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9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 id="341" r:id="rId87"/>
    <p:sldId id="342" r:id="rId88"/>
    <p:sldId id="343" r:id="rId89"/>
    <p:sldId id="344" r:id="rId90"/>
    <p:sldId id="345" r:id="rId91"/>
  </p:sldIdLst>
  <p:sldSz cx="12192000" cy="6858000"/>
  <p:notesSz cx="6858000" cy="9144000"/>
  <p:embeddedFontLst>
    <p:embeddedFont>
      <p:font typeface="Calibri" panose="020F0502020204030204" pitchFamily="34" charset="0"/>
      <p:regular r:id="rId93"/>
      <p:bold r:id="rId94"/>
      <p:italic r:id="rId95"/>
      <p:boldItalic r:id="rId96"/>
    </p:embeddedFont>
    <p:embeddedFont>
      <p:font typeface="Tahoma" panose="020B0604030504040204" pitchFamily="34" charset="0"/>
      <p:regular r:id="rId97"/>
      <p:bold r:id="rId9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99" roundtripDataSignature="AMtx7mjAv+CHDlMrhWN6vLCbP236MvyVbQ=="/>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3F02631-4076-4733-ABD8-7F083435EE7D}">
  <a:tblStyle styleId="{43F02631-4076-4733-ABD8-7F083435EE7D}"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20308199-8AE5-4FFA-AF6E-6EF38689793A}" styleName="Table_1">
    <a:wholeTbl>
      <a:tcTxStyle b="off" i="off">
        <a:font>
          <a:latin typeface="Calibri"/>
          <a:ea typeface="Calibri"/>
          <a:cs typeface="Calibri"/>
        </a:font>
        <a:schemeClr val="dk1"/>
      </a:tcTxStyle>
      <a:tcStyle>
        <a:tcBdr>
          <a:left>
            <a:ln w="12700" cap="flat" cmpd="sng">
              <a:solidFill>
                <a:schemeClr val="accent2"/>
              </a:solidFill>
              <a:prstDash val="solid"/>
              <a:round/>
              <a:headEnd type="none" w="sm" len="sm"/>
              <a:tailEnd type="none" w="sm" len="sm"/>
            </a:ln>
          </a:left>
          <a:right>
            <a:ln w="12700" cap="flat" cmpd="sng">
              <a:solidFill>
                <a:schemeClr val="accent2"/>
              </a:solidFill>
              <a:prstDash val="solid"/>
              <a:round/>
              <a:headEnd type="none" w="sm" len="sm"/>
              <a:tailEnd type="none" w="sm" len="sm"/>
            </a:ln>
          </a:right>
          <a:top>
            <a:ln w="12700" cap="flat" cmpd="sng">
              <a:solidFill>
                <a:schemeClr val="accent2"/>
              </a:solidFill>
              <a:prstDash val="solid"/>
              <a:round/>
              <a:headEnd type="none" w="sm" len="sm"/>
              <a:tailEnd type="none" w="sm" len="sm"/>
            </a:ln>
          </a:top>
          <a:bottom>
            <a:ln w="12700" cap="flat" cmpd="sng">
              <a:solidFill>
                <a:schemeClr val="accent2"/>
              </a:solidFill>
              <a:prstDash val="solid"/>
              <a:round/>
              <a:headEnd type="none" w="sm" len="sm"/>
              <a:tailEnd type="none" w="sm" len="sm"/>
            </a:ln>
          </a:bottom>
          <a:insideH>
            <a:ln w="12700" cap="flat" cmpd="sng">
              <a:solidFill>
                <a:schemeClr val="accent2"/>
              </a:solidFill>
              <a:prstDash val="solid"/>
              <a:round/>
              <a:headEnd type="none" w="sm" len="sm"/>
              <a:tailEnd type="none" w="sm" len="sm"/>
            </a:ln>
          </a:insideH>
          <a:insideV>
            <a:ln w="12700" cap="flat" cmpd="sng">
              <a:solidFill>
                <a:schemeClr val="accent2"/>
              </a:solidFill>
              <a:prstDash val="solid"/>
              <a:round/>
              <a:headEnd type="none" w="sm" len="sm"/>
              <a:tailEnd type="none" w="sm" len="sm"/>
            </a:ln>
          </a:insideV>
        </a:tcBdr>
        <a:fill>
          <a:solidFill>
            <a:srgbClr val="FCECE7"/>
          </a:solidFill>
        </a:fill>
      </a:tcStyle>
    </a:wholeTbl>
    <a:band1H>
      <a:tcTxStyle/>
      <a:tcStyle>
        <a:tcBdr/>
        <a:fill>
          <a:solidFill>
            <a:srgbClr val="F8D6CC"/>
          </a:solidFill>
        </a:fill>
      </a:tcStyle>
    </a:band1H>
    <a:band2H>
      <a:tcTxStyle/>
      <a:tcStyle>
        <a:tcBdr/>
      </a:tcStyle>
    </a:band2H>
    <a:band1V>
      <a:tcTxStyle/>
      <a:tcStyle>
        <a:tcBdr/>
        <a:fill>
          <a:solidFill>
            <a:srgbClr val="F8D6CC"/>
          </a:solidFill>
        </a:fill>
      </a:tcStyle>
    </a:band1V>
    <a:band2V>
      <a:tcTxStyle/>
      <a:tcStyle>
        <a:tcBdr/>
      </a:tcStyle>
    </a:band2V>
    <a:lastCol>
      <a:tcTxStyle b="on" i="off"/>
      <a:tcStyle>
        <a:tcBdr/>
      </a:tcStyle>
    </a:lastCol>
    <a:firstCol>
      <a:tcTxStyle b="on" i="off"/>
      <a:tcStyle>
        <a:tcBdr/>
      </a:tcStyle>
    </a:firstCol>
    <a:lastRow>
      <a:tcTxStyle b="on" i="off"/>
      <a:tcStyle>
        <a:tcBdr>
          <a:top>
            <a:ln w="25400" cap="flat" cmpd="sng">
              <a:solidFill>
                <a:schemeClr val="accent2"/>
              </a:solidFill>
              <a:prstDash val="solid"/>
              <a:round/>
              <a:headEnd type="none" w="sm" len="sm"/>
              <a:tailEnd type="none" w="sm" len="sm"/>
            </a:ln>
          </a:top>
        </a:tcBdr>
        <a:fill>
          <a:solidFill>
            <a:srgbClr val="FCECE7"/>
          </a:solidFill>
        </a:fill>
      </a:tcStyle>
    </a:lastRow>
    <a:seCell>
      <a:tcTxStyle/>
      <a:tcStyle>
        <a:tcBdr/>
      </a:tcStyle>
    </a:seCell>
    <a:swCell>
      <a:tcTxStyle/>
      <a:tcStyle>
        <a:tcBdr/>
      </a:tcStyle>
    </a:swCell>
    <a:firstRow>
      <a:tcTxStyle b="on" i="off"/>
      <a:tcStyle>
        <a:tcBdr/>
        <a:fill>
          <a:solidFill>
            <a:srgbClr val="FCECE7"/>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94"/>
  </p:normalViewPr>
  <p:slideViewPr>
    <p:cSldViewPr snapToGrid="0" snapToObjects="1">
      <p:cViewPr varScale="1">
        <p:scale>
          <a:sx n="121" d="100"/>
          <a:sy n="121" d="100"/>
        </p:scale>
        <p:origin x="744"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theme" Target="theme/theme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font" Target="fonts/font3.fntdata"/><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font" Target="fonts/font2.fntdata"/><Relationship Id="rId99" Type="http://customschemas.google.com/relationships/presentationmetadata" Target="metadata"/><Relationship Id="rId10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font" Target="fonts/font5.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notesMaster" Target="notesMasters/notesMaster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font" Target="fonts/font1.fntdata"/><Relationship Id="rId98" Type="http://schemas.openxmlformats.org/officeDocument/2006/relationships/font" Target="fonts/font6.fntdata"/><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 name="Google Shape;8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6" name="Google Shape;276;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2" name="Google Shape;282;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1" name="Google Shape;291;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7" name="Google Shape;297;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6" name="Google Shape;306;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3" name="Google Shape;313;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2" name="Google Shape;322;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1" name="Google Shape;331;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0" name="Google Shape;340;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6" name="Google Shape;346;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5" name="Google Shape;95;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5" name="Google Shape;355;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1" name="Google Shape;361;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p2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0" name="Google Shape;370;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p2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9" name="Google Shape;379;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p2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8" name="Google Shape;388;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p2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8" name="Google Shape;398;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p2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7" name="Google Shape;407;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p2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6" name="Google Shape;416;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5" name="Google Shape;425;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lvl="0" indent="-457200" algn="l" rtl="0">
              <a:spcBef>
                <a:spcPts val="0"/>
              </a:spcBef>
              <a:spcAft>
                <a:spcPts val="0"/>
              </a:spcAft>
              <a:buClr>
                <a:schemeClr val="dk1"/>
              </a:buClr>
              <a:buSzPts val="1200"/>
              <a:buFont typeface="Arial"/>
              <a:buChar char="•"/>
            </a:pPr>
            <a:r>
              <a:rPr lang="en-US"/>
              <a:t>States have an option on how to define this. Here are two possible definitions.</a:t>
            </a:r>
            <a:endParaRPr/>
          </a:p>
          <a:p>
            <a:pPr marL="514350" lvl="0" indent="-514350" algn="l" rtl="0">
              <a:spcBef>
                <a:spcPts val="0"/>
              </a:spcBef>
              <a:spcAft>
                <a:spcPts val="0"/>
              </a:spcAft>
              <a:buClr>
                <a:schemeClr val="dk1"/>
              </a:buClr>
              <a:buSzPts val="1200"/>
              <a:buFont typeface="Calibri"/>
              <a:buAutoNum type="arabicPeriod"/>
            </a:pPr>
            <a:r>
              <a:rPr lang="en-US"/>
              <a:t>Migratory students in grades 9-12 who are priority for services (PFS).</a:t>
            </a:r>
            <a:endParaRPr/>
          </a:p>
          <a:p>
            <a:pPr marL="514350" lvl="0" indent="-514350" algn="l" rtl="0">
              <a:spcBef>
                <a:spcPts val="0"/>
              </a:spcBef>
              <a:spcAft>
                <a:spcPts val="0"/>
              </a:spcAft>
              <a:buClr>
                <a:schemeClr val="dk1"/>
              </a:buClr>
              <a:buSzPts val="1200"/>
              <a:buFont typeface="Calibri"/>
              <a:buAutoNum type="arabicPeriod"/>
            </a:pPr>
            <a:r>
              <a:rPr lang="en-US"/>
              <a:t>Migratory students in grades 9-12 who meet the at-risk definitions your state has outlined for PFS (but not necessarily the move within 1-year period part).</a:t>
            </a:r>
            <a:endParaRPr/>
          </a:p>
          <a:p>
            <a:pPr marL="0" lvl="0" indent="0" algn="l" rtl="0">
              <a:spcBef>
                <a:spcPts val="0"/>
              </a:spcBef>
              <a:spcAft>
                <a:spcPts val="0"/>
              </a:spcAft>
              <a:buNone/>
            </a:pPr>
            <a:endParaRPr/>
          </a:p>
        </p:txBody>
      </p:sp>
      <p:sp>
        <p:nvSpPr>
          <p:cNvPr id="426" name="Google Shape;426;p2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gb89a243fef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6" name="Google Shape;436;gb89a243fef_1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7" name="Google Shape;437;gb89a243fef_1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4" name="Google Shape;104;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3" name="Google Shape;443;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4" name="Google Shape;444;p2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Google Shape;453;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4" name="Google Shape;454;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Forms a heart shape-appropriate!</a:t>
            </a:r>
            <a:endParaRPr/>
          </a:p>
        </p:txBody>
      </p:sp>
      <p:sp>
        <p:nvSpPr>
          <p:cNvPr id="455" name="Google Shape;455;p3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8"/>
        <p:cNvGrpSpPr/>
        <p:nvPr/>
      </p:nvGrpSpPr>
      <p:grpSpPr>
        <a:xfrm>
          <a:off x="0" y="0"/>
          <a:ext cx="0" cy="0"/>
          <a:chOff x="0" y="0"/>
          <a:chExt cx="0" cy="0"/>
        </a:xfrm>
      </p:grpSpPr>
      <p:sp>
        <p:nvSpPr>
          <p:cNvPr id="459" name="Google Shape;459;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0" name="Google Shape;460;p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What has come from this is a booklet and guide to help you and your colleagues work together to identify team goals as well as strengths and areas to improve to create the appropriate environment for you and your team to have productive relationships with your OSY</a:t>
            </a:r>
            <a:endParaRPr/>
          </a:p>
        </p:txBody>
      </p:sp>
      <p:sp>
        <p:nvSpPr>
          <p:cNvPr id="461" name="Google Shape;461;p3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Google Shape;468;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9" name="Google Shape;469;p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lvl="0" indent="-457200" algn="l" rtl="0">
              <a:spcBef>
                <a:spcPts val="0"/>
              </a:spcBef>
              <a:spcAft>
                <a:spcPts val="0"/>
              </a:spcAft>
              <a:buClr>
                <a:schemeClr val="dk1"/>
              </a:buClr>
              <a:buSzPts val="1200"/>
              <a:buFont typeface="Arial"/>
              <a:buChar char="•"/>
            </a:pPr>
            <a:r>
              <a:rPr lang="en-US"/>
              <a:t>States have an option on how to define this. Here are two possible definitions.</a:t>
            </a:r>
            <a:endParaRPr/>
          </a:p>
          <a:p>
            <a:pPr marL="514350" lvl="0" indent="-514350" algn="l" rtl="0">
              <a:spcBef>
                <a:spcPts val="0"/>
              </a:spcBef>
              <a:spcAft>
                <a:spcPts val="0"/>
              </a:spcAft>
              <a:buClr>
                <a:schemeClr val="dk1"/>
              </a:buClr>
              <a:buSzPts val="1200"/>
              <a:buFont typeface="Calibri"/>
              <a:buAutoNum type="arabicPeriod"/>
            </a:pPr>
            <a:r>
              <a:rPr lang="en-US"/>
              <a:t>Migratory students in grades 9-12 who are priority for services (PFS).</a:t>
            </a:r>
            <a:endParaRPr/>
          </a:p>
          <a:p>
            <a:pPr marL="514350" lvl="0" indent="-514350" algn="l" rtl="0">
              <a:spcBef>
                <a:spcPts val="0"/>
              </a:spcBef>
              <a:spcAft>
                <a:spcPts val="0"/>
              </a:spcAft>
              <a:buClr>
                <a:schemeClr val="dk1"/>
              </a:buClr>
              <a:buSzPts val="1200"/>
              <a:buFont typeface="Calibri"/>
              <a:buAutoNum type="arabicPeriod"/>
            </a:pPr>
            <a:r>
              <a:rPr lang="en-US"/>
              <a:t>Migratory students in grades 9-12 who meet the at-risk definitions your state has outlined for PFS (but not necessarily the move within 1-year period part).</a:t>
            </a:r>
            <a:endParaRPr/>
          </a:p>
          <a:p>
            <a:pPr marL="0" lvl="0" indent="0" algn="l" rtl="0">
              <a:spcBef>
                <a:spcPts val="0"/>
              </a:spcBef>
              <a:spcAft>
                <a:spcPts val="0"/>
              </a:spcAft>
              <a:buNone/>
            </a:pPr>
            <a:endParaRPr/>
          </a:p>
        </p:txBody>
      </p:sp>
      <p:sp>
        <p:nvSpPr>
          <p:cNvPr id="470" name="Google Shape;470;p3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
        <p:cNvGrpSpPr/>
        <p:nvPr/>
      </p:nvGrpSpPr>
      <p:grpSpPr>
        <a:xfrm>
          <a:off x="0" y="0"/>
          <a:ext cx="0" cy="0"/>
          <a:chOff x="0" y="0"/>
          <a:chExt cx="0" cy="0"/>
        </a:xfrm>
      </p:grpSpPr>
      <p:sp>
        <p:nvSpPr>
          <p:cNvPr id="479" name="Google Shape;479;p3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0" name="Google Shape;480;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p3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9" name="Google Shape;489;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6"/>
        <p:cNvGrpSpPr/>
        <p:nvPr/>
      </p:nvGrpSpPr>
      <p:grpSpPr>
        <a:xfrm>
          <a:off x="0" y="0"/>
          <a:ext cx="0" cy="0"/>
          <a:chOff x="0" y="0"/>
          <a:chExt cx="0" cy="0"/>
        </a:xfrm>
      </p:grpSpPr>
      <p:sp>
        <p:nvSpPr>
          <p:cNvPr id="497" name="Google Shape;497;p3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8" name="Google Shape;498;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
        <p:cNvGrpSpPr/>
        <p:nvPr/>
      </p:nvGrpSpPr>
      <p:grpSpPr>
        <a:xfrm>
          <a:off x="0" y="0"/>
          <a:ext cx="0" cy="0"/>
          <a:chOff x="0" y="0"/>
          <a:chExt cx="0" cy="0"/>
        </a:xfrm>
      </p:grpSpPr>
      <p:sp>
        <p:nvSpPr>
          <p:cNvPr id="506" name="Google Shape;506;p3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7" name="Google Shape;507;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p:cNvGrpSpPr/>
        <p:nvPr/>
      </p:nvGrpSpPr>
      <p:grpSpPr>
        <a:xfrm>
          <a:off x="0" y="0"/>
          <a:ext cx="0" cy="0"/>
          <a:chOff x="0" y="0"/>
          <a:chExt cx="0" cy="0"/>
        </a:xfrm>
      </p:grpSpPr>
      <p:sp>
        <p:nvSpPr>
          <p:cNvPr id="515" name="Google Shape;515;p3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16" name="Google Shape;516;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3"/>
        <p:cNvGrpSpPr/>
        <p:nvPr/>
      </p:nvGrpSpPr>
      <p:grpSpPr>
        <a:xfrm>
          <a:off x="0" y="0"/>
          <a:ext cx="0" cy="0"/>
          <a:chOff x="0" y="0"/>
          <a:chExt cx="0" cy="0"/>
        </a:xfrm>
      </p:grpSpPr>
      <p:sp>
        <p:nvSpPr>
          <p:cNvPr id="524" name="Google Shape;524;p3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5" name="Google Shape;525;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5" name="Google Shape;115;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2"/>
        <p:cNvGrpSpPr/>
        <p:nvPr/>
      </p:nvGrpSpPr>
      <p:grpSpPr>
        <a:xfrm>
          <a:off x="0" y="0"/>
          <a:ext cx="0" cy="0"/>
          <a:chOff x="0" y="0"/>
          <a:chExt cx="0" cy="0"/>
        </a:xfrm>
      </p:grpSpPr>
      <p:sp>
        <p:nvSpPr>
          <p:cNvPr id="533" name="Google Shape;533;p3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4" name="Google Shape;534;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1"/>
        <p:cNvGrpSpPr/>
        <p:nvPr/>
      </p:nvGrpSpPr>
      <p:grpSpPr>
        <a:xfrm>
          <a:off x="0" y="0"/>
          <a:ext cx="0" cy="0"/>
          <a:chOff x="0" y="0"/>
          <a:chExt cx="0" cy="0"/>
        </a:xfrm>
      </p:grpSpPr>
      <p:sp>
        <p:nvSpPr>
          <p:cNvPr id="542" name="Google Shape;542;p4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3" name="Google Shape;543;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0"/>
        <p:cNvGrpSpPr/>
        <p:nvPr/>
      </p:nvGrpSpPr>
      <p:grpSpPr>
        <a:xfrm>
          <a:off x="0" y="0"/>
          <a:ext cx="0" cy="0"/>
          <a:chOff x="0" y="0"/>
          <a:chExt cx="0" cy="0"/>
        </a:xfrm>
      </p:grpSpPr>
      <p:sp>
        <p:nvSpPr>
          <p:cNvPr id="551" name="Google Shape;551;p4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52" name="Google Shape;552;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9"/>
        <p:cNvGrpSpPr/>
        <p:nvPr/>
      </p:nvGrpSpPr>
      <p:grpSpPr>
        <a:xfrm>
          <a:off x="0" y="0"/>
          <a:ext cx="0" cy="0"/>
          <a:chOff x="0" y="0"/>
          <a:chExt cx="0" cy="0"/>
        </a:xfrm>
      </p:grpSpPr>
      <p:sp>
        <p:nvSpPr>
          <p:cNvPr id="560" name="Google Shape;560;p4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1" name="Google Shape;561;p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3"/>
        <p:cNvGrpSpPr/>
        <p:nvPr/>
      </p:nvGrpSpPr>
      <p:grpSpPr>
        <a:xfrm>
          <a:off x="0" y="0"/>
          <a:ext cx="0" cy="0"/>
          <a:chOff x="0" y="0"/>
          <a:chExt cx="0" cy="0"/>
        </a:xfrm>
      </p:grpSpPr>
      <p:sp>
        <p:nvSpPr>
          <p:cNvPr id="574" name="Google Shape;574;p4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75" name="Google Shape;575;p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7"/>
        <p:cNvGrpSpPr/>
        <p:nvPr/>
      </p:nvGrpSpPr>
      <p:grpSpPr>
        <a:xfrm>
          <a:off x="0" y="0"/>
          <a:ext cx="0" cy="0"/>
          <a:chOff x="0" y="0"/>
          <a:chExt cx="0" cy="0"/>
        </a:xfrm>
      </p:grpSpPr>
      <p:sp>
        <p:nvSpPr>
          <p:cNvPr id="588" name="Google Shape;588;p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9" name="Google Shape;589;p4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What has come from this is a booklet and guide to help you and your colleagues work together to identify team goals as well as strengths and areas to improve to create the appropriate environment for you and your team to have productive relationships with your OSY</a:t>
            </a:r>
            <a:endParaRPr/>
          </a:p>
        </p:txBody>
      </p:sp>
      <p:sp>
        <p:nvSpPr>
          <p:cNvPr id="590" name="Google Shape;590;p4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45</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4"/>
        <p:cNvGrpSpPr/>
        <p:nvPr/>
      </p:nvGrpSpPr>
      <p:grpSpPr>
        <a:xfrm>
          <a:off x="0" y="0"/>
          <a:ext cx="0" cy="0"/>
          <a:chOff x="0" y="0"/>
          <a:chExt cx="0" cy="0"/>
        </a:xfrm>
      </p:grpSpPr>
      <p:sp>
        <p:nvSpPr>
          <p:cNvPr id="595" name="Google Shape;595;p4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96" name="Google Shape;596;p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2"/>
        <p:cNvGrpSpPr/>
        <p:nvPr/>
      </p:nvGrpSpPr>
      <p:grpSpPr>
        <a:xfrm>
          <a:off x="0" y="0"/>
          <a:ext cx="0" cy="0"/>
          <a:chOff x="0" y="0"/>
          <a:chExt cx="0" cy="0"/>
        </a:xfrm>
      </p:grpSpPr>
      <p:sp>
        <p:nvSpPr>
          <p:cNvPr id="603" name="Google Shape;603;p4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04" name="Google Shape;604;p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0"/>
        <p:cNvGrpSpPr/>
        <p:nvPr/>
      </p:nvGrpSpPr>
      <p:grpSpPr>
        <a:xfrm>
          <a:off x="0" y="0"/>
          <a:ext cx="0" cy="0"/>
          <a:chOff x="0" y="0"/>
          <a:chExt cx="0" cy="0"/>
        </a:xfrm>
      </p:grpSpPr>
      <p:sp>
        <p:nvSpPr>
          <p:cNvPr id="611" name="Google Shape;611;p4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12" name="Google Shape;612;p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8"/>
        <p:cNvGrpSpPr/>
        <p:nvPr/>
      </p:nvGrpSpPr>
      <p:grpSpPr>
        <a:xfrm>
          <a:off x="0" y="0"/>
          <a:ext cx="0" cy="0"/>
          <a:chOff x="0" y="0"/>
          <a:chExt cx="0" cy="0"/>
        </a:xfrm>
      </p:grpSpPr>
      <p:sp>
        <p:nvSpPr>
          <p:cNvPr id="619" name="Google Shape;619;p5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20" name="Google Shape;620;p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6" name="Google Shape;126;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6"/>
        <p:cNvGrpSpPr/>
        <p:nvPr/>
      </p:nvGrpSpPr>
      <p:grpSpPr>
        <a:xfrm>
          <a:off x="0" y="0"/>
          <a:ext cx="0" cy="0"/>
          <a:chOff x="0" y="0"/>
          <a:chExt cx="0" cy="0"/>
        </a:xfrm>
      </p:grpSpPr>
      <p:sp>
        <p:nvSpPr>
          <p:cNvPr id="627" name="Google Shape;627;p5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28" name="Google Shape;628;p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4"/>
        <p:cNvGrpSpPr/>
        <p:nvPr/>
      </p:nvGrpSpPr>
      <p:grpSpPr>
        <a:xfrm>
          <a:off x="0" y="0"/>
          <a:ext cx="0" cy="0"/>
          <a:chOff x="0" y="0"/>
          <a:chExt cx="0" cy="0"/>
        </a:xfrm>
      </p:grpSpPr>
      <p:sp>
        <p:nvSpPr>
          <p:cNvPr id="635" name="Google Shape;635;p4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36" name="Google Shape;636;p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p5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5" name="Google Shape;645;p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
        <p:cNvGrpSpPr/>
        <p:nvPr/>
      </p:nvGrpSpPr>
      <p:grpSpPr>
        <a:xfrm>
          <a:off x="0" y="0"/>
          <a:ext cx="0" cy="0"/>
          <a:chOff x="0" y="0"/>
          <a:chExt cx="0" cy="0"/>
        </a:xfrm>
      </p:grpSpPr>
      <p:sp>
        <p:nvSpPr>
          <p:cNvPr id="652" name="Google Shape;652;p5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53" name="Google Shape;653;p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0"/>
        <p:cNvGrpSpPr/>
        <p:nvPr/>
      </p:nvGrpSpPr>
      <p:grpSpPr>
        <a:xfrm>
          <a:off x="0" y="0"/>
          <a:ext cx="0" cy="0"/>
          <a:chOff x="0" y="0"/>
          <a:chExt cx="0" cy="0"/>
        </a:xfrm>
      </p:grpSpPr>
      <p:sp>
        <p:nvSpPr>
          <p:cNvPr id="661" name="Google Shape;661;p5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62" name="Google Shape;662;p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5"/>
        <p:cNvGrpSpPr/>
        <p:nvPr/>
      </p:nvGrpSpPr>
      <p:grpSpPr>
        <a:xfrm>
          <a:off x="0" y="0"/>
          <a:ext cx="0" cy="0"/>
          <a:chOff x="0" y="0"/>
          <a:chExt cx="0" cy="0"/>
        </a:xfrm>
      </p:grpSpPr>
      <p:sp>
        <p:nvSpPr>
          <p:cNvPr id="676" name="Google Shape;676;p5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77" name="Google Shape;677;p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6"/>
        <p:cNvGrpSpPr/>
        <p:nvPr/>
      </p:nvGrpSpPr>
      <p:grpSpPr>
        <a:xfrm>
          <a:off x="0" y="0"/>
          <a:ext cx="0" cy="0"/>
          <a:chOff x="0" y="0"/>
          <a:chExt cx="0" cy="0"/>
        </a:xfrm>
      </p:grpSpPr>
      <p:sp>
        <p:nvSpPr>
          <p:cNvPr id="687" name="Google Shape;687;p5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88" name="Google Shape;688;p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5"/>
        <p:cNvGrpSpPr/>
        <p:nvPr/>
      </p:nvGrpSpPr>
      <p:grpSpPr>
        <a:xfrm>
          <a:off x="0" y="0"/>
          <a:ext cx="0" cy="0"/>
          <a:chOff x="0" y="0"/>
          <a:chExt cx="0" cy="0"/>
        </a:xfrm>
      </p:grpSpPr>
      <p:sp>
        <p:nvSpPr>
          <p:cNvPr id="696" name="Google Shape;696;p5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97" name="Google Shape;697;p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6"/>
        <p:cNvGrpSpPr/>
        <p:nvPr/>
      </p:nvGrpSpPr>
      <p:grpSpPr>
        <a:xfrm>
          <a:off x="0" y="0"/>
          <a:ext cx="0" cy="0"/>
          <a:chOff x="0" y="0"/>
          <a:chExt cx="0" cy="0"/>
        </a:xfrm>
      </p:grpSpPr>
      <p:sp>
        <p:nvSpPr>
          <p:cNvPr id="707" name="Google Shape;707;p5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08" name="Google Shape;708;p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9"/>
        <p:cNvGrpSpPr/>
        <p:nvPr/>
      </p:nvGrpSpPr>
      <p:grpSpPr>
        <a:xfrm>
          <a:off x="0" y="0"/>
          <a:ext cx="0" cy="0"/>
          <a:chOff x="0" y="0"/>
          <a:chExt cx="0" cy="0"/>
        </a:xfrm>
      </p:grpSpPr>
      <p:sp>
        <p:nvSpPr>
          <p:cNvPr id="720" name="Google Shape;720;p6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21" name="Google Shape;721;p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0" name="Google Shape;240;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2"/>
        <p:cNvGrpSpPr/>
        <p:nvPr/>
      </p:nvGrpSpPr>
      <p:grpSpPr>
        <a:xfrm>
          <a:off x="0" y="0"/>
          <a:ext cx="0" cy="0"/>
          <a:chOff x="0" y="0"/>
          <a:chExt cx="0" cy="0"/>
        </a:xfrm>
      </p:grpSpPr>
      <p:sp>
        <p:nvSpPr>
          <p:cNvPr id="733" name="Google Shape;733;p6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34" name="Google Shape;734;p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5"/>
        <p:cNvGrpSpPr/>
        <p:nvPr/>
      </p:nvGrpSpPr>
      <p:grpSpPr>
        <a:xfrm>
          <a:off x="0" y="0"/>
          <a:ext cx="0" cy="0"/>
          <a:chOff x="0" y="0"/>
          <a:chExt cx="0" cy="0"/>
        </a:xfrm>
      </p:grpSpPr>
      <p:sp>
        <p:nvSpPr>
          <p:cNvPr id="746" name="Google Shape;746;p6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47" name="Google Shape;747;p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8"/>
        <p:cNvGrpSpPr/>
        <p:nvPr/>
      </p:nvGrpSpPr>
      <p:grpSpPr>
        <a:xfrm>
          <a:off x="0" y="0"/>
          <a:ext cx="0" cy="0"/>
          <a:chOff x="0" y="0"/>
          <a:chExt cx="0" cy="0"/>
        </a:xfrm>
      </p:grpSpPr>
      <p:sp>
        <p:nvSpPr>
          <p:cNvPr id="759" name="Google Shape;759;p6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60" name="Google Shape;760;p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1"/>
        <p:cNvGrpSpPr/>
        <p:nvPr/>
      </p:nvGrpSpPr>
      <p:grpSpPr>
        <a:xfrm>
          <a:off x="0" y="0"/>
          <a:ext cx="0" cy="0"/>
          <a:chOff x="0" y="0"/>
          <a:chExt cx="0" cy="0"/>
        </a:xfrm>
      </p:grpSpPr>
      <p:sp>
        <p:nvSpPr>
          <p:cNvPr id="772" name="Google Shape;772;p6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73" name="Google Shape;773;p6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5"/>
        <p:cNvGrpSpPr/>
        <p:nvPr/>
      </p:nvGrpSpPr>
      <p:grpSpPr>
        <a:xfrm>
          <a:off x="0" y="0"/>
          <a:ext cx="0" cy="0"/>
          <a:chOff x="0" y="0"/>
          <a:chExt cx="0" cy="0"/>
        </a:xfrm>
      </p:grpSpPr>
      <p:sp>
        <p:nvSpPr>
          <p:cNvPr id="786" name="Google Shape;786;p6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87" name="Google Shape;787;p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4"/>
        <p:cNvGrpSpPr/>
        <p:nvPr/>
      </p:nvGrpSpPr>
      <p:grpSpPr>
        <a:xfrm>
          <a:off x="0" y="0"/>
          <a:ext cx="0" cy="0"/>
          <a:chOff x="0" y="0"/>
          <a:chExt cx="0" cy="0"/>
        </a:xfrm>
      </p:grpSpPr>
      <p:sp>
        <p:nvSpPr>
          <p:cNvPr id="795" name="Google Shape;795;p6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96" name="Google Shape;796;p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3"/>
        <p:cNvGrpSpPr/>
        <p:nvPr/>
      </p:nvGrpSpPr>
      <p:grpSpPr>
        <a:xfrm>
          <a:off x="0" y="0"/>
          <a:ext cx="0" cy="0"/>
          <a:chOff x="0" y="0"/>
          <a:chExt cx="0" cy="0"/>
        </a:xfrm>
      </p:grpSpPr>
      <p:sp>
        <p:nvSpPr>
          <p:cNvPr id="804" name="Google Shape;804;p6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05" name="Google Shape;805;p6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2"/>
        <p:cNvGrpSpPr/>
        <p:nvPr/>
      </p:nvGrpSpPr>
      <p:grpSpPr>
        <a:xfrm>
          <a:off x="0" y="0"/>
          <a:ext cx="0" cy="0"/>
          <a:chOff x="0" y="0"/>
          <a:chExt cx="0" cy="0"/>
        </a:xfrm>
      </p:grpSpPr>
      <p:sp>
        <p:nvSpPr>
          <p:cNvPr id="813" name="Google Shape;813;gb89a243fef_1_2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14" name="Google Shape;814;gb89a243fef_1_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1"/>
        <p:cNvGrpSpPr/>
        <p:nvPr/>
      </p:nvGrpSpPr>
      <p:grpSpPr>
        <a:xfrm>
          <a:off x="0" y="0"/>
          <a:ext cx="0" cy="0"/>
          <a:chOff x="0" y="0"/>
          <a:chExt cx="0" cy="0"/>
        </a:xfrm>
      </p:grpSpPr>
      <p:sp>
        <p:nvSpPr>
          <p:cNvPr id="822" name="Google Shape;822;gb89a243fef_1_1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23" name="Google Shape;823;gb89a243fef_1_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0"/>
        <p:cNvGrpSpPr/>
        <p:nvPr/>
      </p:nvGrpSpPr>
      <p:grpSpPr>
        <a:xfrm>
          <a:off x="0" y="0"/>
          <a:ext cx="0" cy="0"/>
          <a:chOff x="0" y="0"/>
          <a:chExt cx="0" cy="0"/>
        </a:xfrm>
      </p:grpSpPr>
      <p:sp>
        <p:nvSpPr>
          <p:cNvPr id="831" name="Google Shape;831;p6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32" name="Google Shape;832;p6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9" name="Google Shape;249;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1"/>
        <p:cNvGrpSpPr/>
        <p:nvPr/>
      </p:nvGrpSpPr>
      <p:grpSpPr>
        <a:xfrm>
          <a:off x="0" y="0"/>
          <a:ext cx="0" cy="0"/>
          <a:chOff x="0" y="0"/>
          <a:chExt cx="0" cy="0"/>
        </a:xfrm>
      </p:grpSpPr>
      <p:sp>
        <p:nvSpPr>
          <p:cNvPr id="842" name="Google Shape;842;p6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43" name="Google Shape;843;p6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0"/>
        <p:cNvGrpSpPr/>
        <p:nvPr/>
      </p:nvGrpSpPr>
      <p:grpSpPr>
        <a:xfrm>
          <a:off x="0" y="0"/>
          <a:ext cx="0" cy="0"/>
          <a:chOff x="0" y="0"/>
          <a:chExt cx="0" cy="0"/>
        </a:xfrm>
      </p:grpSpPr>
      <p:sp>
        <p:nvSpPr>
          <p:cNvPr id="851" name="Google Shape;851;p7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52" name="Google Shape;852;p7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0"/>
        <p:cNvGrpSpPr/>
        <p:nvPr/>
      </p:nvGrpSpPr>
      <p:grpSpPr>
        <a:xfrm>
          <a:off x="0" y="0"/>
          <a:ext cx="0" cy="0"/>
          <a:chOff x="0" y="0"/>
          <a:chExt cx="0" cy="0"/>
        </a:xfrm>
      </p:grpSpPr>
      <p:sp>
        <p:nvSpPr>
          <p:cNvPr id="861" name="Google Shape;861;p7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2" name="Google Shape;862;p7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0"/>
        <p:cNvGrpSpPr/>
        <p:nvPr/>
      </p:nvGrpSpPr>
      <p:grpSpPr>
        <a:xfrm>
          <a:off x="0" y="0"/>
          <a:ext cx="0" cy="0"/>
          <a:chOff x="0" y="0"/>
          <a:chExt cx="0" cy="0"/>
        </a:xfrm>
      </p:grpSpPr>
      <p:sp>
        <p:nvSpPr>
          <p:cNvPr id="871" name="Google Shape;871;p7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72" name="Google Shape;872;p7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0"/>
        <p:cNvGrpSpPr/>
        <p:nvPr/>
      </p:nvGrpSpPr>
      <p:grpSpPr>
        <a:xfrm>
          <a:off x="0" y="0"/>
          <a:ext cx="0" cy="0"/>
          <a:chOff x="0" y="0"/>
          <a:chExt cx="0" cy="0"/>
        </a:xfrm>
      </p:grpSpPr>
      <p:sp>
        <p:nvSpPr>
          <p:cNvPr id="881" name="Google Shape;881;p7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82" name="Google Shape;882;p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0"/>
        <p:cNvGrpSpPr/>
        <p:nvPr/>
      </p:nvGrpSpPr>
      <p:grpSpPr>
        <a:xfrm>
          <a:off x="0" y="0"/>
          <a:ext cx="0" cy="0"/>
          <a:chOff x="0" y="0"/>
          <a:chExt cx="0" cy="0"/>
        </a:xfrm>
      </p:grpSpPr>
      <p:sp>
        <p:nvSpPr>
          <p:cNvPr id="891" name="Google Shape;891;p7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92" name="Google Shape;892;p7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0"/>
        <p:cNvGrpSpPr/>
        <p:nvPr/>
      </p:nvGrpSpPr>
      <p:grpSpPr>
        <a:xfrm>
          <a:off x="0" y="0"/>
          <a:ext cx="0" cy="0"/>
          <a:chOff x="0" y="0"/>
          <a:chExt cx="0" cy="0"/>
        </a:xfrm>
      </p:grpSpPr>
      <p:sp>
        <p:nvSpPr>
          <p:cNvPr id="901" name="Google Shape;901;p7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02" name="Google Shape;902;p7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0"/>
        <p:cNvGrpSpPr/>
        <p:nvPr/>
      </p:nvGrpSpPr>
      <p:grpSpPr>
        <a:xfrm>
          <a:off x="0" y="0"/>
          <a:ext cx="0" cy="0"/>
          <a:chOff x="0" y="0"/>
          <a:chExt cx="0" cy="0"/>
        </a:xfrm>
      </p:grpSpPr>
      <p:sp>
        <p:nvSpPr>
          <p:cNvPr id="911" name="Google Shape;911;p7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12" name="Google Shape;912;p7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2"/>
        <p:cNvGrpSpPr/>
        <p:nvPr/>
      </p:nvGrpSpPr>
      <p:grpSpPr>
        <a:xfrm>
          <a:off x="0" y="0"/>
          <a:ext cx="0" cy="0"/>
          <a:chOff x="0" y="0"/>
          <a:chExt cx="0" cy="0"/>
        </a:xfrm>
      </p:grpSpPr>
      <p:sp>
        <p:nvSpPr>
          <p:cNvPr id="923" name="Google Shape;923;p7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24" name="Google Shape;924;p7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1"/>
        <p:cNvGrpSpPr/>
        <p:nvPr/>
      </p:nvGrpSpPr>
      <p:grpSpPr>
        <a:xfrm>
          <a:off x="0" y="0"/>
          <a:ext cx="0" cy="0"/>
          <a:chOff x="0" y="0"/>
          <a:chExt cx="0" cy="0"/>
        </a:xfrm>
      </p:grpSpPr>
      <p:sp>
        <p:nvSpPr>
          <p:cNvPr id="932" name="Google Shape;932;p7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33" name="Google Shape;933;p7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8" name="Google Shape;258;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0"/>
        <p:cNvGrpSpPr/>
        <p:nvPr/>
      </p:nvGrpSpPr>
      <p:grpSpPr>
        <a:xfrm>
          <a:off x="0" y="0"/>
          <a:ext cx="0" cy="0"/>
          <a:chOff x="0" y="0"/>
          <a:chExt cx="0" cy="0"/>
        </a:xfrm>
      </p:grpSpPr>
      <p:sp>
        <p:nvSpPr>
          <p:cNvPr id="941" name="Google Shape;941;p7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42" name="Google Shape;942;p7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9"/>
        <p:cNvGrpSpPr/>
        <p:nvPr/>
      </p:nvGrpSpPr>
      <p:grpSpPr>
        <a:xfrm>
          <a:off x="0" y="0"/>
          <a:ext cx="0" cy="0"/>
          <a:chOff x="0" y="0"/>
          <a:chExt cx="0" cy="0"/>
        </a:xfrm>
      </p:grpSpPr>
      <p:sp>
        <p:nvSpPr>
          <p:cNvPr id="950" name="Google Shape;950;p8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51" name="Google Shape;951;p8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8"/>
        <p:cNvGrpSpPr/>
        <p:nvPr/>
      </p:nvGrpSpPr>
      <p:grpSpPr>
        <a:xfrm>
          <a:off x="0" y="0"/>
          <a:ext cx="0" cy="0"/>
          <a:chOff x="0" y="0"/>
          <a:chExt cx="0" cy="0"/>
        </a:xfrm>
      </p:grpSpPr>
      <p:sp>
        <p:nvSpPr>
          <p:cNvPr id="959" name="Google Shape;959;p8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60" name="Google Shape;960;p8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7"/>
        <p:cNvGrpSpPr/>
        <p:nvPr/>
      </p:nvGrpSpPr>
      <p:grpSpPr>
        <a:xfrm>
          <a:off x="0" y="0"/>
          <a:ext cx="0" cy="0"/>
          <a:chOff x="0" y="0"/>
          <a:chExt cx="0" cy="0"/>
        </a:xfrm>
      </p:grpSpPr>
      <p:sp>
        <p:nvSpPr>
          <p:cNvPr id="978" name="Google Shape;978;p8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79" name="Google Shape;979;p8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6"/>
        <p:cNvGrpSpPr/>
        <p:nvPr/>
      </p:nvGrpSpPr>
      <p:grpSpPr>
        <a:xfrm>
          <a:off x="0" y="0"/>
          <a:ext cx="0" cy="0"/>
          <a:chOff x="0" y="0"/>
          <a:chExt cx="0" cy="0"/>
        </a:xfrm>
      </p:grpSpPr>
      <p:sp>
        <p:nvSpPr>
          <p:cNvPr id="987" name="Google Shape;987;p8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88" name="Google Shape;988;p8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5"/>
        <p:cNvGrpSpPr/>
        <p:nvPr/>
      </p:nvGrpSpPr>
      <p:grpSpPr>
        <a:xfrm>
          <a:off x="0" y="0"/>
          <a:ext cx="0" cy="0"/>
          <a:chOff x="0" y="0"/>
          <a:chExt cx="0" cy="0"/>
        </a:xfrm>
      </p:grpSpPr>
      <p:sp>
        <p:nvSpPr>
          <p:cNvPr id="996" name="Google Shape;996;p8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97" name="Google Shape;997;p8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7"/>
        <p:cNvGrpSpPr/>
        <p:nvPr/>
      </p:nvGrpSpPr>
      <p:grpSpPr>
        <a:xfrm>
          <a:off x="0" y="0"/>
          <a:ext cx="0" cy="0"/>
          <a:chOff x="0" y="0"/>
          <a:chExt cx="0" cy="0"/>
        </a:xfrm>
      </p:grpSpPr>
      <p:sp>
        <p:nvSpPr>
          <p:cNvPr id="1018" name="Google Shape;1018;p8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19" name="Google Shape;1019;p8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6"/>
        <p:cNvGrpSpPr/>
        <p:nvPr/>
      </p:nvGrpSpPr>
      <p:grpSpPr>
        <a:xfrm>
          <a:off x="0" y="0"/>
          <a:ext cx="0" cy="0"/>
          <a:chOff x="0" y="0"/>
          <a:chExt cx="0" cy="0"/>
        </a:xfrm>
      </p:grpSpPr>
      <p:sp>
        <p:nvSpPr>
          <p:cNvPr id="1027" name="Google Shape;1027;p8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28" name="Google Shape;1028;p8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5"/>
        <p:cNvGrpSpPr/>
        <p:nvPr/>
      </p:nvGrpSpPr>
      <p:grpSpPr>
        <a:xfrm>
          <a:off x="0" y="0"/>
          <a:ext cx="0" cy="0"/>
          <a:chOff x="0" y="0"/>
          <a:chExt cx="0" cy="0"/>
        </a:xfrm>
      </p:grpSpPr>
      <p:sp>
        <p:nvSpPr>
          <p:cNvPr id="1036" name="Google Shape;1036;p8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37" name="Google Shape;1037;p8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4"/>
        <p:cNvGrpSpPr/>
        <p:nvPr/>
      </p:nvGrpSpPr>
      <p:grpSpPr>
        <a:xfrm>
          <a:off x="0" y="0"/>
          <a:ext cx="0" cy="0"/>
          <a:chOff x="0" y="0"/>
          <a:chExt cx="0" cy="0"/>
        </a:xfrm>
      </p:grpSpPr>
      <p:sp>
        <p:nvSpPr>
          <p:cNvPr id="1045" name="Google Shape;1045;gb89a243fef_1_3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46" name="Google Shape;1046;gb89a243fef_1_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7" name="Google Shape;267;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3"/>
        <p:cNvGrpSpPr/>
        <p:nvPr/>
      </p:nvGrpSpPr>
      <p:grpSpPr>
        <a:xfrm>
          <a:off x="0" y="0"/>
          <a:ext cx="0" cy="0"/>
          <a:chOff x="0" y="0"/>
          <a:chExt cx="0" cy="0"/>
        </a:xfrm>
      </p:grpSpPr>
      <p:sp>
        <p:nvSpPr>
          <p:cNvPr id="1054" name="Google Shape;1054;p8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55" name="Google Shape;1055;p8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90"/>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90"/>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9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9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9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9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99"/>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9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9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9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100"/>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100"/>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10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10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10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1"/>
        <p:cNvGrpSpPr/>
        <p:nvPr/>
      </p:nvGrpSpPr>
      <p:grpSpPr>
        <a:xfrm>
          <a:off x="0" y="0"/>
          <a:ext cx="0" cy="0"/>
          <a:chOff x="0" y="0"/>
          <a:chExt cx="0" cy="0"/>
        </a:xfrm>
      </p:grpSpPr>
      <p:sp>
        <p:nvSpPr>
          <p:cNvPr id="22" name="Google Shape;22;p9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91"/>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91"/>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 name="Google Shape;25;p9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9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9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8"/>
        <p:cNvGrpSpPr/>
        <p:nvPr/>
      </p:nvGrpSpPr>
      <p:grpSpPr>
        <a:xfrm>
          <a:off x="0" y="0"/>
          <a:ext cx="0" cy="0"/>
          <a:chOff x="0" y="0"/>
          <a:chExt cx="0" cy="0"/>
        </a:xfrm>
      </p:grpSpPr>
      <p:sp>
        <p:nvSpPr>
          <p:cNvPr id="29" name="Google Shape;29;p9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 name="Google Shape;30;p9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 name="Google Shape;31;p9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9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 name="Google Shape;33;p9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4"/>
        <p:cNvGrpSpPr/>
        <p:nvPr/>
      </p:nvGrpSpPr>
      <p:grpSpPr>
        <a:xfrm>
          <a:off x="0" y="0"/>
          <a:ext cx="0" cy="0"/>
          <a:chOff x="0" y="0"/>
          <a:chExt cx="0" cy="0"/>
        </a:xfrm>
      </p:grpSpPr>
      <p:sp>
        <p:nvSpPr>
          <p:cNvPr id="35" name="Google Shape;35;p9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9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 name="Google Shape;37;p9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8"/>
        <p:cNvGrpSpPr/>
        <p:nvPr/>
      </p:nvGrpSpPr>
      <p:grpSpPr>
        <a:xfrm>
          <a:off x="0" y="0"/>
          <a:ext cx="0" cy="0"/>
          <a:chOff x="0" y="0"/>
          <a:chExt cx="0" cy="0"/>
        </a:xfrm>
      </p:grpSpPr>
      <p:sp>
        <p:nvSpPr>
          <p:cNvPr id="39" name="Google Shape;39;p9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 name="Google Shape;40;p9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 name="Google Shape;41;p9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9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3"/>
        <p:cNvGrpSpPr/>
        <p:nvPr/>
      </p:nvGrpSpPr>
      <p:grpSpPr>
        <a:xfrm>
          <a:off x="0" y="0"/>
          <a:ext cx="0" cy="0"/>
          <a:chOff x="0" y="0"/>
          <a:chExt cx="0" cy="0"/>
        </a:xfrm>
      </p:grpSpPr>
      <p:sp>
        <p:nvSpPr>
          <p:cNvPr id="44" name="Google Shape;44;p9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5" name="Google Shape;45;p9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46" name="Google Shape;46;p9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9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9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9"/>
        <p:cNvGrpSpPr/>
        <p:nvPr/>
      </p:nvGrpSpPr>
      <p:grpSpPr>
        <a:xfrm>
          <a:off x="0" y="0"/>
          <a:ext cx="0" cy="0"/>
          <a:chOff x="0" y="0"/>
          <a:chExt cx="0" cy="0"/>
        </a:xfrm>
      </p:grpSpPr>
      <p:sp>
        <p:nvSpPr>
          <p:cNvPr id="50" name="Google Shape;50;p96"/>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96"/>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2" name="Google Shape;52;p96"/>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3" name="Google Shape;53;p96"/>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4" name="Google Shape;54;p96"/>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5" name="Google Shape;55;p9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9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9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9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97"/>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97"/>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9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9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9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98"/>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98"/>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98"/>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9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9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9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8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8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8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8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8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tiff"/><Relationship Id="rId4" Type="http://schemas.openxmlformats.org/officeDocument/2006/relationships/image" Target="../media/image1.jp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2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2.xml"/><Relationship Id="rId1" Type="http://schemas.openxmlformats.org/officeDocument/2006/relationships/slideLayout" Target="../slideLayouts/slideLayout5.xml"/><Relationship Id="rId5" Type="http://schemas.openxmlformats.org/officeDocument/2006/relationships/image" Target="../media/image11.png"/><Relationship Id="rId4" Type="http://schemas.openxmlformats.org/officeDocument/2006/relationships/image" Target="../media/image10.png"/></Relationships>
</file>

<file path=ppt/slides/_rels/slide3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3.xml"/><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4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4.xml"/><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4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5.xml"/><Relationship Id="rId1" Type="http://schemas.openxmlformats.org/officeDocument/2006/relationships/slideLayout" Target="../slideLayouts/slideLayout5.xml"/><Relationship Id="rId4" Type="http://schemas.openxmlformats.org/officeDocument/2006/relationships/image" Target="../media/image14.png"/></Relationships>
</file>

<file path=ppt/slides/_rels/slide4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6.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4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7.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4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8.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4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9.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0.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5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2.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5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8" Type="http://schemas.openxmlformats.org/officeDocument/2006/relationships/image" Target="../media/image26.jpg"/><Relationship Id="rId3" Type="http://schemas.openxmlformats.org/officeDocument/2006/relationships/image" Target="../media/image21.jpg"/><Relationship Id="rId7" Type="http://schemas.openxmlformats.org/officeDocument/2006/relationships/image" Target="../media/image25.jpg"/><Relationship Id="rId2" Type="http://schemas.openxmlformats.org/officeDocument/2006/relationships/notesSlide" Target="../notesSlides/notesSlide54.xml"/><Relationship Id="rId1" Type="http://schemas.openxmlformats.org/officeDocument/2006/relationships/slideLayout" Target="../slideLayouts/slideLayout4.xml"/><Relationship Id="rId6" Type="http://schemas.openxmlformats.org/officeDocument/2006/relationships/image" Target="../media/image24.jpg"/><Relationship Id="rId11" Type="http://schemas.openxmlformats.org/officeDocument/2006/relationships/image" Target="../media/image29.jpg"/><Relationship Id="rId5" Type="http://schemas.openxmlformats.org/officeDocument/2006/relationships/image" Target="../media/image23.jpg"/><Relationship Id="rId10" Type="http://schemas.openxmlformats.org/officeDocument/2006/relationships/image" Target="../media/image28.jpg"/><Relationship Id="rId4" Type="http://schemas.openxmlformats.org/officeDocument/2006/relationships/image" Target="../media/image22.jpg"/><Relationship Id="rId9" Type="http://schemas.openxmlformats.org/officeDocument/2006/relationships/image" Target="../media/image27.jpg"/></Relationships>
</file>

<file path=ppt/slides/_rels/slide5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4.xml"/><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6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5.xml"/><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6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8.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6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71.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7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74.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7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75.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7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76.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7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78.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7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79.xml"/><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81.xml"/><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82.xml"/><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83.xml"/><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84.xml"/><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85.xml"/><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86.xml"/><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87.xml"/><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88.xml"/><Relationship Id="rId1" Type="http://schemas.openxmlformats.org/officeDocument/2006/relationships/slideLayout" Target="../slideLayouts/slideLayout1.xml"/><Relationship Id="rId4" Type="http://schemas.openxmlformats.org/officeDocument/2006/relationships/image" Target="../media/image1.jpg"/></Relationships>
</file>

<file path=ppt/slides/_rels/slide8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89.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90.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
          <p:cNvSpPr txBox="1">
            <a:spLocks noGrp="1"/>
          </p:cNvSpPr>
          <p:nvPr>
            <p:ph type="ctrTitle"/>
          </p:nvPr>
        </p:nvSpPr>
        <p:spPr>
          <a:xfrm>
            <a:off x="1524000" y="1600200"/>
            <a:ext cx="9144000" cy="23876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6000"/>
              <a:buFont typeface="Calibri"/>
              <a:buNone/>
            </a:pPr>
            <a:r>
              <a:rPr lang="en-US"/>
              <a:t>Technical Support Team Meeting</a:t>
            </a:r>
            <a:endParaRPr/>
          </a:p>
        </p:txBody>
      </p:sp>
      <p:sp>
        <p:nvSpPr>
          <p:cNvPr id="89" name="Google Shape;89;p1"/>
          <p:cNvSpPr txBox="1">
            <a:spLocks noGrp="1"/>
          </p:cNvSpPr>
          <p:nvPr>
            <p:ph type="subTitle" idx="1"/>
          </p:nvPr>
        </p:nvSpPr>
        <p:spPr>
          <a:xfrm>
            <a:off x="1524000" y="4079116"/>
            <a:ext cx="9144000" cy="1655762"/>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4000"/>
              <a:buNone/>
            </a:pPr>
            <a:r>
              <a:rPr lang="en-US" sz="4000"/>
              <a:t>January 26-28, 2021</a:t>
            </a:r>
            <a:endParaRPr/>
          </a:p>
        </p:txBody>
      </p:sp>
      <p:pic>
        <p:nvPicPr>
          <p:cNvPr id="90" name="Google Shape;90;p1" descr="A picture containing drawing&#10;&#10;Description automatically generated"/>
          <p:cNvPicPr preferRelativeResize="0"/>
          <p:nvPr/>
        </p:nvPicPr>
        <p:blipFill rotWithShape="1">
          <a:blip r:embed="rId3">
            <a:alphaModFix/>
          </a:blip>
          <a:srcRect/>
          <a:stretch/>
        </p:blipFill>
        <p:spPr>
          <a:xfrm>
            <a:off x="496957" y="347871"/>
            <a:ext cx="2433249" cy="746490"/>
          </a:xfrm>
          <a:prstGeom prst="rect">
            <a:avLst/>
          </a:prstGeom>
          <a:noFill/>
          <a:ln>
            <a:noFill/>
          </a:ln>
        </p:spPr>
      </p:pic>
      <p:sp>
        <p:nvSpPr>
          <p:cNvPr id="91" name="Google Shape;91;p1"/>
          <p:cNvSpPr txBox="1"/>
          <p:nvPr/>
        </p:nvSpPr>
        <p:spPr>
          <a:xfrm>
            <a:off x="487017" y="6248400"/>
            <a:ext cx="11390244" cy="381000"/>
          </a:xfrm>
          <a:prstGeom prst="rect">
            <a:avLst/>
          </a:prstGeom>
          <a:solidFill>
            <a:srgbClr val="009051"/>
          </a:solidFill>
          <a:ln w="12700" cap="flat" cmpd="sng">
            <a:solidFill>
              <a:schemeClr val="accent3"/>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0" i="0" u="none" strike="noStrike" cap="none">
                <a:solidFill>
                  <a:schemeClr val="lt1"/>
                </a:solidFill>
                <a:latin typeface="Calibri"/>
                <a:ea typeface="Calibri"/>
                <a:cs typeface="Calibri"/>
                <a:sym typeface="Calibri"/>
              </a:rPr>
              <a:t>www.osymigrant.org</a:t>
            </a:r>
            <a:endParaRPr/>
          </a:p>
        </p:txBody>
      </p:sp>
      <p:cxnSp>
        <p:nvCxnSpPr>
          <p:cNvPr id="92" name="Google Shape;92;p1"/>
          <p:cNvCxnSpPr/>
          <p:nvPr/>
        </p:nvCxnSpPr>
        <p:spPr>
          <a:xfrm>
            <a:off x="487017" y="1232593"/>
            <a:ext cx="11121886" cy="0"/>
          </a:xfrm>
          <a:prstGeom prst="straightConnector1">
            <a:avLst/>
          </a:prstGeom>
          <a:noFill/>
          <a:ln w="19050" cap="flat" cmpd="sng">
            <a:solidFill>
              <a:srgbClr val="009051"/>
            </a:solidFill>
            <a:prstDash val="solid"/>
            <a:miter lim="800000"/>
            <a:headEnd type="none" w="sm" len="sm"/>
            <a:tailEnd type="none" w="sm" len="sm"/>
          </a:ln>
        </p:spPr>
      </p:cxn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cxnSp>
        <p:nvCxnSpPr>
          <p:cNvPr id="278" name="Google Shape;278;p10"/>
          <p:cNvCxnSpPr/>
          <p:nvPr/>
        </p:nvCxnSpPr>
        <p:spPr>
          <a:xfrm>
            <a:off x="487017" y="1232593"/>
            <a:ext cx="11121886" cy="0"/>
          </a:xfrm>
          <a:prstGeom prst="straightConnector1">
            <a:avLst/>
          </a:prstGeom>
          <a:noFill/>
          <a:ln w="19050" cap="flat" cmpd="sng">
            <a:solidFill>
              <a:srgbClr val="009051"/>
            </a:solidFill>
            <a:prstDash val="solid"/>
            <a:miter lim="800000"/>
            <a:headEnd type="none" w="sm" len="sm"/>
            <a:tailEnd type="none" w="sm" len="sm"/>
          </a:ln>
        </p:spPr>
      </p:cxnSp>
      <p:graphicFrame>
        <p:nvGraphicFramePr>
          <p:cNvPr id="279" name="Google Shape;279;p10"/>
          <p:cNvGraphicFramePr/>
          <p:nvPr/>
        </p:nvGraphicFramePr>
        <p:xfrm>
          <a:off x="2475259" y="381762"/>
          <a:ext cx="3000000" cy="3000000"/>
        </p:xfrm>
        <a:graphic>
          <a:graphicData uri="http://schemas.openxmlformats.org/drawingml/2006/table">
            <a:tbl>
              <a:tblPr>
                <a:noFill/>
                <a:tableStyleId>{43F02631-4076-4733-ABD8-7F083435EE7D}</a:tableStyleId>
              </a:tblPr>
              <a:tblGrid>
                <a:gridCol w="798875">
                  <a:extLst>
                    <a:ext uri="{9D8B030D-6E8A-4147-A177-3AD203B41FA5}">
                      <a16:colId xmlns:a16="http://schemas.microsoft.com/office/drawing/2014/main" val="20000"/>
                    </a:ext>
                  </a:extLst>
                </a:gridCol>
                <a:gridCol w="1941025">
                  <a:extLst>
                    <a:ext uri="{9D8B030D-6E8A-4147-A177-3AD203B41FA5}">
                      <a16:colId xmlns:a16="http://schemas.microsoft.com/office/drawing/2014/main" val="20001"/>
                    </a:ext>
                  </a:extLst>
                </a:gridCol>
                <a:gridCol w="2224525">
                  <a:extLst>
                    <a:ext uri="{9D8B030D-6E8A-4147-A177-3AD203B41FA5}">
                      <a16:colId xmlns:a16="http://schemas.microsoft.com/office/drawing/2014/main" val="20002"/>
                    </a:ext>
                  </a:extLst>
                </a:gridCol>
                <a:gridCol w="2180975">
                  <a:extLst>
                    <a:ext uri="{9D8B030D-6E8A-4147-A177-3AD203B41FA5}">
                      <a16:colId xmlns:a16="http://schemas.microsoft.com/office/drawing/2014/main" val="20003"/>
                    </a:ext>
                  </a:extLst>
                </a:gridCol>
              </a:tblGrid>
              <a:tr h="254000">
                <a:tc>
                  <a:txBody>
                    <a:bodyPr/>
                    <a:lstStyle/>
                    <a:p>
                      <a:pPr marL="0" marR="0" lvl="0" indent="0" algn="l" rtl="0">
                        <a:lnSpc>
                          <a:spcPct val="107000"/>
                        </a:lnSpc>
                        <a:spcBef>
                          <a:spcPts val="0"/>
                        </a:spcBef>
                        <a:spcAft>
                          <a:spcPts val="0"/>
                        </a:spcAft>
                        <a:buNone/>
                      </a:pPr>
                      <a:r>
                        <a:rPr lang="en-US" sz="2000" b="1" u="none" strike="noStrike" cap="none">
                          <a:solidFill>
                            <a:srgbClr val="FFFFFF"/>
                          </a:solidFill>
                          <a:latin typeface="Calibri"/>
                          <a:ea typeface="Calibri"/>
                          <a:cs typeface="Calibri"/>
                          <a:sym typeface="Calibri"/>
                        </a:rPr>
                        <a:t>State</a:t>
                      </a:r>
                      <a:endParaRPr sz="2000" u="none" strike="noStrike" cap="none">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538135"/>
                    </a:solidFill>
                  </a:tcPr>
                </a:tc>
                <a:tc>
                  <a:txBody>
                    <a:bodyPr/>
                    <a:lstStyle/>
                    <a:p>
                      <a:pPr marL="0" marR="0" lvl="0" indent="0" algn="l" rtl="0">
                        <a:lnSpc>
                          <a:spcPct val="107000"/>
                        </a:lnSpc>
                        <a:spcBef>
                          <a:spcPts val="0"/>
                        </a:spcBef>
                        <a:spcAft>
                          <a:spcPts val="0"/>
                        </a:spcAft>
                        <a:buNone/>
                      </a:pPr>
                      <a:r>
                        <a:rPr lang="en-US" sz="2000" b="1" u="none" strike="noStrike" cap="none">
                          <a:solidFill>
                            <a:srgbClr val="FFFFFF"/>
                          </a:solidFill>
                          <a:latin typeface="Calibri"/>
                          <a:ea typeface="Calibri"/>
                          <a:cs typeface="Calibri"/>
                          <a:sym typeface="Calibri"/>
                        </a:rPr>
                        <a:t>Number Assessed</a:t>
                      </a:r>
                      <a:endParaRPr sz="2000" u="none" strike="noStrike" cap="none">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538135"/>
                    </a:solidFill>
                  </a:tcPr>
                </a:tc>
                <a:tc>
                  <a:txBody>
                    <a:bodyPr/>
                    <a:lstStyle/>
                    <a:p>
                      <a:pPr marL="0" marR="0" lvl="0" indent="0" algn="l" rtl="0">
                        <a:lnSpc>
                          <a:spcPct val="107000"/>
                        </a:lnSpc>
                        <a:spcBef>
                          <a:spcPts val="0"/>
                        </a:spcBef>
                        <a:spcAft>
                          <a:spcPts val="0"/>
                        </a:spcAft>
                        <a:buNone/>
                      </a:pPr>
                      <a:r>
                        <a:rPr lang="en-US" sz="2000" b="1" u="none" strike="noStrike" cap="none">
                          <a:solidFill>
                            <a:srgbClr val="FFFFFF"/>
                          </a:solidFill>
                          <a:latin typeface="Calibri"/>
                          <a:ea typeface="Calibri"/>
                          <a:cs typeface="Calibri"/>
                          <a:sym typeface="Calibri"/>
                        </a:rPr>
                        <a:t>Number Scoring 80%</a:t>
                      </a:r>
                      <a:endParaRPr sz="2000" u="none" strike="noStrike" cap="none">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538135"/>
                    </a:solidFill>
                  </a:tcPr>
                </a:tc>
                <a:tc>
                  <a:txBody>
                    <a:bodyPr/>
                    <a:lstStyle/>
                    <a:p>
                      <a:pPr marL="0" marR="0" lvl="0" indent="0" algn="l" rtl="0">
                        <a:lnSpc>
                          <a:spcPct val="107000"/>
                        </a:lnSpc>
                        <a:spcBef>
                          <a:spcPts val="0"/>
                        </a:spcBef>
                        <a:spcAft>
                          <a:spcPts val="0"/>
                        </a:spcAft>
                        <a:buNone/>
                      </a:pPr>
                      <a:r>
                        <a:rPr lang="en-US" sz="2000" b="1" u="none" strike="noStrike" cap="none">
                          <a:solidFill>
                            <a:srgbClr val="FFFFFF"/>
                          </a:solidFill>
                          <a:latin typeface="Calibri"/>
                          <a:ea typeface="Calibri"/>
                          <a:cs typeface="Calibri"/>
                          <a:sym typeface="Calibri"/>
                        </a:rPr>
                        <a:t>Percent Scoring 80%</a:t>
                      </a:r>
                      <a:endParaRPr sz="2000" u="none" strike="noStrike" cap="none">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538135"/>
                    </a:solidFill>
                  </a:tcPr>
                </a:tc>
                <a:extLst>
                  <a:ext uri="{0D108BD9-81ED-4DB2-BD59-A6C34878D82A}">
                    <a16:rowId xmlns:a16="http://schemas.microsoft.com/office/drawing/2014/main" val="10000"/>
                  </a:ext>
                </a:extLst>
              </a:tr>
              <a:tr h="254000">
                <a:tc>
                  <a:txBody>
                    <a:bodyPr/>
                    <a:lstStyle/>
                    <a:p>
                      <a:pPr marL="0" marR="0" lvl="0" indent="0" algn="l" rtl="0">
                        <a:lnSpc>
                          <a:spcPct val="107000"/>
                        </a:lnSpc>
                        <a:spcBef>
                          <a:spcPts val="0"/>
                        </a:spcBef>
                        <a:spcAft>
                          <a:spcPts val="0"/>
                        </a:spcAft>
                        <a:buNone/>
                      </a:pPr>
                      <a:r>
                        <a:rPr lang="en-US" sz="2000" u="none" strike="noStrike" cap="none">
                          <a:solidFill>
                            <a:srgbClr val="000000"/>
                          </a:solidFill>
                          <a:latin typeface="Calibri"/>
                          <a:ea typeface="Calibri"/>
                          <a:cs typeface="Calibri"/>
                          <a:sym typeface="Calibri"/>
                        </a:rPr>
                        <a:t>AL</a:t>
                      </a:r>
                      <a:endParaRPr sz="2000" u="none" strike="noStrike" cap="none">
                        <a:latin typeface="Calibri"/>
                        <a:ea typeface="Calibri"/>
                        <a:cs typeface="Calibri"/>
                        <a:sym typeface="Calibri"/>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n-US" sz="2000" u="none" strike="noStrike" cap="none">
                          <a:solidFill>
                            <a:srgbClr val="000000"/>
                          </a:solidFill>
                          <a:latin typeface="Calibri"/>
                          <a:ea typeface="Calibri"/>
                          <a:cs typeface="Calibri"/>
                          <a:sym typeface="Calibri"/>
                        </a:rPr>
                        <a:t>15</a:t>
                      </a:r>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n-US" sz="2000" u="none" strike="noStrike" cap="none">
                          <a:solidFill>
                            <a:srgbClr val="000000"/>
                          </a:solidFill>
                          <a:latin typeface="Calibri"/>
                          <a:ea typeface="Calibri"/>
                          <a:cs typeface="Calibri"/>
                          <a:sym typeface="Calibri"/>
                        </a:rPr>
                        <a:t>15</a:t>
                      </a:r>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n-US" sz="2000" u="none" strike="noStrike" cap="none">
                          <a:solidFill>
                            <a:srgbClr val="000000"/>
                          </a:solidFill>
                          <a:latin typeface="Calibri"/>
                          <a:ea typeface="Calibri"/>
                          <a:cs typeface="Calibri"/>
                          <a:sym typeface="Calibri"/>
                        </a:rPr>
                        <a:t>100%</a:t>
                      </a:r>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254000">
                <a:tc>
                  <a:txBody>
                    <a:bodyPr/>
                    <a:lstStyle/>
                    <a:p>
                      <a:pPr marL="0" marR="0" lvl="0" indent="0" algn="l" rtl="0">
                        <a:lnSpc>
                          <a:spcPct val="107000"/>
                        </a:lnSpc>
                        <a:spcBef>
                          <a:spcPts val="0"/>
                        </a:spcBef>
                        <a:spcAft>
                          <a:spcPts val="0"/>
                        </a:spcAft>
                        <a:buNone/>
                      </a:pPr>
                      <a:r>
                        <a:rPr lang="en-US" sz="2000" u="none" strike="noStrike" cap="none">
                          <a:solidFill>
                            <a:srgbClr val="000000"/>
                          </a:solidFill>
                          <a:latin typeface="Calibri"/>
                          <a:ea typeface="Calibri"/>
                          <a:cs typeface="Calibri"/>
                          <a:sym typeface="Calibri"/>
                        </a:rPr>
                        <a:t>GA</a:t>
                      </a:r>
                      <a:endParaRPr sz="2000" u="none" strike="noStrike" cap="none">
                        <a:latin typeface="Calibri"/>
                        <a:ea typeface="Calibri"/>
                        <a:cs typeface="Calibri"/>
                        <a:sym typeface="Calibri"/>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n-US" sz="2000" u="none" strike="noStrike" cap="none">
                          <a:solidFill>
                            <a:srgbClr val="000000"/>
                          </a:solidFill>
                          <a:latin typeface="Calibri"/>
                          <a:ea typeface="Calibri"/>
                          <a:cs typeface="Calibri"/>
                          <a:sym typeface="Calibri"/>
                        </a:rPr>
                        <a:t>2</a:t>
                      </a:r>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n-US" sz="2000" u="none" strike="noStrike" cap="none">
                          <a:solidFill>
                            <a:srgbClr val="000000"/>
                          </a:solidFill>
                          <a:latin typeface="Calibri"/>
                          <a:ea typeface="Calibri"/>
                          <a:cs typeface="Calibri"/>
                          <a:sym typeface="Calibri"/>
                        </a:rPr>
                        <a:t>2</a:t>
                      </a:r>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n-US" sz="2000" u="none" strike="noStrike" cap="none">
                          <a:solidFill>
                            <a:srgbClr val="000000"/>
                          </a:solidFill>
                          <a:latin typeface="Calibri"/>
                          <a:ea typeface="Calibri"/>
                          <a:cs typeface="Calibri"/>
                          <a:sym typeface="Calibri"/>
                        </a:rPr>
                        <a:t>100%</a:t>
                      </a:r>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r h="254000">
                <a:tc>
                  <a:txBody>
                    <a:bodyPr/>
                    <a:lstStyle/>
                    <a:p>
                      <a:pPr marL="0" marR="0" lvl="0" indent="0" algn="l" rtl="0">
                        <a:lnSpc>
                          <a:spcPct val="107000"/>
                        </a:lnSpc>
                        <a:spcBef>
                          <a:spcPts val="0"/>
                        </a:spcBef>
                        <a:spcAft>
                          <a:spcPts val="0"/>
                        </a:spcAft>
                        <a:buNone/>
                      </a:pPr>
                      <a:r>
                        <a:rPr lang="en-US" sz="2000" u="none" strike="noStrike" cap="none">
                          <a:solidFill>
                            <a:srgbClr val="000000"/>
                          </a:solidFill>
                          <a:latin typeface="Calibri"/>
                          <a:ea typeface="Calibri"/>
                          <a:cs typeface="Calibri"/>
                          <a:sym typeface="Calibri"/>
                        </a:rPr>
                        <a:t>IA</a:t>
                      </a:r>
                      <a:endParaRPr sz="2000" u="none" strike="noStrike" cap="none">
                        <a:latin typeface="Calibri"/>
                        <a:ea typeface="Calibri"/>
                        <a:cs typeface="Calibri"/>
                        <a:sym typeface="Calibri"/>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n-US" sz="2000" u="none" strike="noStrike" cap="none">
                          <a:solidFill>
                            <a:srgbClr val="000000"/>
                          </a:solidFill>
                          <a:latin typeface="Calibri"/>
                          <a:ea typeface="Calibri"/>
                          <a:cs typeface="Calibri"/>
                          <a:sym typeface="Calibri"/>
                        </a:rPr>
                        <a:t>0</a:t>
                      </a:r>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n-US" sz="2000" u="none" strike="noStrike" cap="none">
                          <a:solidFill>
                            <a:srgbClr val="000000"/>
                          </a:solidFill>
                          <a:latin typeface="Calibri"/>
                          <a:ea typeface="Calibri"/>
                          <a:cs typeface="Calibri"/>
                          <a:sym typeface="Calibri"/>
                        </a:rPr>
                        <a:t>--</a:t>
                      </a:r>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n-US" sz="2000" u="none" strike="noStrike" cap="none">
                          <a:solidFill>
                            <a:srgbClr val="000000"/>
                          </a:solidFill>
                          <a:latin typeface="Calibri"/>
                          <a:ea typeface="Calibri"/>
                          <a:cs typeface="Calibri"/>
                          <a:sym typeface="Calibri"/>
                        </a:rPr>
                        <a:t>--</a:t>
                      </a:r>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03"/>
                  </a:ext>
                </a:extLst>
              </a:tr>
              <a:tr h="254000">
                <a:tc>
                  <a:txBody>
                    <a:bodyPr/>
                    <a:lstStyle/>
                    <a:p>
                      <a:pPr marL="0" marR="0" lvl="0" indent="0" algn="l" rtl="0">
                        <a:lnSpc>
                          <a:spcPct val="107000"/>
                        </a:lnSpc>
                        <a:spcBef>
                          <a:spcPts val="0"/>
                        </a:spcBef>
                        <a:spcAft>
                          <a:spcPts val="0"/>
                        </a:spcAft>
                        <a:buNone/>
                      </a:pPr>
                      <a:r>
                        <a:rPr lang="en-US" sz="2000" u="none" strike="noStrike" cap="none">
                          <a:solidFill>
                            <a:srgbClr val="000000"/>
                          </a:solidFill>
                          <a:latin typeface="Calibri"/>
                          <a:ea typeface="Calibri"/>
                          <a:cs typeface="Calibri"/>
                          <a:sym typeface="Calibri"/>
                        </a:rPr>
                        <a:t>IL</a:t>
                      </a:r>
                      <a:endParaRPr sz="2000" u="none" strike="noStrike" cap="none">
                        <a:latin typeface="Calibri"/>
                        <a:ea typeface="Calibri"/>
                        <a:cs typeface="Calibri"/>
                        <a:sym typeface="Calibri"/>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n-US" sz="2000" u="none" strike="noStrike" cap="none">
                          <a:solidFill>
                            <a:srgbClr val="000000"/>
                          </a:solidFill>
                          <a:latin typeface="Calibri"/>
                          <a:ea typeface="Calibri"/>
                          <a:cs typeface="Calibri"/>
                          <a:sym typeface="Calibri"/>
                        </a:rPr>
                        <a:t>16</a:t>
                      </a:r>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n-US" sz="2000" u="none" strike="noStrike" cap="none">
                          <a:solidFill>
                            <a:srgbClr val="000000"/>
                          </a:solidFill>
                          <a:latin typeface="Calibri"/>
                          <a:ea typeface="Calibri"/>
                          <a:cs typeface="Calibri"/>
                          <a:sym typeface="Calibri"/>
                        </a:rPr>
                        <a:t>5</a:t>
                      </a:r>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n-US" sz="2000" u="none" strike="noStrike" cap="none">
                          <a:solidFill>
                            <a:srgbClr val="000000"/>
                          </a:solidFill>
                          <a:latin typeface="Calibri"/>
                          <a:ea typeface="Calibri"/>
                          <a:cs typeface="Calibri"/>
                          <a:sym typeface="Calibri"/>
                        </a:rPr>
                        <a:t>31%</a:t>
                      </a:r>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04"/>
                  </a:ext>
                </a:extLst>
              </a:tr>
              <a:tr h="254000">
                <a:tc>
                  <a:txBody>
                    <a:bodyPr/>
                    <a:lstStyle/>
                    <a:p>
                      <a:pPr marL="0" marR="0" lvl="0" indent="0" algn="l" rtl="0">
                        <a:lnSpc>
                          <a:spcPct val="107000"/>
                        </a:lnSpc>
                        <a:spcBef>
                          <a:spcPts val="0"/>
                        </a:spcBef>
                        <a:spcAft>
                          <a:spcPts val="0"/>
                        </a:spcAft>
                        <a:buNone/>
                      </a:pPr>
                      <a:r>
                        <a:rPr lang="en-US" sz="2000" u="none" strike="noStrike" cap="none">
                          <a:solidFill>
                            <a:srgbClr val="000000"/>
                          </a:solidFill>
                          <a:latin typeface="Calibri"/>
                          <a:ea typeface="Calibri"/>
                          <a:cs typeface="Calibri"/>
                          <a:sym typeface="Calibri"/>
                        </a:rPr>
                        <a:t>KS</a:t>
                      </a:r>
                      <a:endParaRPr sz="2000" u="none" strike="noStrike" cap="none">
                        <a:latin typeface="Calibri"/>
                        <a:ea typeface="Calibri"/>
                        <a:cs typeface="Calibri"/>
                        <a:sym typeface="Calibri"/>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n-US" sz="2000" u="none" strike="noStrike" cap="none">
                          <a:solidFill>
                            <a:srgbClr val="000000"/>
                          </a:solidFill>
                          <a:latin typeface="Calibri"/>
                          <a:ea typeface="Calibri"/>
                          <a:cs typeface="Calibri"/>
                          <a:sym typeface="Calibri"/>
                        </a:rPr>
                        <a:t>35</a:t>
                      </a:r>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n-US" sz="2000" u="none" strike="noStrike" cap="none">
                          <a:solidFill>
                            <a:srgbClr val="000000"/>
                          </a:solidFill>
                          <a:latin typeface="Calibri"/>
                          <a:ea typeface="Calibri"/>
                          <a:cs typeface="Calibri"/>
                          <a:sym typeface="Calibri"/>
                        </a:rPr>
                        <a:t>35</a:t>
                      </a:r>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n-US" sz="2000" u="none" strike="noStrike" cap="none">
                          <a:solidFill>
                            <a:srgbClr val="000000"/>
                          </a:solidFill>
                          <a:latin typeface="Calibri"/>
                          <a:ea typeface="Calibri"/>
                          <a:cs typeface="Calibri"/>
                          <a:sym typeface="Calibri"/>
                        </a:rPr>
                        <a:t>100%</a:t>
                      </a:r>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05"/>
                  </a:ext>
                </a:extLst>
              </a:tr>
              <a:tr h="254000">
                <a:tc>
                  <a:txBody>
                    <a:bodyPr/>
                    <a:lstStyle/>
                    <a:p>
                      <a:pPr marL="0" marR="0" lvl="0" indent="0" algn="l" rtl="0">
                        <a:lnSpc>
                          <a:spcPct val="107000"/>
                        </a:lnSpc>
                        <a:spcBef>
                          <a:spcPts val="0"/>
                        </a:spcBef>
                        <a:spcAft>
                          <a:spcPts val="0"/>
                        </a:spcAft>
                        <a:buNone/>
                      </a:pPr>
                      <a:r>
                        <a:rPr lang="en-US" sz="2000" u="none" strike="noStrike" cap="none">
                          <a:solidFill>
                            <a:srgbClr val="000000"/>
                          </a:solidFill>
                          <a:latin typeface="Calibri"/>
                          <a:ea typeface="Calibri"/>
                          <a:cs typeface="Calibri"/>
                          <a:sym typeface="Calibri"/>
                        </a:rPr>
                        <a:t>KY</a:t>
                      </a:r>
                      <a:endParaRPr sz="2000" u="none" strike="noStrike" cap="none">
                        <a:latin typeface="Calibri"/>
                        <a:ea typeface="Calibri"/>
                        <a:cs typeface="Calibri"/>
                        <a:sym typeface="Calibri"/>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n-US" sz="2000" u="none" strike="noStrike" cap="none">
                          <a:solidFill>
                            <a:srgbClr val="000000"/>
                          </a:solidFill>
                          <a:latin typeface="Calibri"/>
                          <a:ea typeface="Calibri"/>
                          <a:cs typeface="Calibri"/>
                          <a:sym typeface="Calibri"/>
                        </a:rPr>
                        <a:t>48</a:t>
                      </a:r>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n-US" sz="2000" u="none" strike="noStrike" cap="none">
                          <a:solidFill>
                            <a:srgbClr val="000000"/>
                          </a:solidFill>
                          <a:latin typeface="Calibri"/>
                          <a:ea typeface="Calibri"/>
                          <a:cs typeface="Calibri"/>
                          <a:sym typeface="Calibri"/>
                        </a:rPr>
                        <a:t>47</a:t>
                      </a:r>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n-US" sz="2000" u="none" strike="noStrike" cap="none">
                          <a:solidFill>
                            <a:srgbClr val="000000"/>
                          </a:solidFill>
                          <a:latin typeface="Calibri"/>
                          <a:ea typeface="Calibri"/>
                          <a:cs typeface="Calibri"/>
                          <a:sym typeface="Calibri"/>
                        </a:rPr>
                        <a:t>98%</a:t>
                      </a:r>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06"/>
                  </a:ext>
                </a:extLst>
              </a:tr>
              <a:tr h="254000">
                <a:tc>
                  <a:txBody>
                    <a:bodyPr/>
                    <a:lstStyle/>
                    <a:p>
                      <a:pPr marL="0" marR="0" lvl="0" indent="0" algn="l" rtl="0">
                        <a:lnSpc>
                          <a:spcPct val="107000"/>
                        </a:lnSpc>
                        <a:spcBef>
                          <a:spcPts val="0"/>
                        </a:spcBef>
                        <a:spcAft>
                          <a:spcPts val="0"/>
                        </a:spcAft>
                        <a:buNone/>
                      </a:pPr>
                      <a:r>
                        <a:rPr lang="en-US" sz="2000" u="none" strike="noStrike" cap="none">
                          <a:solidFill>
                            <a:srgbClr val="000000"/>
                          </a:solidFill>
                          <a:latin typeface="Calibri"/>
                          <a:ea typeface="Calibri"/>
                          <a:cs typeface="Calibri"/>
                          <a:sym typeface="Calibri"/>
                        </a:rPr>
                        <a:t>MA</a:t>
                      </a:r>
                      <a:endParaRPr sz="2000" u="none" strike="noStrike" cap="none">
                        <a:latin typeface="Calibri"/>
                        <a:ea typeface="Calibri"/>
                        <a:cs typeface="Calibri"/>
                        <a:sym typeface="Calibri"/>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n-US" sz="2000" u="none" strike="noStrike" cap="none">
                          <a:solidFill>
                            <a:srgbClr val="000000"/>
                          </a:solidFill>
                          <a:latin typeface="Calibri"/>
                          <a:ea typeface="Calibri"/>
                          <a:cs typeface="Calibri"/>
                          <a:sym typeface="Calibri"/>
                        </a:rPr>
                        <a:t>49</a:t>
                      </a:r>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n-US" sz="2000" u="none" strike="noStrike" cap="none">
                          <a:solidFill>
                            <a:srgbClr val="000000"/>
                          </a:solidFill>
                          <a:latin typeface="Calibri"/>
                          <a:ea typeface="Calibri"/>
                          <a:cs typeface="Calibri"/>
                          <a:sym typeface="Calibri"/>
                        </a:rPr>
                        <a:t>41</a:t>
                      </a:r>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n-US" sz="2000" u="none" strike="noStrike" cap="none">
                          <a:solidFill>
                            <a:srgbClr val="000000"/>
                          </a:solidFill>
                          <a:latin typeface="Calibri"/>
                          <a:ea typeface="Calibri"/>
                          <a:cs typeface="Calibri"/>
                          <a:sym typeface="Calibri"/>
                        </a:rPr>
                        <a:t>84%</a:t>
                      </a:r>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07"/>
                  </a:ext>
                </a:extLst>
              </a:tr>
              <a:tr h="254000">
                <a:tc>
                  <a:txBody>
                    <a:bodyPr/>
                    <a:lstStyle/>
                    <a:p>
                      <a:pPr marL="0" marR="0" lvl="0" indent="0" algn="l" rtl="0">
                        <a:lnSpc>
                          <a:spcPct val="107000"/>
                        </a:lnSpc>
                        <a:spcBef>
                          <a:spcPts val="0"/>
                        </a:spcBef>
                        <a:spcAft>
                          <a:spcPts val="0"/>
                        </a:spcAft>
                        <a:buNone/>
                      </a:pPr>
                      <a:r>
                        <a:rPr lang="en-US" sz="2000" u="none" strike="noStrike" cap="none">
                          <a:solidFill>
                            <a:srgbClr val="000000"/>
                          </a:solidFill>
                          <a:latin typeface="Calibri"/>
                          <a:ea typeface="Calibri"/>
                          <a:cs typeface="Calibri"/>
                          <a:sym typeface="Calibri"/>
                        </a:rPr>
                        <a:t>MS</a:t>
                      </a:r>
                      <a:endParaRPr sz="2000" u="none" strike="noStrike" cap="none">
                        <a:latin typeface="Calibri"/>
                        <a:ea typeface="Calibri"/>
                        <a:cs typeface="Calibri"/>
                        <a:sym typeface="Calibri"/>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n-US" sz="2000" u="none" strike="noStrike" cap="none">
                          <a:solidFill>
                            <a:srgbClr val="000000"/>
                          </a:solidFill>
                          <a:latin typeface="Calibri"/>
                          <a:ea typeface="Calibri"/>
                          <a:cs typeface="Calibri"/>
                          <a:sym typeface="Calibri"/>
                        </a:rPr>
                        <a:t>4</a:t>
                      </a:r>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n-US" sz="2000" u="none" strike="noStrike" cap="none">
                          <a:solidFill>
                            <a:srgbClr val="000000"/>
                          </a:solidFill>
                          <a:latin typeface="Calibri"/>
                          <a:ea typeface="Calibri"/>
                          <a:cs typeface="Calibri"/>
                          <a:sym typeface="Calibri"/>
                        </a:rPr>
                        <a:t>4</a:t>
                      </a:r>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n-US" sz="2000" u="none" strike="noStrike" cap="none">
                          <a:solidFill>
                            <a:srgbClr val="000000"/>
                          </a:solidFill>
                          <a:latin typeface="Calibri"/>
                          <a:ea typeface="Calibri"/>
                          <a:cs typeface="Calibri"/>
                          <a:sym typeface="Calibri"/>
                        </a:rPr>
                        <a:t>100%</a:t>
                      </a:r>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08"/>
                  </a:ext>
                </a:extLst>
              </a:tr>
              <a:tr h="254000">
                <a:tc>
                  <a:txBody>
                    <a:bodyPr/>
                    <a:lstStyle/>
                    <a:p>
                      <a:pPr marL="0" marR="0" lvl="0" indent="0" algn="l" rtl="0">
                        <a:lnSpc>
                          <a:spcPct val="107000"/>
                        </a:lnSpc>
                        <a:spcBef>
                          <a:spcPts val="0"/>
                        </a:spcBef>
                        <a:spcAft>
                          <a:spcPts val="0"/>
                        </a:spcAft>
                        <a:buNone/>
                      </a:pPr>
                      <a:r>
                        <a:rPr lang="en-US" sz="2000" u="none" strike="noStrike" cap="none">
                          <a:solidFill>
                            <a:srgbClr val="000000"/>
                          </a:solidFill>
                          <a:latin typeface="Calibri"/>
                          <a:ea typeface="Calibri"/>
                          <a:cs typeface="Calibri"/>
                          <a:sym typeface="Calibri"/>
                        </a:rPr>
                        <a:t>NC</a:t>
                      </a:r>
                      <a:endParaRPr sz="2000" u="none" strike="noStrike" cap="none">
                        <a:latin typeface="Calibri"/>
                        <a:ea typeface="Calibri"/>
                        <a:cs typeface="Calibri"/>
                        <a:sym typeface="Calibri"/>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n-US" sz="2000" u="none" strike="noStrike" cap="none">
                          <a:solidFill>
                            <a:srgbClr val="000000"/>
                          </a:solidFill>
                          <a:latin typeface="Calibri"/>
                          <a:ea typeface="Calibri"/>
                          <a:cs typeface="Calibri"/>
                          <a:sym typeface="Calibri"/>
                        </a:rPr>
                        <a:t>32</a:t>
                      </a:r>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n-US" sz="2000" u="none" strike="noStrike" cap="none">
                          <a:solidFill>
                            <a:srgbClr val="000000"/>
                          </a:solidFill>
                          <a:latin typeface="Calibri"/>
                          <a:ea typeface="Calibri"/>
                          <a:cs typeface="Calibri"/>
                          <a:sym typeface="Calibri"/>
                        </a:rPr>
                        <a:t>29</a:t>
                      </a:r>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n-US" sz="2000" u="none" strike="noStrike" cap="none">
                          <a:solidFill>
                            <a:srgbClr val="000000"/>
                          </a:solidFill>
                          <a:latin typeface="Calibri"/>
                          <a:ea typeface="Calibri"/>
                          <a:cs typeface="Calibri"/>
                          <a:sym typeface="Calibri"/>
                        </a:rPr>
                        <a:t>91%</a:t>
                      </a:r>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09"/>
                  </a:ext>
                </a:extLst>
              </a:tr>
              <a:tr h="254000">
                <a:tc>
                  <a:txBody>
                    <a:bodyPr/>
                    <a:lstStyle/>
                    <a:p>
                      <a:pPr marL="0" marR="0" lvl="0" indent="0" algn="l" rtl="0">
                        <a:lnSpc>
                          <a:spcPct val="107000"/>
                        </a:lnSpc>
                        <a:spcBef>
                          <a:spcPts val="0"/>
                        </a:spcBef>
                        <a:spcAft>
                          <a:spcPts val="0"/>
                        </a:spcAft>
                        <a:buNone/>
                      </a:pPr>
                      <a:r>
                        <a:rPr lang="en-US" sz="2000" u="none" strike="noStrike" cap="none">
                          <a:solidFill>
                            <a:srgbClr val="000000"/>
                          </a:solidFill>
                          <a:latin typeface="Calibri"/>
                          <a:ea typeface="Calibri"/>
                          <a:cs typeface="Calibri"/>
                          <a:sym typeface="Calibri"/>
                        </a:rPr>
                        <a:t>NE</a:t>
                      </a:r>
                      <a:endParaRPr sz="2000" u="none" strike="noStrike" cap="none">
                        <a:latin typeface="Calibri"/>
                        <a:ea typeface="Calibri"/>
                        <a:cs typeface="Calibri"/>
                        <a:sym typeface="Calibri"/>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n-US" sz="2000" u="none" strike="noStrike" cap="none">
                          <a:solidFill>
                            <a:srgbClr val="000000"/>
                          </a:solidFill>
                          <a:latin typeface="Calibri"/>
                          <a:ea typeface="Calibri"/>
                          <a:cs typeface="Calibri"/>
                          <a:sym typeface="Calibri"/>
                        </a:rPr>
                        <a:t>22</a:t>
                      </a:r>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n-US" sz="2000" u="none" strike="noStrike" cap="none">
                          <a:solidFill>
                            <a:srgbClr val="000000"/>
                          </a:solidFill>
                          <a:latin typeface="Calibri"/>
                          <a:ea typeface="Calibri"/>
                          <a:cs typeface="Calibri"/>
                          <a:sym typeface="Calibri"/>
                        </a:rPr>
                        <a:t>21</a:t>
                      </a:r>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n-US" sz="2000" u="none" strike="noStrike" cap="none">
                          <a:solidFill>
                            <a:srgbClr val="000000"/>
                          </a:solidFill>
                          <a:latin typeface="Calibri"/>
                          <a:ea typeface="Calibri"/>
                          <a:cs typeface="Calibri"/>
                          <a:sym typeface="Calibri"/>
                        </a:rPr>
                        <a:t>95%</a:t>
                      </a:r>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10"/>
                  </a:ext>
                </a:extLst>
              </a:tr>
              <a:tr h="254000">
                <a:tc>
                  <a:txBody>
                    <a:bodyPr/>
                    <a:lstStyle/>
                    <a:p>
                      <a:pPr marL="0" marR="0" lvl="0" indent="0" algn="l" rtl="0">
                        <a:lnSpc>
                          <a:spcPct val="107000"/>
                        </a:lnSpc>
                        <a:spcBef>
                          <a:spcPts val="0"/>
                        </a:spcBef>
                        <a:spcAft>
                          <a:spcPts val="0"/>
                        </a:spcAft>
                        <a:buNone/>
                      </a:pPr>
                      <a:r>
                        <a:rPr lang="en-US" sz="2000" u="none" strike="noStrike" cap="none">
                          <a:solidFill>
                            <a:srgbClr val="000000"/>
                          </a:solidFill>
                          <a:latin typeface="Calibri"/>
                          <a:ea typeface="Calibri"/>
                          <a:cs typeface="Calibri"/>
                          <a:sym typeface="Calibri"/>
                        </a:rPr>
                        <a:t>NH</a:t>
                      </a:r>
                      <a:endParaRPr sz="2000" u="none" strike="noStrike" cap="none">
                        <a:latin typeface="Calibri"/>
                        <a:ea typeface="Calibri"/>
                        <a:cs typeface="Calibri"/>
                        <a:sym typeface="Calibri"/>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n-US" sz="2000" u="none" strike="noStrike" cap="none">
                          <a:solidFill>
                            <a:srgbClr val="000000"/>
                          </a:solidFill>
                          <a:latin typeface="Calibri"/>
                          <a:ea typeface="Calibri"/>
                          <a:cs typeface="Calibri"/>
                          <a:sym typeface="Calibri"/>
                        </a:rPr>
                        <a:t>4</a:t>
                      </a:r>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n-US" sz="2000" u="none" strike="noStrike" cap="none">
                          <a:solidFill>
                            <a:srgbClr val="000000"/>
                          </a:solidFill>
                          <a:latin typeface="Calibri"/>
                          <a:ea typeface="Calibri"/>
                          <a:cs typeface="Calibri"/>
                          <a:sym typeface="Calibri"/>
                        </a:rPr>
                        <a:t>4</a:t>
                      </a:r>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n-US" sz="2000" u="none" strike="noStrike" cap="none">
                          <a:solidFill>
                            <a:srgbClr val="000000"/>
                          </a:solidFill>
                          <a:latin typeface="Calibri"/>
                          <a:ea typeface="Calibri"/>
                          <a:cs typeface="Calibri"/>
                          <a:sym typeface="Calibri"/>
                        </a:rPr>
                        <a:t>100%</a:t>
                      </a:r>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11"/>
                  </a:ext>
                </a:extLst>
              </a:tr>
              <a:tr h="254000">
                <a:tc>
                  <a:txBody>
                    <a:bodyPr/>
                    <a:lstStyle/>
                    <a:p>
                      <a:pPr marL="0" marR="0" lvl="0" indent="0" algn="l" rtl="0">
                        <a:lnSpc>
                          <a:spcPct val="107000"/>
                        </a:lnSpc>
                        <a:spcBef>
                          <a:spcPts val="0"/>
                        </a:spcBef>
                        <a:spcAft>
                          <a:spcPts val="0"/>
                        </a:spcAft>
                        <a:buNone/>
                      </a:pPr>
                      <a:r>
                        <a:rPr lang="en-US" sz="2000" u="none" strike="noStrike" cap="none">
                          <a:solidFill>
                            <a:srgbClr val="000000"/>
                          </a:solidFill>
                          <a:latin typeface="Calibri"/>
                          <a:ea typeface="Calibri"/>
                          <a:cs typeface="Calibri"/>
                          <a:sym typeface="Calibri"/>
                        </a:rPr>
                        <a:t>NJ</a:t>
                      </a:r>
                      <a:endParaRPr sz="2000" u="none" strike="noStrike" cap="none">
                        <a:latin typeface="Calibri"/>
                        <a:ea typeface="Calibri"/>
                        <a:cs typeface="Calibri"/>
                        <a:sym typeface="Calibri"/>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n-US" sz="2000" u="none" strike="noStrike" cap="none">
                          <a:solidFill>
                            <a:srgbClr val="000000"/>
                          </a:solidFill>
                          <a:latin typeface="Calibri"/>
                          <a:ea typeface="Calibri"/>
                          <a:cs typeface="Calibri"/>
                          <a:sym typeface="Calibri"/>
                        </a:rPr>
                        <a:t>2</a:t>
                      </a:r>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n-US" sz="2000" u="none" strike="noStrike" cap="none">
                          <a:solidFill>
                            <a:srgbClr val="000000"/>
                          </a:solidFill>
                          <a:latin typeface="Calibri"/>
                          <a:ea typeface="Calibri"/>
                          <a:cs typeface="Calibri"/>
                          <a:sym typeface="Calibri"/>
                        </a:rPr>
                        <a:t>2</a:t>
                      </a:r>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n-US" sz="2000" u="none" strike="noStrike" cap="none">
                          <a:solidFill>
                            <a:srgbClr val="000000"/>
                          </a:solidFill>
                          <a:latin typeface="Calibri"/>
                          <a:ea typeface="Calibri"/>
                          <a:cs typeface="Calibri"/>
                          <a:sym typeface="Calibri"/>
                        </a:rPr>
                        <a:t>100%</a:t>
                      </a:r>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12"/>
                  </a:ext>
                </a:extLst>
              </a:tr>
              <a:tr h="254000">
                <a:tc>
                  <a:txBody>
                    <a:bodyPr/>
                    <a:lstStyle/>
                    <a:p>
                      <a:pPr marL="0" marR="0" lvl="0" indent="0" algn="l" rtl="0">
                        <a:lnSpc>
                          <a:spcPct val="107000"/>
                        </a:lnSpc>
                        <a:spcBef>
                          <a:spcPts val="0"/>
                        </a:spcBef>
                        <a:spcAft>
                          <a:spcPts val="0"/>
                        </a:spcAft>
                        <a:buNone/>
                      </a:pPr>
                      <a:r>
                        <a:rPr lang="en-US" sz="2000" u="none" strike="noStrike" cap="none">
                          <a:solidFill>
                            <a:srgbClr val="000000"/>
                          </a:solidFill>
                          <a:latin typeface="Calibri"/>
                          <a:ea typeface="Calibri"/>
                          <a:cs typeface="Calibri"/>
                          <a:sym typeface="Calibri"/>
                        </a:rPr>
                        <a:t>NY</a:t>
                      </a:r>
                      <a:endParaRPr sz="2000" u="none" strike="noStrike" cap="none">
                        <a:latin typeface="Calibri"/>
                        <a:ea typeface="Calibri"/>
                        <a:cs typeface="Calibri"/>
                        <a:sym typeface="Calibri"/>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n-US" sz="2000" u="none" strike="noStrike" cap="none">
                          <a:solidFill>
                            <a:srgbClr val="000000"/>
                          </a:solidFill>
                          <a:latin typeface="Calibri"/>
                          <a:ea typeface="Calibri"/>
                          <a:cs typeface="Calibri"/>
                          <a:sym typeface="Calibri"/>
                        </a:rPr>
                        <a:t>24</a:t>
                      </a:r>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n-US" sz="2000" u="none" strike="noStrike" cap="none">
                          <a:solidFill>
                            <a:srgbClr val="000000"/>
                          </a:solidFill>
                          <a:latin typeface="Calibri"/>
                          <a:ea typeface="Calibri"/>
                          <a:cs typeface="Calibri"/>
                          <a:sym typeface="Calibri"/>
                        </a:rPr>
                        <a:t>24</a:t>
                      </a:r>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n-US" sz="2000" u="none" strike="noStrike" cap="none">
                          <a:solidFill>
                            <a:srgbClr val="000000"/>
                          </a:solidFill>
                          <a:latin typeface="Calibri"/>
                          <a:ea typeface="Calibri"/>
                          <a:cs typeface="Calibri"/>
                          <a:sym typeface="Calibri"/>
                        </a:rPr>
                        <a:t>100%</a:t>
                      </a:r>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13"/>
                  </a:ext>
                </a:extLst>
              </a:tr>
              <a:tr h="254000">
                <a:tc>
                  <a:txBody>
                    <a:bodyPr/>
                    <a:lstStyle/>
                    <a:p>
                      <a:pPr marL="0" marR="0" lvl="0" indent="0" algn="l" rtl="0">
                        <a:lnSpc>
                          <a:spcPct val="107000"/>
                        </a:lnSpc>
                        <a:spcBef>
                          <a:spcPts val="0"/>
                        </a:spcBef>
                        <a:spcAft>
                          <a:spcPts val="0"/>
                        </a:spcAft>
                        <a:buNone/>
                      </a:pPr>
                      <a:r>
                        <a:rPr lang="en-US" sz="2000" u="none" strike="noStrike" cap="none">
                          <a:solidFill>
                            <a:srgbClr val="000000"/>
                          </a:solidFill>
                          <a:latin typeface="Calibri"/>
                          <a:ea typeface="Calibri"/>
                          <a:cs typeface="Calibri"/>
                          <a:sym typeface="Calibri"/>
                        </a:rPr>
                        <a:t>PA</a:t>
                      </a:r>
                      <a:endParaRPr sz="2000" u="none" strike="noStrike" cap="none">
                        <a:latin typeface="Calibri"/>
                        <a:ea typeface="Calibri"/>
                        <a:cs typeface="Calibri"/>
                        <a:sym typeface="Calibri"/>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n-US" sz="2000" u="none" strike="noStrike" cap="none">
                          <a:solidFill>
                            <a:srgbClr val="000000"/>
                          </a:solidFill>
                          <a:latin typeface="Calibri"/>
                          <a:ea typeface="Calibri"/>
                          <a:cs typeface="Calibri"/>
                          <a:sym typeface="Calibri"/>
                        </a:rPr>
                        <a:t>42</a:t>
                      </a:r>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n-US" sz="2000" u="none" strike="noStrike" cap="none">
                          <a:solidFill>
                            <a:srgbClr val="000000"/>
                          </a:solidFill>
                          <a:latin typeface="Calibri"/>
                          <a:ea typeface="Calibri"/>
                          <a:cs typeface="Calibri"/>
                          <a:sym typeface="Calibri"/>
                        </a:rPr>
                        <a:t>42</a:t>
                      </a:r>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n-US" sz="2000" u="none" strike="noStrike" cap="none">
                          <a:solidFill>
                            <a:srgbClr val="000000"/>
                          </a:solidFill>
                          <a:latin typeface="Calibri"/>
                          <a:ea typeface="Calibri"/>
                          <a:cs typeface="Calibri"/>
                          <a:sym typeface="Calibri"/>
                        </a:rPr>
                        <a:t>100%</a:t>
                      </a:r>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14"/>
                  </a:ext>
                </a:extLst>
              </a:tr>
              <a:tr h="254000">
                <a:tc>
                  <a:txBody>
                    <a:bodyPr/>
                    <a:lstStyle/>
                    <a:p>
                      <a:pPr marL="0" marR="0" lvl="0" indent="0" algn="l" rtl="0">
                        <a:lnSpc>
                          <a:spcPct val="107000"/>
                        </a:lnSpc>
                        <a:spcBef>
                          <a:spcPts val="0"/>
                        </a:spcBef>
                        <a:spcAft>
                          <a:spcPts val="0"/>
                        </a:spcAft>
                        <a:buNone/>
                      </a:pPr>
                      <a:r>
                        <a:rPr lang="en-US" sz="2000" u="none" strike="noStrike" cap="none">
                          <a:solidFill>
                            <a:srgbClr val="000000"/>
                          </a:solidFill>
                          <a:latin typeface="Calibri"/>
                          <a:ea typeface="Calibri"/>
                          <a:cs typeface="Calibri"/>
                          <a:sym typeface="Calibri"/>
                        </a:rPr>
                        <a:t>SC</a:t>
                      </a:r>
                      <a:endParaRPr sz="2000" u="none" strike="noStrike" cap="none">
                        <a:latin typeface="Calibri"/>
                        <a:ea typeface="Calibri"/>
                        <a:cs typeface="Calibri"/>
                        <a:sym typeface="Calibri"/>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n-US" sz="2000" u="none" strike="noStrike" cap="none">
                          <a:solidFill>
                            <a:srgbClr val="000000"/>
                          </a:solidFill>
                          <a:latin typeface="Calibri"/>
                          <a:ea typeface="Calibri"/>
                          <a:cs typeface="Calibri"/>
                          <a:sym typeface="Calibri"/>
                        </a:rPr>
                        <a:t>11</a:t>
                      </a:r>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n-US" sz="2000" u="none" strike="noStrike" cap="none">
                          <a:solidFill>
                            <a:srgbClr val="000000"/>
                          </a:solidFill>
                          <a:latin typeface="Calibri"/>
                          <a:ea typeface="Calibri"/>
                          <a:cs typeface="Calibri"/>
                          <a:sym typeface="Calibri"/>
                        </a:rPr>
                        <a:t>9</a:t>
                      </a:r>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n-US" sz="2000" u="none" strike="noStrike" cap="none">
                          <a:solidFill>
                            <a:srgbClr val="000000"/>
                          </a:solidFill>
                          <a:latin typeface="Calibri"/>
                          <a:ea typeface="Calibri"/>
                          <a:cs typeface="Calibri"/>
                          <a:sym typeface="Calibri"/>
                        </a:rPr>
                        <a:t>82%</a:t>
                      </a:r>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15"/>
                  </a:ext>
                </a:extLst>
              </a:tr>
              <a:tr h="254000">
                <a:tc>
                  <a:txBody>
                    <a:bodyPr/>
                    <a:lstStyle/>
                    <a:p>
                      <a:pPr marL="0" marR="0" lvl="0" indent="0" algn="l" rtl="0">
                        <a:lnSpc>
                          <a:spcPct val="107000"/>
                        </a:lnSpc>
                        <a:spcBef>
                          <a:spcPts val="0"/>
                        </a:spcBef>
                        <a:spcAft>
                          <a:spcPts val="0"/>
                        </a:spcAft>
                        <a:buNone/>
                      </a:pPr>
                      <a:r>
                        <a:rPr lang="en-US" sz="2000" u="none" strike="noStrike" cap="none">
                          <a:solidFill>
                            <a:srgbClr val="000000"/>
                          </a:solidFill>
                          <a:latin typeface="Calibri"/>
                          <a:ea typeface="Calibri"/>
                          <a:cs typeface="Calibri"/>
                          <a:sym typeface="Calibri"/>
                        </a:rPr>
                        <a:t>TN</a:t>
                      </a:r>
                      <a:endParaRPr sz="2000" u="none" strike="noStrike" cap="none">
                        <a:latin typeface="Calibri"/>
                        <a:ea typeface="Calibri"/>
                        <a:cs typeface="Calibri"/>
                        <a:sym typeface="Calibri"/>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n-US" sz="2000" u="none" strike="noStrike" cap="none">
                          <a:solidFill>
                            <a:srgbClr val="000000"/>
                          </a:solidFill>
                          <a:latin typeface="Calibri"/>
                          <a:ea typeface="Calibri"/>
                          <a:cs typeface="Calibri"/>
                          <a:sym typeface="Calibri"/>
                        </a:rPr>
                        <a:t>0</a:t>
                      </a:r>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n-US" sz="2000" u="none" strike="noStrike" cap="none">
                          <a:solidFill>
                            <a:srgbClr val="000000"/>
                          </a:solidFill>
                          <a:latin typeface="Calibri"/>
                          <a:ea typeface="Calibri"/>
                          <a:cs typeface="Calibri"/>
                          <a:sym typeface="Calibri"/>
                        </a:rPr>
                        <a:t>--</a:t>
                      </a:r>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n-US" sz="2000" u="none" strike="noStrike" cap="none">
                          <a:solidFill>
                            <a:srgbClr val="000000"/>
                          </a:solidFill>
                          <a:latin typeface="Calibri"/>
                          <a:ea typeface="Calibri"/>
                          <a:cs typeface="Calibri"/>
                          <a:sym typeface="Calibri"/>
                        </a:rPr>
                        <a:t>--</a:t>
                      </a:r>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16"/>
                  </a:ext>
                </a:extLst>
              </a:tr>
              <a:tr h="254000">
                <a:tc>
                  <a:txBody>
                    <a:bodyPr/>
                    <a:lstStyle/>
                    <a:p>
                      <a:pPr marL="0" marR="0" lvl="0" indent="0" algn="l" rtl="0">
                        <a:lnSpc>
                          <a:spcPct val="107000"/>
                        </a:lnSpc>
                        <a:spcBef>
                          <a:spcPts val="0"/>
                        </a:spcBef>
                        <a:spcAft>
                          <a:spcPts val="0"/>
                        </a:spcAft>
                        <a:buNone/>
                      </a:pPr>
                      <a:r>
                        <a:rPr lang="en-US" sz="2000" u="none" strike="noStrike" cap="none">
                          <a:solidFill>
                            <a:srgbClr val="000000"/>
                          </a:solidFill>
                          <a:latin typeface="Calibri"/>
                          <a:ea typeface="Calibri"/>
                          <a:cs typeface="Calibri"/>
                          <a:sym typeface="Calibri"/>
                        </a:rPr>
                        <a:t>VT</a:t>
                      </a:r>
                      <a:endParaRPr sz="2000" u="none" strike="noStrike" cap="none">
                        <a:latin typeface="Calibri"/>
                        <a:ea typeface="Calibri"/>
                        <a:cs typeface="Calibri"/>
                        <a:sym typeface="Calibri"/>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n-US" sz="2000" u="none" strike="noStrike" cap="none">
                          <a:solidFill>
                            <a:srgbClr val="000000"/>
                          </a:solidFill>
                          <a:latin typeface="Calibri"/>
                          <a:ea typeface="Calibri"/>
                          <a:cs typeface="Calibri"/>
                          <a:sym typeface="Calibri"/>
                        </a:rPr>
                        <a:t>39</a:t>
                      </a:r>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n-US" sz="2000" u="none" strike="noStrike" cap="none">
                          <a:solidFill>
                            <a:srgbClr val="000000"/>
                          </a:solidFill>
                          <a:latin typeface="Calibri"/>
                          <a:ea typeface="Calibri"/>
                          <a:cs typeface="Calibri"/>
                          <a:sym typeface="Calibri"/>
                        </a:rPr>
                        <a:t>37</a:t>
                      </a:r>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n-US" sz="2000" u="none" strike="noStrike" cap="none">
                          <a:solidFill>
                            <a:srgbClr val="000000"/>
                          </a:solidFill>
                          <a:latin typeface="Calibri"/>
                          <a:ea typeface="Calibri"/>
                          <a:cs typeface="Calibri"/>
                          <a:sym typeface="Calibri"/>
                        </a:rPr>
                        <a:t>95%</a:t>
                      </a:r>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17"/>
                  </a:ext>
                </a:extLst>
              </a:tr>
              <a:tr h="254000">
                <a:tc>
                  <a:txBody>
                    <a:bodyPr/>
                    <a:lstStyle/>
                    <a:p>
                      <a:pPr marL="0" marR="0" lvl="0" indent="0" algn="l" rtl="0">
                        <a:lnSpc>
                          <a:spcPct val="107000"/>
                        </a:lnSpc>
                        <a:spcBef>
                          <a:spcPts val="0"/>
                        </a:spcBef>
                        <a:spcAft>
                          <a:spcPts val="0"/>
                        </a:spcAft>
                        <a:buNone/>
                      </a:pPr>
                      <a:r>
                        <a:rPr lang="en-US" sz="2000" b="1" u="none" strike="noStrike" cap="none">
                          <a:solidFill>
                            <a:srgbClr val="000000"/>
                          </a:solidFill>
                          <a:latin typeface="Calibri"/>
                          <a:ea typeface="Calibri"/>
                          <a:cs typeface="Calibri"/>
                          <a:sym typeface="Calibri"/>
                        </a:rPr>
                        <a:t>Total</a:t>
                      </a:r>
                      <a:endParaRPr sz="2000" u="none" strike="noStrike" cap="none">
                        <a:latin typeface="Calibri"/>
                        <a:ea typeface="Calibri"/>
                        <a:cs typeface="Calibri"/>
                        <a:sym typeface="Calibri"/>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n-US" sz="2000" u="none" strike="noStrike" cap="none">
                          <a:solidFill>
                            <a:srgbClr val="000000"/>
                          </a:solidFill>
                          <a:latin typeface="Calibri"/>
                          <a:ea typeface="Calibri"/>
                          <a:cs typeface="Calibri"/>
                          <a:sym typeface="Calibri"/>
                        </a:rPr>
                        <a:t>345</a:t>
                      </a:r>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n-US" sz="2000" u="none" strike="noStrike" cap="none">
                          <a:solidFill>
                            <a:srgbClr val="000000"/>
                          </a:solidFill>
                          <a:latin typeface="Calibri"/>
                          <a:ea typeface="Calibri"/>
                          <a:cs typeface="Calibri"/>
                          <a:sym typeface="Calibri"/>
                        </a:rPr>
                        <a:t>317</a:t>
                      </a:r>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n-US" sz="2000" u="none" strike="noStrike" cap="none">
                          <a:solidFill>
                            <a:srgbClr val="000000"/>
                          </a:solidFill>
                          <a:latin typeface="Calibri"/>
                          <a:ea typeface="Calibri"/>
                          <a:cs typeface="Calibri"/>
                          <a:sym typeface="Calibri"/>
                        </a:rPr>
                        <a:t>92%</a:t>
                      </a:r>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18"/>
                  </a:ext>
                </a:extLst>
              </a:tr>
            </a:tbl>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cxnSp>
        <p:nvCxnSpPr>
          <p:cNvPr id="284" name="Google Shape;284;p11"/>
          <p:cNvCxnSpPr/>
          <p:nvPr/>
        </p:nvCxnSpPr>
        <p:spPr>
          <a:xfrm>
            <a:off x="487017" y="1232593"/>
            <a:ext cx="11121886" cy="0"/>
          </a:xfrm>
          <a:prstGeom prst="straightConnector1">
            <a:avLst/>
          </a:prstGeom>
          <a:noFill/>
          <a:ln w="19050" cap="flat" cmpd="sng">
            <a:solidFill>
              <a:srgbClr val="009051"/>
            </a:solidFill>
            <a:prstDash val="solid"/>
            <a:miter lim="800000"/>
            <a:headEnd type="none" w="sm" len="sm"/>
            <a:tailEnd type="none" w="sm" len="sm"/>
          </a:ln>
        </p:spPr>
      </p:cxnSp>
      <p:sp>
        <p:nvSpPr>
          <p:cNvPr id="285" name="Google Shape;285;p11"/>
          <p:cNvSpPr txBox="1"/>
          <p:nvPr/>
        </p:nvSpPr>
        <p:spPr>
          <a:xfrm>
            <a:off x="487017" y="6248400"/>
            <a:ext cx="11390244" cy="381000"/>
          </a:xfrm>
          <a:prstGeom prst="rect">
            <a:avLst/>
          </a:prstGeom>
          <a:solidFill>
            <a:srgbClr val="009051"/>
          </a:solidFill>
          <a:ln w="12700" cap="flat" cmpd="sng">
            <a:solidFill>
              <a:schemeClr val="accent3"/>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chemeClr val="lt1"/>
                </a:solidFill>
                <a:latin typeface="Calibri"/>
                <a:ea typeface="Calibri"/>
                <a:cs typeface="Calibri"/>
                <a:sym typeface="Calibri"/>
              </a:rPr>
              <a:t>www.osymigrant.org</a:t>
            </a:r>
            <a:endParaRPr/>
          </a:p>
        </p:txBody>
      </p:sp>
      <p:pic>
        <p:nvPicPr>
          <p:cNvPr id="286" name="Google Shape;286;p11" descr="A picture containing drawing&#10;&#10;Description automatically generated"/>
          <p:cNvPicPr preferRelativeResize="0"/>
          <p:nvPr/>
        </p:nvPicPr>
        <p:blipFill rotWithShape="1">
          <a:blip r:embed="rId3">
            <a:alphaModFix/>
          </a:blip>
          <a:srcRect/>
          <a:stretch/>
        </p:blipFill>
        <p:spPr>
          <a:xfrm>
            <a:off x="496957" y="347871"/>
            <a:ext cx="2433249" cy="746490"/>
          </a:xfrm>
          <a:prstGeom prst="rect">
            <a:avLst/>
          </a:prstGeom>
          <a:noFill/>
          <a:ln>
            <a:noFill/>
          </a:ln>
        </p:spPr>
      </p:pic>
      <p:sp>
        <p:nvSpPr>
          <p:cNvPr id="287" name="Google Shape;287;p11"/>
          <p:cNvSpPr txBox="1"/>
          <p:nvPr/>
        </p:nvSpPr>
        <p:spPr>
          <a:xfrm>
            <a:off x="487017" y="1024928"/>
            <a:ext cx="11121886" cy="1029902"/>
          </a:xfrm>
          <a:prstGeom prst="rect">
            <a:avLst/>
          </a:prstGeom>
          <a:noFill/>
          <a:ln>
            <a:noFill/>
          </a:ln>
        </p:spPr>
        <p:txBody>
          <a:bodyPr spcFirstLastPara="1" wrap="square" lIns="91425" tIns="45700" rIns="91425" bIns="45700" anchor="b" anchorCtr="0">
            <a:normAutofit/>
          </a:bodyPr>
          <a:lstStyle/>
          <a:p>
            <a:pPr marL="0" marR="0" lvl="0" indent="0" algn="ctr" rtl="0">
              <a:lnSpc>
                <a:spcPct val="90000"/>
              </a:lnSpc>
              <a:spcBef>
                <a:spcPts val="0"/>
              </a:spcBef>
              <a:spcAft>
                <a:spcPts val="0"/>
              </a:spcAft>
              <a:buClr>
                <a:schemeClr val="dk1"/>
              </a:buClr>
              <a:buSzPts val="4500"/>
              <a:buFont typeface="Calibri"/>
              <a:buNone/>
            </a:pPr>
            <a:r>
              <a:rPr lang="en-US" sz="4500">
                <a:solidFill>
                  <a:schemeClr val="dk1"/>
                </a:solidFill>
                <a:latin typeface="Calibri"/>
                <a:ea typeface="Calibri"/>
                <a:cs typeface="Calibri"/>
                <a:sym typeface="Calibri"/>
              </a:rPr>
              <a:t>GOSOSY Annual Performance Review Results</a:t>
            </a:r>
            <a:endParaRPr/>
          </a:p>
        </p:txBody>
      </p:sp>
      <p:sp>
        <p:nvSpPr>
          <p:cNvPr id="288" name="Google Shape;288;p11"/>
          <p:cNvSpPr txBox="1"/>
          <p:nvPr/>
        </p:nvSpPr>
        <p:spPr>
          <a:xfrm>
            <a:off x="490330" y="2222526"/>
            <a:ext cx="11211339" cy="4215865"/>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chemeClr val="dk1"/>
              </a:buClr>
              <a:buSzPts val="2800"/>
              <a:buFont typeface="Arial"/>
              <a:buNone/>
            </a:pPr>
            <a:r>
              <a:rPr lang="en-US" sz="2800" u="sng">
                <a:solidFill>
                  <a:schemeClr val="dk1"/>
                </a:solidFill>
                <a:latin typeface="Calibri"/>
                <a:ea typeface="Calibri"/>
                <a:cs typeface="Calibri"/>
                <a:sym typeface="Calibri"/>
              </a:rPr>
              <a:t>Performance Measure 1b:</a:t>
            </a:r>
            <a:r>
              <a:rPr lang="en-US" sz="2800">
                <a:solidFill>
                  <a:schemeClr val="dk1"/>
                </a:solidFill>
                <a:latin typeface="Calibri"/>
                <a:ea typeface="Calibri"/>
                <a:cs typeface="Calibri"/>
                <a:sym typeface="Calibri"/>
              </a:rPr>
              <a:t> 75% of OSY with a Learning Plan will attain 50% of the needs-based learning/achievement objectives specified in their plan. </a:t>
            </a:r>
            <a:endParaRPr/>
          </a:p>
          <a:p>
            <a:pPr marL="0" marR="0" lvl="0" indent="0" algn="ctr" rtl="0">
              <a:lnSpc>
                <a:spcPct val="90000"/>
              </a:lnSpc>
              <a:spcBef>
                <a:spcPts val="1000"/>
              </a:spcBef>
              <a:spcAft>
                <a:spcPts val="0"/>
              </a:spcAft>
              <a:buClr>
                <a:schemeClr val="dk1"/>
              </a:buClr>
              <a:buSzPts val="2800"/>
              <a:buFont typeface="Arial"/>
              <a:buNone/>
            </a:pPr>
            <a:endParaRPr sz="2800">
              <a:solidFill>
                <a:schemeClr val="dk1"/>
              </a:solidFill>
              <a:latin typeface="Calibri"/>
              <a:ea typeface="Calibri"/>
              <a:cs typeface="Calibri"/>
              <a:sym typeface="Calibri"/>
            </a:endParaRPr>
          </a:p>
          <a:p>
            <a:pPr marL="457200" marR="0" lvl="0" indent="-457200" algn="ctr" rtl="0">
              <a:lnSpc>
                <a:spcPct val="90000"/>
              </a:lnSpc>
              <a:spcBef>
                <a:spcPts val="1000"/>
              </a:spcBef>
              <a:spcAft>
                <a:spcPts val="0"/>
              </a:spcAft>
              <a:buClr>
                <a:schemeClr val="dk1"/>
              </a:buClr>
              <a:buSzPts val="2800"/>
              <a:buFont typeface="Noto Sans Symbols"/>
              <a:buChar char="●"/>
            </a:pPr>
            <a:r>
              <a:rPr lang="en-US" sz="2800">
                <a:solidFill>
                  <a:schemeClr val="dk1"/>
                </a:solidFill>
                <a:latin typeface="Calibri"/>
                <a:ea typeface="Calibri"/>
                <a:cs typeface="Calibri"/>
                <a:sym typeface="Calibri"/>
              </a:rPr>
              <a:t>14 states reported results</a:t>
            </a:r>
            <a:endParaRPr/>
          </a:p>
          <a:p>
            <a:pPr marL="457200" marR="0" lvl="0" indent="0" algn="ctr" rtl="0">
              <a:lnSpc>
                <a:spcPct val="90000"/>
              </a:lnSpc>
              <a:spcBef>
                <a:spcPts val="1000"/>
              </a:spcBef>
              <a:spcAft>
                <a:spcPts val="0"/>
              </a:spcAft>
              <a:buNone/>
            </a:pPr>
            <a:endParaRPr sz="2800">
              <a:solidFill>
                <a:schemeClr val="dk1"/>
              </a:solidFill>
              <a:latin typeface="Calibri"/>
              <a:ea typeface="Calibri"/>
              <a:cs typeface="Calibri"/>
              <a:sym typeface="Calibri"/>
            </a:endParaRPr>
          </a:p>
          <a:p>
            <a:pPr marL="457200" marR="0" lvl="0" indent="-457200" algn="ctr" rtl="0">
              <a:lnSpc>
                <a:spcPct val="90000"/>
              </a:lnSpc>
              <a:spcBef>
                <a:spcPts val="1000"/>
              </a:spcBef>
              <a:spcAft>
                <a:spcPts val="0"/>
              </a:spcAft>
              <a:buClr>
                <a:schemeClr val="dk1"/>
              </a:buClr>
              <a:buSzPts val="2800"/>
              <a:buFont typeface="Noto Sans Symbols"/>
              <a:buChar char="●"/>
            </a:pPr>
            <a:r>
              <a:rPr lang="en-US" sz="2800">
                <a:solidFill>
                  <a:schemeClr val="dk1"/>
                </a:solidFill>
                <a:latin typeface="Calibri"/>
                <a:ea typeface="Calibri"/>
                <a:cs typeface="Calibri"/>
                <a:sym typeface="Calibri"/>
              </a:rPr>
              <a:t>70% of students completed half or more of the steps toward their goal</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cxnSp>
        <p:nvCxnSpPr>
          <p:cNvPr id="293" name="Google Shape;293;p12"/>
          <p:cNvCxnSpPr/>
          <p:nvPr/>
        </p:nvCxnSpPr>
        <p:spPr>
          <a:xfrm>
            <a:off x="487017" y="1232593"/>
            <a:ext cx="11121886" cy="0"/>
          </a:xfrm>
          <a:prstGeom prst="straightConnector1">
            <a:avLst/>
          </a:prstGeom>
          <a:noFill/>
          <a:ln w="19050" cap="flat" cmpd="sng">
            <a:solidFill>
              <a:srgbClr val="009051"/>
            </a:solidFill>
            <a:prstDash val="solid"/>
            <a:miter lim="800000"/>
            <a:headEnd type="none" w="sm" len="sm"/>
            <a:tailEnd type="none" w="sm" len="sm"/>
          </a:ln>
        </p:spPr>
      </p:cxnSp>
      <p:graphicFrame>
        <p:nvGraphicFramePr>
          <p:cNvPr id="294" name="Google Shape;294;p12"/>
          <p:cNvGraphicFramePr/>
          <p:nvPr/>
        </p:nvGraphicFramePr>
        <p:xfrm>
          <a:off x="2156653" y="533400"/>
          <a:ext cx="3000000" cy="3000000"/>
        </p:xfrm>
        <a:graphic>
          <a:graphicData uri="http://schemas.openxmlformats.org/drawingml/2006/table">
            <a:tbl>
              <a:tblPr>
                <a:noFill/>
                <a:tableStyleId>{43F02631-4076-4733-ABD8-7F083435EE7D}</a:tableStyleId>
              </a:tblPr>
              <a:tblGrid>
                <a:gridCol w="630300">
                  <a:extLst>
                    <a:ext uri="{9D8B030D-6E8A-4147-A177-3AD203B41FA5}">
                      <a16:colId xmlns:a16="http://schemas.microsoft.com/office/drawing/2014/main" val="20000"/>
                    </a:ext>
                  </a:extLst>
                </a:gridCol>
                <a:gridCol w="1623775">
                  <a:extLst>
                    <a:ext uri="{9D8B030D-6E8A-4147-A177-3AD203B41FA5}">
                      <a16:colId xmlns:a16="http://schemas.microsoft.com/office/drawing/2014/main" val="20001"/>
                    </a:ext>
                  </a:extLst>
                </a:gridCol>
                <a:gridCol w="1742575">
                  <a:extLst>
                    <a:ext uri="{9D8B030D-6E8A-4147-A177-3AD203B41FA5}">
                      <a16:colId xmlns:a16="http://schemas.microsoft.com/office/drawing/2014/main" val="20002"/>
                    </a:ext>
                  </a:extLst>
                </a:gridCol>
                <a:gridCol w="1931325">
                  <a:extLst>
                    <a:ext uri="{9D8B030D-6E8A-4147-A177-3AD203B41FA5}">
                      <a16:colId xmlns:a16="http://schemas.microsoft.com/office/drawing/2014/main" val="20003"/>
                    </a:ext>
                  </a:extLst>
                </a:gridCol>
                <a:gridCol w="1950725">
                  <a:extLst>
                    <a:ext uri="{9D8B030D-6E8A-4147-A177-3AD203B41FA5}">
                      <a16:colId xmlns:a16="http://schemas.microsoft.com/office/drawing/2014/main" val="20004"/>
                    </a:ext>
                  </a:extLst>
                </a:gridCol>
              </a:tblGrid>
              <a:tr h="1269300">
                <a:tc>
                  <a:txBody>
                    <a:bodyPr/>
                    <a:lstStyle/>
                    <a:p>
                      <a:pPr marL="0" marR="0" lvl="0" indent="0" algn="l" rtl="0">
                        <a:lnSpc>
                          <a:spcPct val="107000"/>
                        </a:lnSpc>
                        <a:spcBef>
                          <a:spcPts val="0"/>
                        </a:spcBef>
                        <a:spcAft>
                          <a:spcPts val="0"/>
                        </a:spcAft>
                        <a:buNone/>
                      </a:pPr>
                      <a:r>
                        <a:rPr lang="en-US" sz="1600" b="1" u="none" strike="noStrike" cap="none">
                          <a:solidFill>
                            <a:srgbClr val="FFFFFF"/>
                          </a:solidFill>
                          <a:latin typeface="Calibri"/>
                          <a:ea typeface="Calibri"/>
                          <a:cs typeface="Calibri"/>
                          <a:sym typeface="Calibri"/>
                        </a:rPr>
                        <a:t>State</a:t>
                      </a:r>
                      <a:endParaRPr sz="1600" u="none" strike="noStrike" cap="none">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538135"/>
                    </a:solidFill>
                  </a:tcPr>
                </a:tc>
                <a:tc>
                  <a:txBody>
                    <a:bodyPr/>
                    <a:lstStyle/>
                    <a:p>
                      <a:pPr marL="0" marR="0" lvl="0" indent="0" algn="l" rtl="0">
                        <a:lnSpc>
                          <a:spcPct val="107000"/>
                        </a:lnSpc>
                        <a:spcBef>
                          <a:spcPts val="0"/>
                        </a:spcBef>
                        <a:spcAft>
                          <a:spcPts val="0"/>
                        </a:spcAft>
                        <a:buNone/>
                      </a:pPr>
                      <a:r>
                        <a:rPr lang="en-US" sz="1800" b="1" u="none" strike="noStrike" cap="none">
                          <a:solidFill>
                            <a:srgbClr val="FFFFFF"/>
                          </a:solidFill>
                          <a:latin typeface="Calibri"/>
                          <a:ea typeface="Calibri"/>
                          <a:cs typeface="Calibri"/>
                          <a:sym typeface="Calibri"/>
                        </a:rPr>
                        <a:t># OSY with Learning Plan</a:t>
                      </a:r>
                      <a:endParaRPr sz="1800" u="none" strike="noStrike" cap="none">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538135"/>
                    </a:solidFill>
                  </a:tcPr>
                </a:tc>
                <a:tc>
                  <a:txBody>
                    <a:bodyPr/>
                    <a:lstStyle/>
                    <a:p>
                      <a:pPr marL="0" marR="0" lvl="0" indent="0" algn="l" rtl="0">
                        <a:lnSpc>
                          <a:spcPct val="107000"/>
                        </a:lnSpc>
                        <a:spcBef>
                          <a:spcPts val="0"/>
                        </a:spcBef>
                        <a:spcAft>
                          <a:spcPts val="0"/>
                        </a:spcAft>
                        <a:buNone/>
                      </a:pPr>
                      <a:r>
                        <a:rPr lang="en-US" sz="1800" b="1" u="none" strike="noStrike" cap="none">
                          <a:solidFill>
                            <a:srgbClr val="FFFFFF"/>
                          </a:solidFill>
                          <a:latin typeface="Calibri"/>
                          <a:ea typeface="Calibri"/>
                          <a:cs typeface="Calibri"/>
                          <a:sym typeface="Calibri"/>
                        </a:rPr>
                        <a:t>Average number of steps toward goal</a:t>
                      </a:r>
                      <a:endParaRPr sz="1800" u="none" strike="noStrike" cap="none">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538135"/>
                    </a:solidFill>
                  </a:tcPr>
                </a:tc>
                <a:tc>
                  <a:txBody>
                    <a:bodyPr/>
                    <a:lstStyle/>
                    <a:p>
                      <a:pPr marL="0" marR="0" lvl="0" indent="0" algn="l" rtl="0">
                        <a:lnSpc>
                          <a:spcPct val="107000"/>
                        </a:lnSpc>
                        <a:spcBef>
                          <a:spcPts val="0"/>
                        </a:spcBef>
                        <a:spcAft>
                          <a:spcPts val="0"/>
                        </a:spcAft>
                        <a:buNone/>
                      </a:pPr>
                      <a:r>
                        <a:rPr lang="en-US" sz="1800" b="1" u="none" strike="noStrike" cap="none">
                          <a:solidFill>
                            <a:srgbClr val="FFFFFF"/>
                          </a:solidFill>
                          <a:latin typeface="Calibri"/>
                          <a:ea typeface="Calibri"/>
                          <a:cs typeface="Calibri"/>
                          <a:sym typeface="Calibri"/>
                        </a:rPr>
                        <a:t>Average number of steps completed</a:t>
                      </a:r>
                      <a:endParaRPr sz="1800" u="none" strike="noStrike" cap="none">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538135"/>
                    </a:solidFill>
                  </a:tcPr>
                </a:tc>
                <a:tc>
                  <a:txBody>
                    <a:bodyPr/>
                    <a:lstStyle/>
                    <a:p>
                      <a:pPr marL="0" marR="0" lvl="0" indent="0" algn="l" rtl="0">
                        <a:lnSpc>
                          <a:spcPct val="107000"/>
                        </a:lnSpc>
                        <a:spcBef>
                          <a:spcPts val="0"/>
                        </a:spcBef>
                        <a:spcAft>
                          <a:spcPts val="0"/>
                        </a:spcAft>
                        <a:buNone/>
                      </a:pPr>
                      <a:r>
                        <a:rPr lang="en-US" sz="1800" b="1" u="none" strike="noStrike" cap="none">
                          <a:solidFill>
                            <a:srgbClr val="FFFFFF"/>
                          </a:solidFill>
                          <a:latin typeface="Calibri"/>
                          <a:ea typeface="Calibri"/>
                          <a:cs typeface="Calibri"/>
                          <a:sym typeface="Calibri"/>
                        </a:rPr>
                        <a:t># (%) completing 50% or more of the steps</a:t>
                      </a:r>
                      <a:endParaRPr sz="1800" u="none" strike="noStrike" cap="none">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538135"/>
                    </a:solidFill>
                  </a:tcPr>
                </a:tc>
                <a:extLst>
                  <a:ext uri="{0D108BD9-81ED-4DB2-BD59-A6C34878D82A}">
                    <a16:rowId xmlns:a16="http://schemas.microsoft.com/office/drawing/2014/main" val="10000"/>
                  </a:ext>
                </a:extLst>
              </a:tr>
              <a:tr h="299925">
                <a:tc>
                  <a:txBody>
                    <a:bodyPr/>
                    <a:lstStyle/>
                    <a:p>
                      <a:pPr marL="0" marR="0" lvl="0" indent="0" algn="l" rtl="0">
                        <a:spcBef>
                          <a:spcPts val="0"/>
                        </a:spcBef>
                        <a:spcAft>
                          <a:spcPts val="0"/>
                        </a:spcAft>
                        <a:buNone/>
                      </a:pPr>
                      <a:r>
                        <a:rPr lang="en-US" sz="1800" b="0" u="none" strike="noStrike" cap="none">
                          <a:solidFill>
                            <a:schemeClr val="dk1"/>
                          </a:solidFill>
                          <a:latin typeface="Calibri"/>
                          <a:ea typeface="Calibri"/>
                          <a:cs typeface="Calibri"/>
                          <a:sym typeface="Calibri"/>
                        </a:rPr>
                        <a:t>GA</a:t>
                      </a:r>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n-US" sz="1800" b="0" u="none" strike="noStrike" cap="none">
                          <a:solidFill>
                            <a:schemeClr val="dk1"/>
                          </a:solidFill>
                          <a:latin typeface="Calibri"/>
                          <a:ea typeface="Calibri"/>
                          <a:cs typeface="Calibri"/>
                          <a:sym typeface="Calibri"/>
                        </a:rPr>
                        <a:t>19</a:t>
                      </a:r>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n-US" sz="1800" b="0" u="none" strike="noStrike" cap="none">
                          <a:solidFill>
                            <a:schemeClr val="dk1"/>
                          </a:solidFill>
                          <a:latin typeface="Calibri"/>
                          <a:ea typeface="Calibri"/>
                          <a:cs typeface="Calibri"/>
                          <a:sym typeface="Calibri"/>
                        </a:rPr>
                        <a:t>6.7</a:t>
                      </a:r>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n-US" sz="1800" b="0" u="none" strike="noStrike" cap="none">
                          <a:solidFill>
                            <a:schemeClr val="dk1"/>
                          </a:solidFill>
                          <a:latin typeface="Calibri"/>
                          <a:ea typeface="Calibri"/>
                          <a:cs typeface="Calibri"/>
                          <a:sym typeface="Calibri"/>
                        </a:rPr>
                        <a:t>4.8</a:t>
                      </a:r>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n-US" sz="1800" b="0" u="none" strike="noStrike" cap="none">
                          <a:solidFill>
                            <a:schemeClr val="dk1"/>
                          </a:solidFill>
                          <a:latin typeface="Calibri"/>
                          <a:ea typeface="Calibri"/>
                          <a:cs typeface="Calibri"/>
                          <a:sym typeface="Calibri"/>
                        </a:rPr>
                        <a:t>15 (79%)</a:t>
                      </a:r>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1"/>
                  </a:ext>
                </a:extLst>
              </a:tr>
              <a:tr h="299925">
                <a:tc>
                  <a:txBody>
                    <a:bodyPr/>
                    <a:lstStyle/>
                    <a:p>
                      <a:pPr marL="0" marR="0" lvl="0" indent="0" algn="l" rtl="0">
                        <a:spcBef>
                          <a:spcPts val="0"/>
                        </a:spcBef>
                        <a:spcAft>
                          <a:spcPts val="0"/>
                        </a:spcAft>
                        <a:buNone/>
                      </a:pPr>
                      <a:r>
                        <a:rPr lang="en-US" sz="1800" b="0" u="none" strike="noStrike" cap="none">
                          <a:solidFill>
                            <a:schemeClr val="dk1"/>
                          </a:solidFill>
                          <a:latin typeface="Calibri"/>
                          <a:ea typeface="Calibri"/>
                          <a:cs typeface="Calibri"/>
                          <a:sym typeface="Calibri"/>
                        </a:rPr>
                        <a:t>IA</a:t>
                      </a:r>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n-US" sz="1800" b="0" u="none" strike="noStrike" cap="none">
                          <a:solidFill>
                            <a:schemeClr val="dk1"/>
                          </a:solidFill>
                          <a:latin typeface="Calibri"/>
                          <a:ea typeface="Calibri"/>
                          <a:cs typeface="Calibri"/>
                          <a:sym typeface="Calibri"/>
                        </a:rPr>
                        <a:t>26</a:t>
                      </a:r>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n-US" sz="1800" b="0" u="none" strike="noStrike" cap="none">
                          <a:solidFill>
                            <a:schemeClr val="dk1"/>
                          </a:solidFill>
                          <a:latin typeface="Calibri"/>
                          <a:ea typeface="Calibri"/>
                          <a:cs typeface="Calibri"/>
                          <a:sym typeface="Calibri"/>
                        </a:rPr>
                        <a:t>3.6</a:t>
                      </a:r>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n-US" sz="1800" b="0" u="none" strike="noStrike" cap="none">
                          <a:solidFill>
                            <a:schemeClr val="dk1"/>
                          </a:solidFill>
                          <a:latin typeface="Calibri"/>
                          <a:ea typeface="Calibri"/>
                          <a:cs typeface="Calibri"/>
                          <a:sym typeface="Calibri"/>
                        </a:rPr>
                        <a:t>2.7</a:t>
                      </a:r>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n-US" sz="1800" b="0" u="none" strike="noStrike" cap="none">
                          <a:solidFill>
                            <a:schemeClr val="dk1"/>
                          </a:solidFill>
                          <a:latin typeface="Calibri"/>
                          <a:ea typeface="Calibri"/>
                          <a:cs typeface="Calibri"/>
                          <a:sym typeface="Calibri"/>
                        </a:rPr>
                        <a:t>23 (89%)</a:t>
                      </a:r>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2"/>
                  </a:ext>
                </a:extLst>
              </a:tr>
              <a:tr h="299925">
                <a:tc>
                  <a:txBody>
                    <a:bodyPr/>
                    <a:lstStyle/>
                    <a:p>
                      <a:pPr marL="0" marR="0" lvl="0" indent="0" algn="l" rtl="0">
                        <a:spcBef>
                          <a:spcPts val="0"/>
                        </a:spcBef>
                        <a:spcAft>
                          <a:spcPts val="0"/>
                        </a:spcAft>
                        <a:buNone/>
                      </a:pPr>
                      <a:r>
                        <a:rPr lang="en-US" sz="1800" b="0" u="none" strike="noStrike" cap="none">
                          <a:solidFill>
                            <a:schemeClr val="dk1"/>
                          </a:solidFill>
                          <a:latin typeface="Calibri"/>
                          <a:ea typeface="Calibri"/>
                          <a:cs typeface="Calibri"/>
                          <a:sym typeface="Calibri"/>
                        </a:rPr>
                        <a:t>IL</a:t>
                      </a:r>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n-US" sz="1800" b="0" u="none" strike="noStrike" cap="none">
                          <a:solidFill>
                            <a:schemeClr val="dk1"/>
                          </a:solidFill>
                          <a:latin typeface="Calibri"/>
                          <a:ea typeface="Calibri"/>
                          <a:cs typeface="Calibri"/>
                          <a:sym typeface="Calibri"/>
                        </a:rPr>
                        <a:t>3</a:t>
                      </a:r>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n-US" sz="1800" b="0" u="none" strike="noStrike" cap="none">
                          <a:solidFill>
                            <a:schemeClr val="dk1"/>
                          </a:solidFill>
                          <a:latin typeface="Calibri"/>
                          <a:ea typeface="Calibri"/>
                          <a:cs typeface="Calibri"/>
                          <a:sym typeface="Calibri"/>
                        </a:rPr>
                        <a:t>4.0</a:t>
                      </a:r>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n-US" sz="1800" b="0" u="none" strike="noStrike" cap="none">
                          <a:solidFill>
                            <a:schemeClr val="dk1"/>
                          </a:solidFill>
                          <a:latin typeface="Calibri"/>
                          <a:ea typeface="Calibri"/>
                          <a:cs typeface="Calibri"/>
                          <a:sym typeface="Calibri"/>
                        </a:rPr>
                        <a:t>4.0</a:t>
                      </a:r>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n-US" sz="1800" b="0" u="none" strike="noStrike" cap="none">
                          <a:solidFill>
                            <a:schemeClr val="dk1"/>
                          </a:solidFill>
                          <a:latin typeface="Calibri"/>
                          <a:ea typeface="Calibri"/>
                          <a:cs typeface="Calibri"/>
                          <a:sym typeface="Calibri"/>
                        </a:rPr>
                        <a:t>3 (100%)</a:t>
                      </a:r>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3"/>
                  </a:ext>
                </a:extLst>
              </a:tr>
              <a:tr h="299925">
                <a:tc>
                  <a:txBody>
                    <a:bodyPr/>
                    <a:lstStyle/>
                    <a:p>
                      <a:pPr marL="0" marR="0" lvl="0" indent="0" algn="l" rtl="0">
                        <a:spcBef>
                          <a:spcPts val="0"/>
                        </a:spcBef>
                        <a:spcAft>
                          <a:spcPts val="0"/>
                        </a:spcAft>
                        <a:buNone/>
                      </a:pPr>
                      <a:r>
                        <a:rPr lang="en-US" sz="1800" b="0" u="none" strike="noStrike" cap="none">
                          <a:solidFill>
                            <a:schemeClr val="dk1"/>
                          </a:solidFill>
                          <a:latin typeface="Calibri"/>
                          <a:ea typeface="Calibri"/>
                          <a:cs typeface="Calibri"/>
                          <a:sym typeface="Calibri"/>
                        </a:rPr>
                        <a:t>KS</a:t>
                      </a:r>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n-US" sz="1800" b="0" u="none" strike="noStrike" cap="none">
                          <a:solidFill>
                            <a:schemeClr val="dk1"/>
                          </a:solidFill>
                          <a:latin typeface="Calibri"/>
                          <a:ea typeface="Calibri"/>
                          <a:cs typeface="Calibri"/>
                          <a:sym typeface="Calibri"/>
                        </a:rPr>
                        <a:t>36</a:t>
                      </a:r>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n-US" sz="1800" b="0" u="none" strike="noStrike" cap="none">
                          <a:solidFill>
                            <a:schemeClr val="dk1"/>
                          </a:solidFill>
                          <a:latin typeface="Calibri"/>
                          <a:ea typeface="Calibri"/>
                          <a:cs typeface="Calibri"/>
                          <a:sym typeface="Calibri"/>
                        </a:rPr>
                        <a:t>3.9</a:t>
                      </a:r>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n-US" sz="1800" b="0" u="none" strike="noStrike" cap="none">
                          <a:solidFill>
                            <a:schemeClr val="dk1"/>
                          </a:solidFill>
                          <a:latin typeface="Calibri"/>
                          <a:ea typeface="Calibri"/>
                          <a:cs typeface="Calibri"/>
                          <a:sym typeface="Calibri"/>
                        </a:rPr>
                        <a:t>2.3</a:t>
                      </a:r>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n-US" sz="1800" b="0" u="none" strike="noStrike" cap="none">
                          <a:solidFill>
                            <a:schemeClr val="dk1"/>
                          </a:solidFill>
                          <a:latin typeface="Calibri"/>
                          <a:ea typeface="Calibri"/>
                          <a:cs typeface="Calibri"/>
                          <a:sym typeface="Calibri"/>
                        </a:rPr>
                        <a:t>23 (64%)</a:t>
                      </a:r>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4"/>
                  </a:ext>
                </a:extLst>
              </a:tr>
              <a:tr h="299925">
                <a:tc>
                  <a:txBody>
                    <a:bodyPr/>
                    <a:lstStyle/>
                    <a:p>
                      <a:pPr marL="0" marR="0" lvl="0" indent="0" algn="l" rtl="0">
                        <a:spcBef>
                          <a:spcPts val="0"/>
                        </a:spcBef>
                        <a:spcAft>
                          <a:spcPts val="0"/>
                        </a:spcAft>
                        <a:buNone/>
                      </a:pPr>
                      <a:r>
                        <a:rPr lang="en-US" sz="1800" b="0" u="none" strike="noStrike" cap="none">
                          <a:solidFill>
                            <a:schemeClr val="dk1"/>
                          </a:solidFill>
                          <a:latin typeface="Calibri"/>
                          <a:ea typeface="Calibri"/>
                          <a:cs typeface="Calibri"/>
                          <a:sym typeface="Calibri"/>
                        </a:rPr>
                        <a:t>KY</a:t>
                      </a:r>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n-US" sz="1800" b="0" u="none" strike="noStrike" cap="none">
                          <a:solidFill>
                            <a:schemeClr val="dk1"/>
                          </a:solidFill>
                          <a:latin typeface="Calibri"/>
                          <a:ea typeface="Calibri"/>
                          <a:cs typeface="Calibri"/>
                          <a:sym typeface="Calibri"/>
                        </a:rPr>
                        <a:t>3</a:t>
                      </a:r>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n-US" sz="1800" b="0" u="none" strike="noStrike" cap="none">
                          <a:solidFill>
                            <a:schemeClr val="dk1"/>
                          </a:solidFill>
                          <a:latin typeface="Calibri"/>
                          <a:ea typeface="Calibri"/>
                          <a:cs typeface="Calibri"/>
                          <a:sym typeface="Calibri"/>
                        </a:rPr>
                        <a:t>4.7</a:t>
                      </a:r>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n-US" sz="1800" b="0" u="none" strike="noStrike" cap="none">
                          <a:solidFill>
                            <a:schemeClr val="dk1"/>
                          </a:solidFill>
                          <a:latin typeface="Calibri"/>
                          <a:ea typeface="Calibri"/>
                          <a:cs typeface="Calibri"/>
                          <a:sym typeface="Calibri"/>
                        </a:rPr>
                        <a:t>3.3</a:t>
                      </a:r>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n-US" sz="1800" b="0" u="none" strike="noStrike" cap="none">
                          <a:solidFill>
                            <a:schemeClr val="dk1"/>
                          </a:solidFill>
                          <a:latin typeface="Calibri"/>
                          <a:ea typeface="Calibri"/>
                          <a:cs typeface="Calibri"/>
                          <a:sym typeface="Calibri"/>
                        </a:rPr>
                        <a:t>2 (67%)</a:t>
                      </a:r>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5"/>
                  </a:ext>
                </a:extLst>
              </a:tr>
              <a:tr h="299925">
                <a:tc>
                  <a:txBody>
                    <a:bodyPr/>
                    <a:lstStyle/>
                    <a:p>
                      <a:pPr marL="0" marR="0" lvl="0" indent="0" algn="l" rtl="0">
                        <a:spcBef>
                          <a:spcPts val="0"/>
                        </a:spcBef>
                        <a:spcAft>
                          <a:spcPts val="0"/>
                        </a:spcAft>
                        <a:buNone/>
                      </a:pPr>
                      <a:r>
                        <a:rPr lang="en-US" sz="1800" b="0" u="none" strike="noStrike" cap="none">
                          <a:solidFill>
                            <a:schemeClr val="dk1"/>
                          </a:solidFill>
                          <a:latin typeface="Calibri"/>
                          <a:ea typeface="Calibri"/>
                          <a:cs typeface="Calibri"/>
                          <a:sym typeface="Calibri"/>
                        </a:rPr>
                        <a:t>MA</a:t>
                      </a:r>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n-US" sz="1800" b="0" u="none" strike="noStrike" cap="none">
                          <a:solidFill>
                            <a:schemeClr val="dk1"/>
                          </a:solidFill>
                          <a:latin typeface="Calibri"/>
                          <a:ea typeface="Calibri"/>
                          <a:cs typeface="Calibri"/>
                          <a:sym typeface="Calibri"/>
                        </a:rPr>
                        <a:t>34</a:t>
                      </a:r>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n-US" sz="1800" b="0" u="none" strike="noStrike" cap="none">
                          <a:solidFill>
                            <a:schemeClr val="dk1"/>
                          </a:solidFill>
                          <a:latin typeface="Calibri"/>
                          <a:ea typeface="Calibri"/>
                          <a:cs typeface="Calibri"/>
                          <a:sym typeface="Calibri"/>
                        </a:rPr>
                        <a:t>4.0</a:t>
                      </a:r>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n-US" sz="1800" b="0" u="none" strike="noStrike" cap="none">
                          <a:solidFill>
                            <a:schemeClr val="dk1"/>
                          </a:solidFill>
                          <a:latin typeface="Calibri"/>
                          <a:ea typeface="Calibri"/>
                          <a:cs typeface="Calibri"/>
                          <a:sym typeface="Calibri"/>
                        </a:rPr>
                        <a:t>3.3</a:t>
                      </a:r>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n-US" sz="1800" b="0" u="none" strike="noStrike" cap="none">
                          <a:solidFill>
                            <a:schemeClr val="dk1"/>
                          </a:solidFill>
                          <a:latin typeface="Calibri"/>
                          <a:ea typeface="Calibri"/>
                          <a:cs typeface="Calibri"/>
                          <a:sym typeface="Calibri"/>
                        </a:rPr>
                        <a:t>33 (97%)</a:t>
                      </a:r>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6"/>
                  </a:ext>
                </a:extLst>
              </a:tr>
              <a:tr h="299925">
                <a:tc>
                  <a:txBody>
                    <a:bodyPr/>
                    <a:lstStyle/>
                    <a:p>
                      <a:pPr marL="0" marR="0" lvl="0" indent="0" algn="l" rtl="0">
                        <a:spcBef>
                          <a:spcPts val="0"/>
                        </a:spcBef>
                        <a:spcAft>
                          <a:spcPts val="0"/>
                        </a:spcAft>
                        <a:buNone/>
                      </a:pPr>
                      <a:r>
                        <a:rPr lang="en-US" sz="1800" b="0" u="none" strike="noStrike" cap="none">
                          <a:solidFill>
                            <a:schemeClr val="dk1"/>
                          </a:solidFill>
                          <a:latin typeface="Calibri"/>
                          <a:ea typeface="Calibri"/>
                          <a:cs typeface="Calibri"/>
                          <a:sym typeface="Calibri"/>
                        </a:rPr>
                        <a:t>MS</a:t>
                      </a:r>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n-US" sz="1800" b="0" u="none" strike="noStrike" cap="none">
                          <a:solidFill>
                            <a:schemeClr val="dk1"/>
                          </a:solidFill>
                          <a:latin typeface="Calibri"/>
                          <a:ea typeface="Calibri"/>
                          <a:cs typeface="Calibri"/>
                          <a:sym typeface="Calibri"/>
                        </a:rPr>
                        <a:t>2</a:t>
                      </a:r>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n-US" sz="1800" b="0" u="none" strike="noStrike" cap="none">
                          <a:solidFill>
                            <a:schemeClr val="dk1"/>
                          </a:solidFill>
                          <a:latin typeface="Calibri"/>
                          <a:ea typeface="Calibri"/>
                          <a:cs typeface="Calibri"/>
                          <a:sym typeface="Calibri"/>
                        </a:rPr>
                        <a:t>4.5</a:t>
                      </a:r>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n-US" sz="1800" b="0" u="none" strike="noStrike" cap="none">
                          <a:solidFill>
                            <a:schemeClr val="dk1"/>
                          </a:solidFill>
                          <a:latin typeface="Calibri"/>
                          <a:ea typeface="Calibri"/>
                          <a:cs typeface="Calibri"/>
                          <a:sym typeface="Calibri"/>
                        </a:rPr>
                        <a:t>4.5</a:t>
                      </a:r>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n-US" sz="1800" b="0" u="none" strike="noStrike" cap="none">
                          <a:solidFill>
                            <a:schemeClr val="dk1"/>
                          </a:solidFill>
                          <a:latin typeface="Calibri"/>
                          <a:ea typeface="Calibri"/>
                          <a:cs typeface="Calibri"/>
                          <a:sym typeface="Calibri"/>
                        </a:rPr>
                        <a:t>2 (100%)</a:t>
                      </a:r>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7"/>
                  </a:ext>
                </a:extLst>
              </a:tr>
              <a:tr h="299925">
                <a:tc>
                  <a:txBody>
                    <a:bodyPr/>
                    <a:lstStyle/>
                    <a:p>
                      <a:pPr marL="0" marR="0" lvl="0" indent="0" algn="l" rtl="0">
                        <a:spcBef>
                          <a:spcPts val="0"/>
                        </a:spcBef>
                        <a:spcAft>
                          <a:spcPts val="0"/>
                        </a:spcAft>
                        <a:buNone/>
                      </a:pPr>
                      <a:r>
                        <a:rPr lang="en-US" sz="1800" b="0" u="none" strike="noStrike" cap="none">
                          <a:solidFill>
                            <a:schemeClr val="dk1"/>
                          </a:solidFill>
                          <a:latin typeface="Calibri"/>
                          <a:ea typeface="Calibri"/>
                          <a:cs typeface="Calibri"/>
                          <a:sym typeface="Calibri"/>
                        </a:rPr>
                        <a:t>NE</a:t>
                      </a:r>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n-US" sz="1800" b="0" u="none" strike="noStrike" cap="none">
                          <a:solidFill>
                            <a:schemeClr val="dk1"/>
                          </a:solidFill>
                          <a:latin typeface="Calibri"/>
                          <a:ea typeface="Calibri"/>
                          <a:cs typeface="Calibri"/>
                          <a:sym typeface="Calibri"/>
                        </a:rPr>
                        <a:t>5</a:t>
                      </a:r>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n-US" sz="1800" b="0" u="none" strike="noStrike" cap="none">
                          <a:solidFill>
                            <a:schemeClr val="dk1"/>
                          </a:solidFill>
                          <a:latin typeface="Calibri"/>
                          <a:ea typeface="Calibri"/>
                          <a:cs typeface="Calibri"/>
                          <a:sym typeface="Calibri"/>
                        </a:rPr>
                        <a:t>4.2</a:t>
                      </a:r>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n-US" sz="1800" b="0" u="none" strike="noStrike" cap="none">
                          <a:solidFill>
                            <a:schemeClr val="dk1"/>
                          </a:solidFill>
                          <a:latin typeface="Calibri"/>
                          <a:ea typeface="Calibri"/>
                          <a:cs typeface="Calibri"/>
                          <a:sym typeface="Calibri"/>
                        </a:rPr>
                        <a:t>3.0</a:t>
                      </a:r>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n-US" sz="1800" b="0" u="none" strike="noStrike" cap="none">
                          <a:solidFill>
                            <a:schemeClr val="dk1"/>
                          </a:solidFill>
                          <a:latin typeface="Calibri"/>
                          <a:ea typeface="Calibri"/>
                          <a:cs typeface="Calibri"/>
                          <a:sym typeface="Calibri"/>
                        </a:rPr>
                        <a:t>3 (60%)</a:t>
                      </a:r>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8"/>
                  </a:ext>
                </a:extLst>
              </a:tr>
              <a:tr h="299925">
                <a:tc>
                  <a:txBody>
                    <a:bodyPr/>
                    <a:lstStyle/>
                    <a:p>
                      <a:pPr marL="0" marR="0" lvl="0" indent="0" algn="l" rtl="0">
                        <a:spcBef>
                          <a:spcPts val="0"/>
                        </a:spcBef>
                        <a:spcAft>
                          <a:spcPts val="0"/>
                        </a:spcAft>
                        <a:buNone/>
                      </a:pPr>
                      <a:r>
                        <a:rPr lang="en-US" sz="1800" b="0" u="none" strike="noStrike" cap="none">
                          <a:solidFill>
                            <a:schemeClr val="dk1"/>
                          </a:solidFill>
                          <a:latin typeface="Calibri"/>
                          <a:ea typeface="Calibri"/>
                          <a:cs typeface="Calibri"/>
                          <a:sym typeface="Calibri"/>
                        </a:rPr>
                        <a:t>NH</a:t>
                      </a:r>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n-US" sz="1800" b="0" u="none" strike="noStrike" cap="none">
                          <a:solidFill>
                            <a:schemeClr val="dk1"/>
                          </a:solidFill>
                          <a:latin typeface="Calibri"/>
                          <a:ea typeface="Calibri"/>
                          <a:cs typeface="Calibri"/>
                          <a:sym typeface="Calibri"/>
                        </a:rPr>
                        <a:t>4</a:t>
                      </a:r>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n-US" sz="1800" b="0" u="none" strike="noStrike" cap="none">
                          <a:solidFill>
                            <a:schemeClr val="dk1"/>
                          </a:solidFill>
                          <a:latin typeface="Calibri"/>
                          <a:ea typeface="Calibri"/>
                          <a:cs typeface="Calibri"/>
                          <a:sym typeface="Calibri"/>
                        </a:rPr>
                        <a:t>6.8</a:t>
                      </a:r>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n-US" sz="1800" b="0" u="none" strike="noStrike" cap="none">
                          <a:solidFill>
                            <a:schemeClr val="dk1"/>
                          </a:solidFill>
                          <a:latin typeface="Calibri"/>
                          <a:ea typeface="Calibri"/>
                          <a:cs typeface="Calibri"/>
                          <a:sym typeface="Calibri"/>
                        </a:rPr>
                        <a:t>1.5</a:t>
                      </a:r>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n-US" sz="1800" b="0" u="none" strike="noStrike" cap="none">
                          <a:solidFill>
                            <a:schemeClr val="dk1"/>
                          </a:solidFill>
                          <a:latin typeface="Calibri"/>
                          <a:ea typeface="Calibri"/>
                          <a:cs typeface="Calibri"/>
                          <a:sym typeface="Calibri"/>
                        </a:rPr>
                        <a:t>0 (0%)</a:t>
                      </a:r>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9"/>
                  </a:ext>
                </a:extLst>
              </a:tr>
              <a:tr h="299925">
                <a:tc>
                  <a:txBody>
                    <a:bodyPr/>
                    <a:lstStyle/>
                    <a:p>
                      <a:pPr marL="0" marR="0" lvl="0" indent="0" algn="l" rtl="0">
                        <a:spcBef>
                          <a:spcPts val="0"/>
                        </a:spcBef>
                        <a:spcAft>
                          <a:spcPts val="0"/>
                        </a:spcAft>
                        <a:buNone/>
                      </a:pPr>
                      <a:r>
                        <a:rPr lang="en-US" sz="1800" b="0" u="none" strike="noStrike" cap="none">
                          <a:solidFill>
                            <a:schemeClr val="dk1"/>
                          </a:solidFill>
                          <a:latin typeface="Calibri"/>
                          <a:ea typeface="Calibri"/>
                          <a:cs typeface="Calibri"/>
                          <a:sym typeface="Calibri"/>
                        </a:rPr>
                        <a:t>NJ</a:t>
                      </a:r>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n-US" sz="1800" b="0" u="none" strike="noStrike" cap="none">
                          <a:solidFill>
                            <a:schemeClr val="dk1"/>
                          </a:solidFill>
                          <a:latin typeface="Calibri"/>
                          <a:ea typeface="Calibri"/>
                          <a:cs typeface="Calibri"/>
                          <a:sym typeface="Calibri"/>
                        </a:rPr>
                        <a:t>1</a:t>
                      </a:r>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n-US" sz="1800" b="0" u="none" strike="noStrike" cap="none">
                          <a:solidFill>
                            <a:schemeClr val="dk1"/>
                          </a:solidFill>
                          <a:latin typeface="Calibri"/>
                          <a:ea typeface="Calibri"/>
                          <a:cs typeface="Calibri"/>
                          <a:sym typeface="Calibri"/>
                        </a:rPr>
                        <a:t>1.0</a:t>
                      </a:r>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n-US" sz="1800" b="0" u="none" strike="noStrike" cap="none">
                          <a:solidFill>
                            <a:schemeClr val="dk1"/>
                          </a:solidFill>
                          <a:latin typeface="Calibri"/>
                          <a:ea typeface="Calibri"/>
                          <a:cs typeface="Calibri"/>
                          <a:sym typeface="Calibri"/>
                        </a:rPr>
                        <a:t>1.0</a:t>
                      </a:r>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n-US" sz="1800" b="0" u="none" strike="noStrike" cap="none">
                          <a:solidFill>
                            <a:schemeClr val="dk1"/>
                          </a:solidFill>
                          <a:latin typeface="Calibri"/>
                          <a:ea typeface="Calibri"/>
                          <a:cs typeface="Calibri"/>
                          <a:sym typeface="Calibri"/>
                        </a:rPr>
                        <a:t>1 (100%)</a:t>
                      </a:r>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10"/>
                  </a:ext>
                </a:extLst>
              </a:tr>
              <a:tr h="299925">
                <a:tc>
                  <a:txBody>
                    <a:bodyPr/>
                    <a:lstStyle/>
                    <a:p>
                      <a:pPr marL="0" marR="0" lvl="0" indent="0" algn="l" rtl="0">
                        <a:spcBef>
                          <a:spcPts val="0"/>
                        </a:spcBef>
                        <a:spcAft>
                          <a:spcPts val="0"/>
                        </a:spcAft>
                        <a:buNone/>
                      </a:pPr>
                      <a:r>
                        <a:rPr lang="en-US" sz="1800" b="0" u="none" strike="noStrike" cap="none">
                          <a:solidFill>
                            <a:schemeClr val="dk1"/>
                          </a:solidFill>
                          <a:latin typeface="Calibri"/>
                          <a:ea typeface="Calibri"/>
                          <a:cs typeface="Calibri"/>
                          <a:sym typeface="Calibri"/>
                        </a:rPr>
                        <a:t>NY</a:t>
                      </a:r>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n-US" sz="1800" b="0" u="none" strike="noStrike" cap="none">
                          <a:solidFill>
                            <a:schemeClr val="dk1"/>
                          </a:solidFill>
                          <a:latin typeface="Calibri"/>
                          <a:ea typeface="Calibri"/>
                          <a:cs typeface="Calibri"/>
                          <a:sym typeface="Calibri"/>
                        </a:rPr>
                        <a:t>153</a:t>
                      </a:r>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n-US" sz="1800" b="0" u="none" strike="noStrike" cap="none">
                          <a:solidFill>
                            <a:schemeClr val="dk1"/>
                          </a:solidFill>
                          <a:latin typeface="Calibri"/>
                          <a:ea typeface="Calibri"/>
                          <a:cs typeface="Calibri"/>
                          <a:sym typeface="Calibri"/>
                        </a:rPr>
                        <a:t>4.7</a:t>
                      </a:r>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n-US" sz="1800" b="0" u="none" strike="noStrike" cap="none">
                          <a:solidFill>
                            <a:schemeClr val="dk1"/>
                          </a:solidFill>
                          <a:latin typeface="Calibri"/>
                          <a:ea typeface="Calibri"/>
                          <a:cs typeface="Calibri"/>
                          <a:sym typeface="Calibri"/>
                        </a:rPr>
                        <a:t>2.3</a:t>
                      </a:r>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n-US" sz="1800" b="0" u="none" strike="noStrike" cap="none">
                          <a:solidFill>
                            <a:schemeClr val="dk1"/>
                          </a:solidFill>
                          <a:latin typeface="Calibri"/>
                          <a:ea typeface="Calibri"/>
                          <a:cs typeface="Calibri"/>
                          <a:sym typeface="Calibri"/>
                        </a:rPr>
                        <a:t>78 (51%)</a:t>
                      </a:r>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11"/>
                  </a:ext>
                </a:extLst>
              </a:tr>
              <a:tr h="299925">
                <a:tc>
                  <a:txBody>
                    <a:bodyPr/>
                    <a:lstStyle/>
                    <a:p>
                      <a:pPr marL="0" marR="0" lvl="0" indent="0" algn="l" rtl="0">
                        <a:spcBef>
                          <a:spcPts val="0"/>
                        </a:spcBef>
                        <a:spcAft>
                          <a:spcPts val="0"/>
                        </a:spcAft>
                        <a:buNone/>
                      </a:pPr>
                      <a:r>
                        <a:rPr lang="en-US" sz="1800" b="0" u="none" strike="noStrike" cap="none">
                          <a:solidFill>
                            <a:schemeClr val="dk1"/>
                          </a:solidFill>
                          <a:latin typeface="Calibri"/>
                          <a:ea typeface="Calibri"/>
                          <a:cs typeface="Calibri"/>
                          <a:sym typeface="Calibri"/>
                        </a:rPr>
                        <a:t>PA</a:t>
                      </a:r>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n-US" sz="1800" b="0" u="none" strike="noStrike" cap="none">
                          <a:solidFill>
                            <a:schemeClr val="dk1"/>
                          </a:solidFill>
                          <a:latin typeface="Calibri"/>
                          <a:ea typeface="Calibri"/>
                          <a:cs typeface="Calibri"/>
                          <a:sym typeface="Calibri"/>
                        </a:rPr>
                        <a:t>87</a:t>
                      </a:r>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n-US" sz="1800" b="0" u="none" strike="noStrike" cap="none">
                          <a:solidFill>
                            <a:schemeClr val="dk1"/>
                          </a:solidFill>
                          <a:latin typeface="Calibri"/>
                          <a:ea typeface="Calibri"/>
                          <a:cs typeface="Calibri"/>
                          <a:sym typeface="Calibri"/>
                        </a:rPr>
                        <a:t>3.7</a:t>
                      </a:r>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n-US" sz="1800" b="0" u="none" strike="noStrike" cap="none">
                          <a:solidFill>
                            <a:schemeClr val="dk1"/>
                          </a:solidFill>
                          <a:latin typeface="Calibri"/>
                          <a:ea typeface="Calibri"/>
                          <a:cs typeface="Calibri"/>
                          <a:sym typeface="Calibri"/>
                        </a:rPr>
                        <a:t>2.4</a:t>
                      </a:r>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n-US" sz="1800" b="0" u="none" strike="noStrike" cap="none">
                          <a:solidFill>
                            <a:schemeClr val="dk1"/>
                          </a:solidFill>
                          <a:latin typeface="Calibri"/>
                          <a:ea typeface="Calibri"/>
                          <a:cs typeface="Calibri"/>
                          <a:sym typeface="Calibri"/>
                        </a:rPr>
                        <a:t>69 (79%)</a:t>
                      </a:r>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12"/>
                  </a:ext>
                </a:extLst>
              </a:tr>
              <a:tr h="299925">
                <a:tc>
                  <a:txBody>
                    <a:bodyPr/>
                    <a:lstStyle/>
                    <a:p>
                      <a:pPr marL="0" marR="0" lvl="0" indent="0" algn="l" rtl="0">
                        <a:spcBef>
                          <a:spcPts val="0"/>
                        </a:spcBef>
                        <a:spcAft>
                          <a:spcPts val="0"/>
                        </a:spcAft>
                        <a:buNone/>
                      </a:pPr>
                      <a:r>
                        <a:rPr lang="en-US" sz="1800" b="0" u="none" strike="noStrike" cap="none">
                          <a:solidFill>
                            <a:schemeClr val="dk1"/>
                          </a:solidFill>
                          <a:latin typeface="Calibri"/>
                          <a:ea typeface="Calibri"/>
                          <a:cs typeface="Calibri"/>
                          <a:sym typeface="Calibri"/>
                        </a:rPr>
                        <a:t>TN</a:t>
                      </a:r>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n-US" sz="1800" b="0" u="none" strike="noStrike" cap="none">
                          <a:solidFill>
                            <a:schemeClr val="dk1"/>
                          </a:solidFill>
                          <a:latin typeface="Calibri"/>
                          <a:ea typeface="Calibri"/>
                          <a:cs typeface="Calibri"/>
                          <a:sym typeface="Calibri"/>
                        </a:rPr>
                        <a:t>10</a:t>
                      </a:r>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n-US" sz="1800" b="0" u="none" strike="noStrike" cap="none">
                          <a:solidFill>
                            <a:schemeClr val="dk1"/>
                          </a:solidFill>
                          <a:latin typeface="Calibri"/>
                          <a:ea typeface="Calibri"/>
                          <a:cs typeface="Calibri"/>
                          <a:sym typeface="Calibri"/>
                        </a:rPr>
                        <a:t>3.8</a:t>
                      </a:r>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n-US" sz="1800" b="0" u="none" strike="noStrike" cap="none">
                          <a:solidFill>
                            <a:schemeClr val="dk1"/>
                          </a:solidFill>
                          <a:latin typeface="Calibri"/>
                          <a:ea typeface="Calibri"/>
                          <a:cs typeface="Calibri"/>
                          <a:sym typeface="Calibri"/>
                        </a:rPr>
                        <a:t>2.8</a:t>
                      </a:r>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n-US" sz="1800" b="0" u="none" strike="noStrike" cap="none">
                          <a:solidFill>
                            <a:schemeClr val="dk1"/>
                          </a:solidFill>
                          <a:latin typeface="Calibri"/>
                          <a:ea typeface="Calibri"/>
                          <a:cs typeface="Calibri"/>
                          <a:sym typeface="Calibri"/>
                        </a:rPr>
                        <a:t>9 (90%)</a:t>
                      </a:r>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13"/>
                  </a:ext>
                </a:extLst>
              </a:tr>
              <a:tr h="299925">
                <a:tc>
                  <a:txBody>
                    <a:bodyPr/>
                    <a:lstStyle/>
                    <a:p>
                      <a:pPr marL="0" marR="0" lvl="0" indent="0" algn="l" rtl="0">
                        <a:spcBef>
                          <a:spcPts val="0"/>
                        </a:spcBef>
                        <a:spcAft>
                          <a:spcPts val="0"/>
                        </a:spcAft>
                        <a:buNone/>
                      </a:pPr>
                      <a:r>
                        <a:rPr lang="en-US" sz="1800" b="0" u="none" strike="noStrike" cap="none">
                          <a:solidFill>
                            <a:schemeClr val="dk1"/>
                          </a:solidFill>
                          <a:latin typeface="Calibri"/>
                          <a:ea typeface="Calibri"/>
                          <a:cs typeface="Calibri"/>
                          <a:sym typeface="Calibri"/>
                        </a:rPr>
                        <a:t>VT</a:t>
                      </a:r>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n-US" sz="1800" b="0" u="none" strike="noStrike" cap="none">
                          <a:solidFill>
                            <a:schemeClr val="dk1"/>
                          </a:solidFill>
                          <a:latin typeface="Calibri"/>
                          <a:ea typeface="Calibri"/>
                          <a:cs typeface="Calibri"/>
                          <a:sym typeface="Calibri"/>
                        </a:rPr>
                        <a:t>32</a:t>
                      </a:r>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n-US" sz="1800" b="0" u="none" strike="noStrike" cap="none">
                          <a:solidFill>
                            <a:schemeClr val="dk1"/>
                          </a:solidFill>
                          <a:latin typeface="Calibri"/>
                          <a:ea typeface="Calibri"/>
                          <a:cs typeface="Calibri"/>
                          <a:sym typeface="Calibri"/>
                        </a:rPr>
                        <a:t>7.3</a:t>
                      </a:r>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n-US" sz="1800" b="0" u="none" strike="noStrike" cap="none">
                          <a:solidFill>
                            <a:schemeClr val="dk1"/>
                          </a:solidFill>
                          <a:latin typeface="Calibri"/>
                          <a:ea typeface="Calibri"/>
                          <a:cs typeface="Calibri"/>
                          <a:sym typeface="Calibri"/>
                        </a:rPr>
                        <a:t>5.9</a:t>
                      </a:r>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n-US" sz="1800" b="0" u="none" strike="noStrike" cap="none">
                          <a:solidFill>
                            <a:schemeClr val="dk1"/>
                          </a:solidFill>
                          <a:latin typeface="Calibri"/>
                          <a:ea typeface="Calibri"/>
                          <a:cs typeface="Calibri"/>
                          <a:sym typeface="Calibri"/>
                        </a:rPr>
                        <a:t>29 (91%)</a:t>
                      </a:r>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14"/>
                  </a:ext>
                </a:extLst>
              </a:tr>
              <a:tr h="299925">
                <a:tc>
                  <a:txBody>
                    <a:bodyPr/>
                    <a:lstStyle/>
                    <a:p>
                      <a:pPr marL="0" marR="0" lvl="0" indent="0" algn="l" rtl="0">
                        <a:spcBef>
                          <a:spcPts val="0"/>
                        </a:spcBef>
                        <a:spcAft>
                          <a:spcPts val="0"/>
                        </a:spcAft>
                        <a:buNone/>
                      </a:pPr>
                      <a:r>
                        <a:rPr lang="en-US" sz="1800" b="1" u="none" strike="noStrike" cap="none">
                          <a:solidFill>
                            <a:schemeClr val="dk1"/>
                          </a:solidFill>
                          <a:latin typeface="Calibri"/>
                          <a:ea typeface="Calibri"/>
                          <a:cs typeface="Calibri"/>
                          <a:sym typeface="Calibri"/>
                        </a:rPr>
                        <a:t>All</a:t>
                      </a:r>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n-US" sz="1800" b="1" u="none" strike="noStrike" cap="none">
                          <a:solidFill>
                            <a:schemeClr val="dk1"/>
                          </a:solidFill>
                          <a:latin typeface="Calibri"/>
                          <a:ea typeface="Calibri"/>
                          <a:cs typeface="Calibri"/>
                          <a:sym typeface="Calibri"/>
                        </a:rPr>
                        <a:t>415</a:t>
                      </a:r>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n-US" sz="1800" b="1" u="none" strike="noStrike" cap="none">
                          <a:solidFill>
                            <a:schemeClr val="dk1"/>
                          </a:solidFill>
                          <a:latin typeface="Calibri"/>
                          <a:ea typeface="Calibri"/>
                          <a:cs typeface="Calibri"/>
                          <a:sym typeface="Calibri"/>
                        </a:rPr>
                        <a:t>4.6</a:t>
                      </a:r>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n-US" sz="1800" b="1" u="none" strike="noStrike" cap="none">
                          <a:solidFill>
                            <a:schemeClr val="dk1"/>
                          </a:solidFill>
                          <a:latin typeface="Calibri"/>
                          <a:ea typeface="Calibri"/>
                          <a:cs typeface="Calibri"/>
                          <a:sym typeface="Calibri"/>
                        </a:rPr>
                        <a:t>2.9</a:t>
                      </a:r>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n-US" sz="1800" b="1" u="none" strike="noStrike" cap="none">
                          <a:solidFill>
                            <a:schemeClr val="dk1"/>
                          </a:solidFill>
                          <a:latin typeface="Calibri"/>
                          <a:ea typeface="Calibri"/>
                          <a:cs typeface="Calibri"/>
                          <a:sym typeface="Calibri"/>
                        </a:rPr>
                        <a:t>290 (69.9%)</a:t>
                      </a:r>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15"/>
                  </a:ext>
                </a:extLst>
              </a:tr>
            </a:tbl>
          </a:graphicData>
        </a:graphic>
      </p:graphicFrame>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cxnSp>
        <p:nvCxnSpPr>
          <p:cNvPr id="299" name="Google Shape;299;p13"/>
          <p:cNvCxnSpPr/>
          <p:nvPr/>
        </p:nvCxnSpPr>
        <p:spPr>
          <a:xfrm>
            <a:off x="487017" y="1232593"/>
            <a:ext cx="11121886" cy="0"/>
          </a:xfrm>
          <a:prstGeom prst="straightConnector1">
            <a:avLst/>
          </a:prstGeom>
          <a:noFill/>
          <a:ln w="19050" cap="flat" cmpd="sng">
            <a:solidFill>
              <a:srgbClr val="009051"/>
            </a:solidFill>
            <a:prstDash val="solid"/>
            <a:miter lim="800000"/>
            <a:headEnd type="none" w="sm" len="sm"/>
            <a:tailEnd type="none" w="sm" len="sm"/>
          </a:ln>
        </p:spPr>
      </p:cxnSp>
      <p:sp>
        <p:nvSpPr>
          <p:cNvPr id="300" name="Google Shape;300;p13"/>
          <p:cNvSpPr txBox="1"/>
          <p:nvPr/>
        </p:nvSpPr>
        <p:spPr>
          <a:xfrm>
            <a:off x="487017" y="6248400"/>
            <a:ext cx="11390244" cy="381000"/>
          </a:xfrm>
          <a:prstGeom prst="rect">
            <a:avLst/>
          </a:prstGeom>
          <a:solidFill>
            <a:srgbClr val="009051"/>
          </a:solidFill>
          <a:ln w="12700" cap="flat" cmpd="sng">
            <a:solidFill>
              <a:schemeClr val="accent3"/>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chemeClr val="lt1"/>
                </a:solidFill>
                <a:latin typeface="Calibri"/>
                <a:ea typeface="Calibri"/>
                <a:cs typeface="Calibri"/>
                <a:sym typeface="Calibri"/>
              </a:rPr>
              <a:t>www.osymigrant.org</a:t>
            </a:r>
            <a:endParaRPr/>
          </a:p>
        </p:txBody>
      </p:sp>
      <p:pic>
        <p:nvPicPr>
          <p:cNvPr id="301" name="Google Shape;301;p13" descr="A picture containing drawing&#10;&#10;Description automatically generated"/>
          <p:cNvPicPr preferRelativeResize="0"/>
          <p:nvPr/>
        </p:nvPicPr>
        <p:blipFill rotWithShape="1">
          <a:blip r:embed="rId3">
            <a:alphaModFix/>
          </a:blip>
          <a:srcRect/>
          <a:stretch/>
        </p:blipFill>
        <p:spPr>
          <a:xfrm>
            <a:off x="496957" y="347871"/>
            <a:ext cx="2433249" cy="746490"/>
          </a:xfrm>
          <a:prstGeom prst="rect">
            <a:avLst/>
          </a:prstGeom>
          <a:noFill/>
          <a:ln>
            <a:noFill/>
          </a:ln>
        </p:spPr>
      </p:pic>
      <p:sp>
        <p:nvSpPr>
          <p:cNvPr id="302" name="Google Shape;302;p13"/>
          <p:cNvSpPr txBox="1"/>
          <p:nvPr/>
        </p:nvSpPr>
        <p:spPr>
          <a:xfrm>
            <a:off x="487017" y="1024928"/>
            <a:ext cx="11121886" cy="1029902"/>
          </a:xfrm>
          <a:prstGeom prst="rect">
            <a:avLst/>
          </a:prstGeom>
          <a:noFill/>
          <a:ln>
            <a:noFill/>
          </a:ln>
        </p:spPr>
        <p:txBody>
          <a:bodyPr spcFirstLastPara="1" wrap="square" lIns="91425" tIns="45700" rIns="91425" bIns="45700" anchor="b" anchorCtr="0">
            <a:normAutofit/>
          </a:bodyPr>
          <a:lstStyle/>
          <a:p>
            <a:pPr marL="0" marR="0" lvl="0" indent="0" algn="ctr" rtl="0">
              <a:lnSpc>
                <a:spcPct val="90000"/>
              </a:lnSpc>
              <a:spcBef>
                <a:spcPts val="0"/>
              </a:spcBef>
              <a:spcAft>
                <a:spcPts val="0"/>
              </a:spcAft>
              <a:buClr>
                <a:schemeClr val="dk1"/>
              </a:buClr>
              <a:buSzPts val="4500"/>
              <a:buFont typeface="Calibri"/>
              <a:buNone/>
            </a:pPr>
            <a:r>
              <a:rPr lang="en-US" sz="4500">
                <a:solidFill>
                  <a:schemeClr val="dk1"/>
                </a:solidFill>
                <a:latin typeface="Calibri"/>
                <a:ea typeface="Calibri"/>
                <a:cs typeface="Calibri"/>
                <a:sym typeface="Calibri"/>
              </a:rPr>
              <a:t>GOSOSY Annual Performance Review Results</a:t>
            </a:r>
            <a:endParaRPr/>
          </a:p>
        </p:txBody>
      </p:sp>
      <p:sp>
        <p:nvSpPr>
          <p:cNvPr id="303" name="Google Shape;303;p13"/>
          <p:cNvSpPr txBox="1"/>
          <p:nvPr/>
        </p:nvSpPr>
        <p:spPr>
          <a:xfrm>
            <a:off x="490330" y="2222526"/>
            <a:ext cx="11211339" cy="4215865"/>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chemeClr val="dk1"/>
              </a:buClr>
              <a:buSzPts val="2800"/>
              <a:buFont typeface="Arial"/>
              <a:buNone/>
            </a:pPr>
            <a:r>
              <a:rPr lang="en-US" sz="2800">
                <a:solidFill>
                  <a:schemeClr val="dk1"/>
                </a:solidFill>
                <a:latin typeface="Calibri"/>
                <a:ea typeface="Calibri"/>
                <a:cs typeface="Calibri"/>
                <a:sym typeface="Calibri"/>
              </a:rPr>
              <a:t>Performance Measure 1c: Annually, 51 OSY (average of 3 per state X 17 states) will participate in Goal Setting Workshops (GSWs) and attain 80% on a GSW project-based activity rubric. </a:t>
            </a:r>
            <a:endParaRPr/>
          </a:p>
          <a:p>
            <a:pPr marL="0" marR="0" lvl="0" indent="0" algn="ctr" rtl="0">
              <a:lnSpc>
                <a:spcPct val="90000"/>
              </a:lnSpc>
              <a:spcBef>
                <a:spcPts val="1000"/>
              </a:spcBef>
              <a:spcAft>
                <a:spcPts val="0"/>
              </a:spcAft>
              <a:buClr>
                <a:schemeClr val="dk1"/>
              </a:buClr>
              <a:buSzPts val="2800"/>
              <a:buFont typeface="Arial"/>
              <a:buNone/>
            </a:pPr>
            <a:endParaRPr sz="2800">
              <a:solidFill>
                <a:schemeClr val="dk1"/>
              </a:solidFill>
              <a:latin typeface="Calibri"/>
              <a:ea typeface="Calibri"/>
              <a:cs typeface="Calibri"/>
              <a:sym typeface="Calibri"/>
            </a:endParaRPr>
          </a:p>
          <a:p>
            <a:pPr marL="457200" marR="0" lvl="0" indent="-406400" algn="ctr" rtl="0">
              <a:lnSpc>
                <a:spcPct val="90000"/>
              </a:lnSpc>
              <a:spcBef>
                <a:spcPts val="1000"/>
              </a:spcBef>
              <a:spcAft>
                <a:spcPts val="0"/>
              </a:spcAft>
              <a:buClr>
                <a:schemeClr val="dk1"/>
              </a:buClr>
              <a:buSzPts val="2800"/>
              <a:buFont typeface="Calibri"/>
              <a:buChar char="●"/>
            </a:pPr>
            <a:r>
              <a:rPr lang="en-US" sz="2800">
                <a:solidFill>
                  <a:schemeClr val="dk1"/>
                </a:solidFill>
                <a:latin typeface="Calibri"/>
                <a:ea typeface="Calibri"/>
                <a:cs typeface="Calibri"/>
                <a:sym typeface="Calibri"/>
              </a:rPr>
              <a:t>11 states reported results for 133 OSY</a:t>
            </a:r>
            <a:endParaRPr/>
          </a:p>
          <a:p>
            <a:pPr marL="457200" marR="0" lvl="0" indent="0" algn="ctr" rtl="0">
              <a:lnSpc>
                <a:spcPct val="90000"/>
              </a:lnSpc>
              <a:spcBef>
                <a:spcPts val="1000"/>
              </a:spcBef>
              <a:spcAft>
                <a:spcPts val="0"/>
              </a:spcAft>
              <a:buNone/>
            </a:pPr>
            <a:endParaRPr sz="2800">
              <a:solidFill>
                <a:schemeClr val="dk1"/>
              </a:solidFill>
              <a:latin typeface="Calibri"/>
              <a:ea typeface="Calibri"/>
              <a:cs typeface="Calibri"/>
              <a:sym typeface="Calibri"/>
            </a:endParaRPr>
          </a:p>
          <a:p>
            <a:pPr marL="457200" marR="0" lvl="0" indent="-406400" algn="ctr" rtl="0">
              <a:lnSpc>
                <a:spcPct val="90000"/>
              </a:lnSpc>
              <a:spcBef>
                <a:spcPts val="1000"/>
              </a:spcBef>
              <a:spcAft>
                <a:spcPts val="0"/>
              </a:spcAft>
              <a:buClr>
                <a:schemeClr val="dk1"/>
              </a:buClr>
              <a:buSzPts val="2800"/>
              <a:buFont typeface="Calibri"/>
              <a:buChar char="●"/>
            </a:pPr>
            <a:r>
              <a:rPr lang="en-US" sz="2800">
                <a:solidFill>
                  <a:schemeClr val="dk1"/>
                </a:solidFill>
                <a:latin typeface="Calibri"/>
                <a:ea typeface="Calibri"/>
                <a:cs typeface="Calibri"/>
                <a:sym typeface="Calibri"/>
              </a:rPr>
              <a:t>51 students participated in a GSW and attained 80% or higher </a:t>
            </a:r>
            <a:endParaRPr/>
          </a:p>
          <a:p>
            <a:pPr marL="0" marR="0" lvl="0" indent="0" algn="ctr" rtl="0">
              <a:lnSpc>
                <a:spcPct val="90000"/>
              </a:lnSpc>
              <a:spcBef>
                <a:spcPts val="1000"/>
              </a:spcBef>
              <a:spcAft>
                <a:spcPts val="0"/>
              </a:spcAft>
              <a:buClr>
                <a:schemeClr val="dk1"/>
              </a:buClr>
              <a:buSzPts val="2800"/>
              <a:buFont typeface="Arial"/>
              <a:buNone/>
            </a:pPr>
            <a:r>
              <a:rPr lang="en-US" sz="2800">
                <a:solidFill>
                  <a:schemeClr val="dk1"/>
                </a:solidFill>
                <a:latin typeface="Calibri"/>
                <a:ea typeface="Calibri"/>
                <a:cs typeface="Calibri"/>
                <a:sym typeface="Calibri"/>
              </a:rPr>
              <a:t>on the rubric</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cxnSp>
        <p:nvCxnSpPr>
          <p:cNvPr id="308" name="Google Shape;308;p14"/>
          <p:cNvCxnSpPr/>
          <p:nvPr/>
        </p:nvCxnSpPr>
        <p:spPr>
          <a:xfrm>
            <a:off x="487017" y="1232593"/>
            <a:ext cx="11121886" cy="0"/>
          </a:xfrm>
          <a:prstGeom prst="straightConnector1">
            <a:avLst/>
          </a:prstGeom>
          <a:noFill/>
          <a:ln w="19050" cap="flat" cmpd="sng">
            <a:solidFill>
              <a:srgbClr val="009051"/>
            </a:solidFill>
            <a:prstDash val="solid"/>
            <a:miter lim="800000"/>
            <a:headEnd type="none" w="sm" len="sm"/>
            <a:tailEnd type="none" w="sm" len="sm"/>
          </a:ln>
        </p:spPr>
      </p:cxnSp>
      <p:graphicFrame>
        <p:nvGraphicFramePr>
          <p:cNvPr id="309" name="Google Shape;309;p14"/>
          <p:cNvGraphicFramePr/>
          <p:nvPr/>
        </p:nvGraphicFramePr>
        <p:xfrm>
          <a:off x="1981199" y="274637"/>
          <a:ext cx="3000000" cy="3000000"/>
        </p:xfrm>
        <a:graphic>
          <a:graphicData uri="http://schemas.openxmlformats.org/drawingml/2006/table">
            <a:tbl>
              <a:tblPr>
                <a:noFill/>
                <a:tableStyleId>{43F02631-4076-4733-ABD8-7F083435EE7D}</a:tableStyleId>
              </a:tblPr>
              <a:tblGrid>
                <a:gridCol w="784575">
                  <a:extLst>
                    <a:ext uri="{9D8B030D-6E8A-4147-A177-3AD203B41FA5}">
                      <a16:colId xmlns:a16="http://schemas.microsoft.com/office/drawing/2014/main" val="20000"/>
                    </a:ext>
                  </a:extLst>
                </a:gridCol>
                <a:gridCol w="2268150">
                  <a:extLst>
                    <a:ext uri="{9D8B030D-6E8A-4147-A177-3AD203B41FA5}">
                      <a16:colId xmlns:a16="http://schemas.microsoft.com/office/drawing/2014/main" val="20001"/>
                    </a:ext>
                  </a:extLst>
                </a:gridCol>
                <a:gridCol w="2502875">
                  <a:extLst>
                    <a:ext uri="{9D8B030D-6E8A-4147-A177-3AD203B41FA5}">
                      <a16:colId xmlns:a16="http://schemas.microsoft.com/office/drawing/2014/main" val="20002"/>
                    </a:ext>
                  </a:extLst>
                </a:gridCol>
                <a:gridCol w="2670675">
                  <a:extLst>
                    <a:ext uri="{9D8B030D-6E8A-4147-A177-3AD203B41FA5}">
                      <a16:colId xmlns:a16="http://schemas.microsoft.com/office/drawing/2014/main" val="20003"/>
                    </a:ext>
                  </a:extLst>
                </a:gridCol>
              </a:tblGrid>
              <a:tr h="775325">
                <a:tc>
                  <a:txBody>
                    <a:bodyPr/>
                    <a:lstStyle/>
                    <a:p>
                      <a:pPr marL="0" marR="0" lvl="0" indent="0" algn="l" rtl="0">
                        <a:lnSpc>
                          <a:spcPct val="107000"/>
                        </a:lnSpc>
                        <a:spcBef>
                          <a:spcPts val="0"/>
                        </a:spcBef>
                        <a:spcAft>
                          <a:spcPts val="0"/>
                        </a:spcAft>
                        <a:buNone/>
                      </a:pPr>
                      <a:r>
                        <a:rPr lang="en-US" sz="2000" b="1" u="none" strike="noStrike" cap="none">
                          <a:solidFill>
                            <a:srgbClr val="FFFFFF"/>
                          </a:solidFill>
                          <a:latin typeface="Calibri"/>
                          <a:ea typeface="Calibri"/>
                          <a:cs typeface="Calibri"/>
                          <a:sym typeface="Calibri"/>
                        </a:rPr>
                        <a:t>State</a:t>
                      </a:r>
                      <a:endParaRPr sz="2000" u="none" strike="noStrike" cap="none">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538135"/>
                    </a:solidFill>
                  </a:tcPr>
                </a:tc>
                <a:tc>
                  <a:txBody>
                    <a:bodyPr/>
                    <a:lstStyle/>
                    <a:p>
                      <a:pPr marL="0" marR="0" lvl="0" indent="0" algn="l" rtl="0">
                        <a:lnSpc>
                          <a:spcPct val="107000"/>
                        </a:lnSpc>
                        <a:spcBef>
                          <a:spcPts val="0"/>
                        </a:spcBef>
                        <a:spcAft>
                          <a:spcPts val="0"/>
                        </a:spcAft>
                        <a:buNone/>
                      </a:pPr>
                      <a:r>
                        <a:rPr lang="en-US" sz="2000" b="1" u="none" strike="noStrike" cap="none">
                          <a:solidFill>
                            <a:srgbClr val="FFFFFF"/>
                          </a:solidFill>
                          <a:latin typeface="Calibri"/>
                          <a:ea typeface="Calibri"/>
                          <a:cs typeface="Calibri"/>
                          <a:sym typeface="Calibri"/>
                        </a:rPr>
                        <a:t># Attending GSW</a:t>
                      </a:r>
                      <a:endParaRPr sz="2000" u="none" strike="noStrike" cap="none">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538135"/>
                    </a:solidFill>
                  </a:tcPr>
                </a:tc>
                <a:tc>
                  <a:txBody>
                    <a:bodyPr/>
                    <a:lstStyle/>
                    <a:p>
                      <a:pPr marL="0" marR="0" lvl="0" indent="0" algn="l" rtl="0">
                        <a:lnSpc>
                          <a:spcPct val="107000"/>
                        </a:lnSpc>
                        <a:spcBef>
                          <a:spcPts val="0"/>
                        </a:spcBef>
                        <a:spcAft>
                          <a:spcPts val="0"/>
                        </a:spcAft>
                        <a:buNone/>
                      </a:pPr>
                      <a:r>
                        <a:rPr lang="en-US" sz="2000" b="1" u="none" strike="noStrike" cap="none">
                          <a:solidFill>
                            <a:srgbClr val="FFFFFF"/>
                          </a:solidFill>
                          <a:latin typeface="Calibri"/>
                          <a:ea typeface="Calibri"/>
                          <a:cs typeface="Calibri"/>
                          <a:sym typeface="Calibri"/>
                        </a:rPr>
                        <a:t># Scoring 80% on the GSW Rubric</a:t>
                      </a:r>
                      <a:endParaRPr sz="2000" u="none" strike="noStrike" cap="none">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538135"/>
                    </a:solidFill>
                  </a:tcPr>
                </a:tc>
                <a:tc>
                  <a:txBody>
                    <a:bodyPr/>
                    <a:lstStyle/>
                    <a:p>
                      <a:pPr marL="0" marR="0" lvl="0" indent="0" algn="l" rtl="0">
                        <a:lnSpc>
                          <a:spcPct val="107000"/>
                        </a:lnSpc>
                        <a:spcBef>
                          <a:spcPts val="0"/>
                        </a:spcBef>
                        <a:spcAft>
                          <a:spcPts val="0"/>
                        </a:spcAft>
                        <a:buNone/>
                      </a:pPr>
                      <a:r>
                        <a:rPr lang="en-US" sz="2000" b="1" u="none" strike="noStrike" cap="none">
                          <a:solidFill>
                            <a:srgbClr val="FFFFFF"/>
                          </a:solidFill>
                          <a:latin typeface="Calibri"/>
                          <a:ea typeface="Calibri"/>
                          <a:cs typeface="Calibri"/>
                          <a:sym typeface="Calibri"/>
                        </a:rPr>
                        <a:t>% Scoring 80% on the GSW Rubric</a:t>
                      </a:r>
                      <a:endParaRPr sz="2000" u="none" strike="noStrike" cap="none">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538135"/>
                    </a:solidFill>
                  </a:tcPr>
                </a:tc>
                <a:extLst>
                  <a:ext uri="{0D108BD9-81ED-4DB2-BD59-A6C34878D82A}">
                    <a16:rowId xmlns:a16="http://schemas.microsoft.com/office/drawing/2014/main" val="10000"/>
                  </a:ext>
                </a:extLst>
              </a:tr>
              <a:tr h="370525">
                <a:tc>
                  <a:txBody>
                    <a:bodyPr/>
                    <a:lstStyle/>
                    <a:p>
                      <a:pPr marL="0" marR="0" lvl="0" indent="0" algn="l" rtl="0">
                        <a:spcBef>
                          <a:spcPts val="0"/>
                        </a:spcBef>
                        <a:spcAft>
                          <a:spcPts val="0"/>
                        </a:spcAft>
                        <a:buNone/>
                      </a:pPr>
                      <a:r>
                        <a:rPr lang="en-US" sz="2000" u="none" strike="noStrike" cap="none">
                          <a:solidFill>
                            <a:srgbClr val="000000"/>
                          </a:solidFill>
                          <a:latin typeface="Calibri"/>
                          <a:ea typeface="Calibri"/>
                          <a:cs typeface="Calibri"/>
                          <a:sym typeface="Calibri"/>
                        </a:rPr>
                        <a:t>AL</a:t>
                      </a:r>
                      <a:endParaRPr sz="2000" u="none" strike="noStrike" cap="none">
                        <a:latin typeface="Calibri"/>
                        <a:ea typeface="Calibri"/>
                        <a:cs typeface="Calibri"/>
                        <a:sym typeface="Calibri"/>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n-US" sz="2000" u="none" strike="noStrike" cap="none">
                          <a:solidFill>
                            <a:srgbClr val="000000"/>
                          </a:solidFill>
                          <a:latin typeface="Calibri"/>
                          <a:ea typeface="Calibri"/>
                          <a:cs typeface="Calibri"/>
                          <a:sym typeface="Calibri"/>
                        </a:rPr>
                        <a:t>3</a:t>
                      </a:r>
                      <a:endParaRPr sz="2000" u="none" strike="noStrike" cap="none">
                        <a:latin typeface="Calibri"/>
                        <a:ea typeface="Calibri"/>
                        <a:cs typeface="Calibri"/>
                        <a:sym typeface="Calibri"/>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n-US" sz="2000" u="none" strike="noStrike" cap="none">
                          <a:solidFill>
                            <a:srgbClr val="000000"/>
                          </a:solidFill>
                          <a:latin typeface="Calibri"/>
                          <a:ea typeface="Calibri"/>
                          <a:cs typeface="Calibri"/>
                          <a:sym typeface="Calibri"/>
                        </a:rPr>
                        <a:t>2</a:t>
                      </a:r>
                      <a:endParaRPr sz="2000" u="none" strike="noStrike" cap="none">
                        <a:latin typeface="Calibri"/>
                        <a:ea typeface="Calibri"/>
                        <a:cs typeface="Calibri"/>
                        <a:sym typeface="Calibri"/>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n-US" sz="2000" u="none" strike="noStrike" cap="none">
                          <a:solidFill>
                            <a:srgbClr val="000000"/>
                          </a:solidFill>
                          <a:latin typeface="Calibri"/>
                          <a:ea typeface="Calibri"/>
                          <a:cs typeface="Calibri"/>
                          <a:sym typeface="Calibri"/>
                        </a:rPr>
                        <a:t>67%</a:t>
                      </a:r>
                      <a:endParaRPr sz="2000" u="none" strike="noStrike" cap="none">
                        <a:latin typeface="Calibri"/>
                        <a:ea typeface="Calibri"/>
                        <a:cs typeface="Calibri"/>
                        <a:sym typeface="Calibri"/>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1"/>
                  </a:ext>
                </a:extLst>
              </a:tr>
              <a:tr h="370525">
                <a:tc>
                  <a:txBody>
                    <a:bodyPr/>
                    <a:lstStyle/>
                    <a:p>
                      <a:pPr marL="0" marR="0" lvl="0" indent="0" algn="l" rtl="0">
                        <a:spcBef>
                          <a:spcPts val="0"/>
                        </a:spcBef>
                        <a:spcAft>
                          <a:spcPts val="0"/>
                        </a:spcAft>
                        <a:buNone/>
                      </a:pPr>
                      <a:r>
                        <a:rPr lang="en-US" sz="2000" u="none" strike="noStrike" cap="none">
                          <a:solidFill>
                            <a:srgbClr val="000000"/>
                          </a:solidFill>
                          <a:latin typeface="Calibri"/>
                          <a:ea typeface="Calibri"/>
                          <a:cs typeface="Calibri"/>
                          <a:sym typeface="Calibri"/>
                        </a:rPr>
                        <a:t>IA</a:t>
                      </a:r>
                      <a:endParaRPr sz="2000" u="none" strike="noStrike" cap="none">
                        <a:latin typeface="Calibri"/>
                        <a:ea typeface="Calibri"/>
                        <a:cs typeface="Calibri"/>
                        <a:sym typeface="Calibri"/>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n-US" sz="2000" u="none" strike="noStrike" cap="none">
                          <a:solidFill>
                            <a:srgbClr val="000000"/>
                          </a:solidFill>
                          <a:latin typeface="Calibri"/>
                          <a:ea typeface="Calibri"/>
                          <a:cs typeface="Calibri"/>
                          <a:sym typeface="Calibri"/>
                        </a:rPr>
                        <a:t>3</a:t>
                      </a:r>
                      <a:endParaRPr sz="2000" u="none" strike="noStrike" cap="none">
                        <a:latin typeface="Calibri"/>
                        <a:ea typeface="Calibri"/>
                        <a:cs typeface="Calibri"/>
                        <a:sym typeface="Calibri"/>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n-US" sz="2000" u="none" strike="noStrike" cap="none">
                          <a:solidFill>
                            <a:srgbClr val="000000"/>
                          </a:solidFill>
                          <a:latin typeface="Calibri"/>
                          <a:ea typeface="Calibri"/>
                          <a:cs typeface="Calibri"/>
                          <a:sym typeface="Calibri"/>
                        </a:rPr>
                        <a:t>3</a:t>
                      </a:r>
                      <a:endParaRPr sz="2000" u="none" strike="noStrike" cap="none">
                        <a:latin typeface="Calibri"/>
                        <a:ea typeface="Calibri"/>
                        <a:cs typeface="Calibri"/>
                        <a:sym typeface="Calibri"/>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n-US" sz="2000" u="none" strike="noStrike" cap="none">
                          <a:solidFill>
                            <a:srgbClr val="000000"/>
                          </a:solidFill>
                          <a:latin typeface="Calibri"/>
                          <a:ea typeface="Calibri"/>
                          <a:cs typeface="Calibri"/>
                          <a:sym typeface="Calibri"/>
                        </a:rPr>
                        <a:t>100%</a:t>
                      </a:r>
                      <a:endParaRPr sz="2000" u="none" strike="noStrike" cap="none">
                        <a:latin typeface="Calibri"/>
                        <a:ea typeface="Calibri"/>
                        <a:cs typeface="Calibri"/>
                        <a:sym typeface="Calibri"/>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2"/>
                  </a:ext>
                </a:extLst>
              </a:tr>
              <a:tr h="370525">
                <a:tc>
                  <a:txBody>
                    <a:bodyPr/>
                    <a:lstStyle/>
                    <a:p>
                      <a:pPr marL="0" marR="0" lvl="0" indent="0" algn="l" rtl="0">
                        <a:spcBef>
                          <a:spcPts val="0"/>
                        </a:spcBef>
                        <a:spcAft>
                          <a:spcPts val="0"/>
                        </a:spcAft>
                        <a:buNone/>
                      </a:pPr>
                      <a:r>
                        <a:rPr lang="en-US" sz="2000" u="none" strike="noStrike" cap="none">
                          <a:solidFill>
                            <a:srgbClr val="000000"/>
                          </a:solidFill>
                          <a:latin typeface="Calibri"/>
                          <a:ea typeface="Calibri"/>
                          <a:cs typeface="Calibri"/>
                          <a:sym typeface="Calibri"/>
                        </a:rPr>
                        <a:t>KS</a:t>
                      </a:r>
                      <a:endParaRPr sz="2000" u="none" strike="noStrike" cap="none">
                        <a:latin typeface="Calibri"/>
                        <a:ea typeface="Calibri"/>
                        <a:cs typeface="Calibri"/>
                        <a:sym typeface="Calibri"/>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n-US" sz="2000" u="none" strike="noStrike" cap="none">
                          <a:solidFill>
                            <a:srgbClr val="000000"/>
                          </a:solidFill>
                          <a:latin typeface="Calibri"/>
                          <a:ea typeface="Calibri"/>
                          <a:cs typeface="Calibri"/>
                          <a:sym typeface="Calibri"/>
                        </a:rPr>
                        <a:t>36</a:t>
                      </a:r>
                      <a:endParaRPr sz="2000" u="none" strike="noStrike" cap="none">
                        <a:latin typeface="Calibri"/>
                        <a:ea typeface="Calibri"/>
                        <a:cs typeface="Calibri"/>
                        <a:sym typeface="Calibri"/>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n-US" sz="2000" u="none" strike="noStrike" cap="none">
                          <a:solidFill>
                            <a:srgbClr val="000000"/>
                          </a:solidFill>
                          <a:latin typeface="Calibri"/>
                          <a:ea typeface="Calibri"/>
                          <a:cs typeface="Calibri"/>
                          <a:sym typeface="Calibri"/>
                        </a:rPr>
                        <a:t>21</a:t>
                      </a:r>
                      <a:endParaRPr sz="2000" u="none" strike="noStrike" cap="none">
                        <a:latin typeface="Calibri"/>
                        <a:ea typeface="Calibri"/>
                        <a:cs typeface="Calibri"/>
                        <a:sym typeface="Calibri"/>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n-US" sz="2000" u="none" strike="noStrike" cap="none">
                          <a:solidFill>
                            <a:srgbClr val="000000"/>
                          </a:solidFill>
                          <a:latin typeface="Calibri"/>
                          <a:ea typeface="Calibri"/>
                          <a:cs typeface="Calibri"/>
                          <a:sym typeface="Calibri"/>
                        </a:rPr>
                        <a:t>58%</a:t>
                      </a:r>
                      <a:endParaRPr sz="2000" u="none" strike="noStrike" cap="none">
                        <a:latin typeface="Calibri"/>
                        <a:ea typeface="Calibri"/>
                        <a:cs typeface="Calibri"/>
                        <a:sym typeface="Calibri"/>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3"/>
                  </a:ext>
                </a:extLst>
              </a:tr>
              <a:tr h="370525">
                <a:tc>
                  <a:txBody>
                    <a:bodyPr/>
                    <a:lstStyle/>
                    <a:p>
                      <a:pPr marL="0" marR="0" lvl="0" indent="0" algn="l" rtl="0">
                        <a:spcBef>
                          <a:spcPts val="0"/>
                        </a:spcBef>
                        <a:spcAft>
                          <a:spcPts val="0"/>
                        </a:spcAft>
                        <a:buNone/>
                      </a:pPr>
                      <a:r>
                        <a:rPr lang="en-US" sz="2000" u="none" strike="noStrike" cap="none">
                          <a:solidFill>
                            <a:srgbClr val="000000"/>
                          </a:solidFill>
                          <a:latin typeface="Calibri"/>
                          <a:ea typeface="Calibri"/>
                          <a:cs typeface="Calibri"/>
                          <a:sym typeface="Calibri"/>
                        </a:rPr>
                        <a:t>KY</a:t>
                      </a:r>
                      <a:endParaRPr sz="2000" u="none" strike="noStrike" cap="none">
                        <a:latin typeface="Calibri"/>
                        <a:ea typeface="Calibri"/>
                        <a:cs typeface="Calibri"/>
                        <a:sym typeface="Calibri"/>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n-US" sz="2000" u="none" strike="noStrike" cap="none">
                          <a:solidFill>
                            <a:srgbClr val="000000"/>
                          </a:solidFill>
                          <a:latin typeface="Calibri"/>
                          <a:ea typeface="Calibri"/>
                          <a:cs typeface="Calibri"/>
                          <a:sym typeface="Calibri"/>
                        </a:rPr>
                        <a:t>2</a:t>
                      </a:r>
                      <a:endParaRPr sz="2000" u="none" strike="noStrike" cap="none">
                        <a:latin typeface="Calibri"/>
                        <a:ea typeface="Calibri"/>
                        <a:cs typeface="Calibri"/>
                        <a:sym typeface="Calibri"/>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n-US" sz="2000" u="none" strike="noStrike" cap="none">
                          <a:solidFill>
                            <a:srgbClr val="000000"/>
                          </a:solidFill>
                          <a:latin typeface="Calibri"/>
                          <a:ea typeface="Calibri"/>
                          <a:cs typeface="Calibri"/>
                          <a:sym typeface="Calibri"/>
                        </a:rPr>
                        <a:t>2</a:t>
                      </a:r>
                      <a:endParaRPr sz="2000" u="none" strike="noStrike" cap="none">
                        <a:latin typeface="Calibri"/>
                        <a:ea typeface="Calibri"/>
                        <a:cs typeface="Calibri"/>
                        <a:sym typeface="Calibri"/>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n-US" sz="2000" u="none" strike="noStrike" cap="none">
                          <a:solidFill>
                            <a:srgbClr val="000000"/>
                          </a:solidFill>
                          <a:latin typeface="Calibri"/>
                          <a:ea typeface="Calibri"/>
                          <a:cs typeface="Calibri"/>
                          <a:sym typeface="Calibri"/>
                        </a:rPr>
                        <a:t>100%</a:t>
                      </a:r>
                      <a:endParaRPr sz="2000" u="none" strike="noStrike" cap="none">
                        <a:latin typeface="Calibri"/>
                        <a:ea typeface="Calibri"/>
                        <a:cs typeface="Calibri"/>
                        <a:sym typeface="Calibri"/>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4"/>
                  </a:ext>
                </a:extLst>
              </a:tr>
              <a:tr h="370525">
                <a:tc>
                  <a:txBody>
                    <a:bodyPr/>
                    <a:lstStyle/>
                    <a:p>
                      <a:pPr marL="0" marR="0" lvl="0" indent="0" algn="l" rtl="0">
                        <a:spcBef>
                          <a:spcPts val="0"/>
                        </a:spcBef>
                        <a:spcAft>
                          <a:spcPts val="0"/>
                        </a:spcAft>
                        <a:buNone/>
                      </a:pPr>
                      <a:r>
                        <a:rPr lang="en-US" sz="2000" u="none" strike="noStrike" cap="none">
                          <a:solidFill>
                            <a:srgbClr val="000000"/>
                          </a:solidFill>
                          <a:latin typeface="Calibri"/>
                          <a:ea typeface="Calibri"/>
                          <a:cs typeface="Calibri"/>
                          <a:sym typeface="Calibri"/>
                        </a:rPr>
                        <a:t>MS</a:t>
                      </a:r>
                      <a:endParaRPr sz="2000" u="none" strike="noStrike" cap="none">
                        <a:latin typeface="Calibri"/>
                        <a:ea typeface="Calibri"/>
                        <a:cs typeface="Calibri"/>
                        <a:sym typeface="Calibri"/>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n-US" sz="2000" u="none" strike="noStrike" cap="none">
                          <a:solidFill>
                            <a:srgbClr val="000000"/>
                          </a:solidFill>
                          <a:latin typeface="Calibri"/>
                          <a:ea typeface="Calibri"/>
                          <a:cs typeface="Calibri"/>
                          <a:sym typeface="Calibri"/>
                        </a:rPr>
                        <a:t>2</a:t>
                      </a:r>
                      <a:endParaRPr sz="2000" u="none" strike="noStrike" cap="none">
                        <a:latin typeface="Calibri"/>
                        <a:ea typeface="Calibri"/>
                        <a:cs typeface="Calibri"/>
                        <a:sym typeface="Calibri"/>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n-US" sz="2000" u="none" strike="noStrike" cap="none">
                          <a:solidFill>
                            <a:srgbClr val="000000"/>
                          </a:solidFill>
                          <a:latin typeface="Calibri"/>
                          <a:ea typeface="Calibri"/>
                          <a:cs typeface="Calibri"/>
                          <a:sym typeface="Calibri"/>
                        </a:rPr>
                        <a:t>2</a:t>
                      </a:r>
                      <a:endParaRPr sz="2000" u="none" strike="noStrike" cap="none">
                        <a:latin typeface="Calibri"/>
                        <a:ea typeface="Calibri"/>
                        <a:cs typeface="Calibri"/>
                        <a:sym typeface="Calibri"/>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n-US" sz="2000" u="none" strike="noStrike" cap="none">
                          <a:solidFill>
                            <a:srgbClr val="000000"/>
                          </a:solidFill>
                          <a:latin typeface="Calibri"/>
                          <a:ea typeface="Calibri"/>
                          <a:cs typeface="Calibri"/>
                          <a:sym typeface="Calibri"/>
                        </a:rPr>
                        <a:t>100%</a:t>
                      </a:r>
                      <a:endParaRPr sz="2000" u="none" strike="noStrike" cap="none">
                        <a:latin typeface="Calibri"/>
                        <a:ea typeface="Calibri"/>
                        <a:cs typeface="Calibri"/>
                        <a:sym typeface="Calibri"/>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5"/>
                  </a:ext>
                </a:extLst>
              </a:tr>
              <a:tr h="370525">
                <a:tc>
                  <a:txBody>
                    <a:bodyPr/>
                    <a:lstStyle/>
                    <a:p>
                      <a:pPr marL="0" marR="0" lvl="0" indent="0" algn="l" rtl="0">
                        <a:spcBef>
                          <a:spcPts val="0"/>
                        </a:spcBef>
                        <a:spcAft>
                          <a:spcPts val="0"/>
                        </a:spcAft>
                        <a:buNone/>
                      </a:pPr>
                      <a:r>
                        <a:rPr lang="en-US" sz="2000" u="none" strike="noStrike" cap="none">
                          <a:solidFill>
                            <a:srgbClr val="000000"/>
                          </a:solidFill>
                          <a:latin typeface="Calibri"/>
                          <a:ea typeface="Calibri"/>
                          <a:cs typeface="Calibri"/>
                          <a:sym typeface="Calibri"/>
                        </a:rPr>
                        <a:t>NC</a:t>
                      </a:r>
                      <a:endParaRPr sz="2000" u="none" strike="noStrike" cap="none">
                        <a:latin typeface="Calibri"/>
                        <a:ea typeface="Calibri"/>
                        <a:cs typeface="Calibri"/>
                        <a:sym typeface="Calibri"/>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n-US" sz="2000" u="none" strike="noStrike" cap="none">
                          <a:solidFill>
                            <a:srgbClr val="000000"/>
                          </a:solidFill>
                          <a:latin typeface="Calibri"/>
                          <a:ea typeface="Calibri"/>
                          <a:cs typeface="Calibri"/>
                          <a:sym typeface="Calibri"/>
                        </a:rPr>
                        <a:t>32</a:t>
                      </a:r>
                      <a:endParaRPr sz="2000" u="none" strike="noStrike" cap="none">
                        <a:latin typeface="Calibri"/>
                        <a:ea typeface="Calibri"/>
                        <a:cs typeface="Calibri"/>
                        <a:sym typeface="Calibri"/>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n-US" sz="2000" u="none" strike="noStrike" cap="none">
                          <a:solidFill>
                            <a:srgbClr val="000000"/>
                          </a:solidFill>
                          <a:latin typeface="Calibri"/>
                          <a:ea typeface="Calibri"/>
                          <a:cs typeface="Calibri"/>
                          <a:sym typeface="Calibri"/>
                        </a:rPr>
                        <a:t>*</a:t>
                      </a:r>
                      <a:endParaRPr sz="2000" u="none" strike="noStrike" cap="none">
                        <a:latin typeface="Calibri"/>
                        <a:ea typeface="Calibri"/>
                        <a:cs typeface="Calibri"/>
                        <a:sym typeface="Calibri"/>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n-US" sz="2000" u="none" strike="noStrike" cap="none">
                          <a:solidFill>
                            <a:srgbClr val="000000"/>
                          </a:solidFill>
                          <a:latin typeface="Calibri"/>
                          <a:ea typeface="Calibri"/>
                          <a:cs typeface="Calibri"/>
                          <a:sym typeface="Calibri"/>
                        </a:rPr>
                        <a:t>N/A</a:t>
                      </a:r>
                      <a:endParaRPr sz="2000" u="none" strike="noStrike" cap="none">
                        <a:latin typeface="Calibri"/>
                        <a:ea typeface="Calibri"/>
                        <a:cs typeface="Calibri"/>
                        <a:sym typeface="Calibri"/>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6"/>
                  </a:ext>
                </a:extLst>
              </a:tr>
              <a:tr h="370525">
                <a:tc>
                  <a:txBody>
                    <a:bodyPr/>
                    <a:lstStyle/>
                    <a:p>
                      <a:pPr marL="0" marR="0" lvl="0" indent="0" algn="l" rtl="0">
                        <a:spcBef>
                          <a:spcPts val="0"/>
                        </a:spcBef>
                        <a:spcAft>
                          <a:spcPts val="0"/>
                        </a:spcAft>
                        <a:buNone/>
                      </a:pPr>
                      <a:r>
                        <a:rPr lang="en-US" sz="2000" u="none" strike="noStrike" cap="none">
                          <a:solidFill>
                            <a:srgbClr val="000000"/>
                          </a:solidFill>
                          <a:latin typeface="Calibri"/>
                          <a:ea typeface="Calibri"/>
                          <a:cs typeface="Calibri"/>
                          <a:sym typeface="Calibri"/>
                        </a:rPr>
                        <a:t>NH</a:t>
                      </a:r>
                      <a:endParaRPr sz="2000" u="none" strike="noStrike" cap="none">
                        <a:latin typeface="Calibri"/>
                        <a:ea typeface="Calibri"/>
                        <a:cs typeface="Calibri"/>
                        <a:sym typeface="Calibri"/>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n-US" sz="2000" u="none" strike="noStrike" cap="none">
                          <a:solidFill>
                            <a:srgbClr val="000000"/>
                          </a:solidFill>
                          <a:latin typeface="Calibri"/>
                          <a:ea typeface="Calibri"/>
                          <a:cs typeface="Calibri"/>
                          <a:sym typeface="Calibri"/>
                        </a:rPr>
                        <a:t>4</a:t>
                      </a:r>
                      <a:endParaRPr sz="2000" u="none" strike="noStrike" cap="none">
                        <a:latin typeface="Calibri"/>
                        <a:ea typeface="Calibri"/>
                        <a:cs typeface="Calibri"/>
                        <a:sym typeface="Calibri"/>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n-US" sz="2000" u="none" strike="noStrike" cap="none">
                          <a:solidFill>
                            <a:srgbClr val="000000"/>
                          </a:solidFill>
                          <a:latin typeface="Calibri"/>
                          <a:ea typeface="Calibri"/>
                          <a:cs typeface="Calibri"/>
                          <a:sym typeface="Calibri"/>
                        </a:rPr>
                        <a:t>4</a:t>
                      </a:r>
                      <a:endParaRPr sz="2000" u="none" strike="noStrike" cap="none">
                        <a:latin typeface="Calibri"/>
                        <a:ea typeface="Calibri"/>
                        <a:cs typeface="Calibri"/>
                        <a:sym typeface="Calibri"/>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n-US" sz="2000" u="none" strike="noStrike" cap="none">
                          <a:solidFill>
                            <a:srgbClr val="000000"/>
                          </a:solidFill>
                          <a:latin typeface="Calibri"/>
                          <a:ea typeface="Calibri"/>
                          <a:cs typeface="Calibri"/>
                          <a:sym typeface="Calibri"/>
                        </a:rPr>
                        <a:t>100%</a:t>
                      </a:r>
                      <a:endParaRPr sz="2000" u="none" strike="noStrike" cap="none">
                        <a:latin typeface="Calibri"/>
                        <a:ea typeface="Calibri"/>
                        <a:cs typeface="Calibri"/>
                        <a:sym typeface="Calibri"/>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7"/>
                  </a:ext>
                </a:extLst>
              </a:tr>
              <a:tr h="370525">
                <a:tc>
                  <a:txBody>
                    <a:bodyPr/>
                    <a:lstStyle/>
                    <a:p>
                      <a:pPr marL="0" marR="0" lvl="0" indent="0" algn="l" rtl="0">
                        <a:spcBef>
                          <a:spcPts val="0"/>
                        </a:spcBef>
                        <a:spcAft>
                          <a:spcPts val="0"/>
                        </a:spcAft>
                        <a:buNone/>
                      </a:pPr>
                      <a:r>
                        <a:rPr lang="en-US" sz="2000" u="none" strike="noStrike" cap="none">
                          <a:solidFill>
                            <a:srgbClr val="000000"/>
                          </a:solidFill>
                          <a:latin typeface="Calibri"/>
                          <a:ea typeface="Calibri"/>
                          <a:cs typeface="Calibri"/>
                          <a:sym typeface="Calibri"/>
                        </a:rPr>
                        <a:t>PA</a:t>
                      </a:r>
                      <a:endParaRPr sz="2000" u="none" strike="noStrike" cap="none">
                        <a:latin typeface="Calibri"/>
                        <a:ea typeface="Calibri"/>
                        <a:cs typeface="Calibri"/>
                        <a:sym typeface="Calibri"/>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n-US" sz="2000" u="none" strike="noStrike" cap="none">
                          <a:solidFill>
                            <a:srgbClr val="000000"/>
                          </a:solidFill>
                          <a:latin typeface="Calibri"/>
                          <a:ea typeface="Calibri"/>
                          <a:cs typeface="Calibri"/>
                          <a:sym typeface="Calibri"/>
                        </a:rPr>
                        <a:t>78</a:t>
                      </a:r>
                      <a:endParaRPr sz="2000" u="none" strike="noStrike" cap="none">
                        <a:latin typeface="Calibri"/>
                        <a:ea typeface="Calibri"/>
                        <a:cs typeface="Calibri"/>
                        <a:sym typeface="Calibri"/>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n-US" sz="2000" u="none" strike="noStrike" cap="none">
                          <a:solidFill>
                            <a:srgbClr val="000000"/>
                          </a:solidFill>
                          <a:latin typeface="Calibri"/>
                          <a:ea typeface="Calibri"/>
                          <a:cs typeface="Calibri"/>
                          <a:sym typeface="Calibri"/>
                        </a:rPr>
                        <a:t>12</a:t>
                      </a:r>
                      <a:endParaRPr sz="2000" u="none" strike="noStrike" cap="none">
                        <a:latin typeface="Calibri"/>
                        <a:ea typeface="Calibri"/>
                        <a:cs typeface="Calibri"/>
                        <a:sym typeface="Calibri"/>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n-US" sz="2000" u="none" strike="noStrike" cap="none">
                          <a:solidFill>
                            <a:srgbClr val="000000"/>
                          </a:solidFill>
                          <a:latin typeface="Calibri"/>
                          <a:ea typeface="Calibri"/>
                          <a:cs typeface="Calibri"/>
                          <a:sym typeface="Calibri"/>
                        </a:rPr>
                        <a:t>15%</a:t>
                      </a:r>
                      <a:endParaRPr sz="2000" u="none" strike="noStrike" cap="none">
                        <a:latin typeface="Calibri"/>
                        <a:ea typeface="Calibri"/>
                        <a:cs typeface="Calibri"/>
                        <a:sym typeface="Calibri"/>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8"/>
                  </a:ext>
                </a:extLst>
              </a:tr>
              <a:tr h="370525">
                <a:tc>
                  <a:txBody>
                    <a:bodyPr/>
                    <a:lstStyle/>
                    <a:p>
                      <a:pPr marL="0" marR="0" lvl="0" indent="0" algn="l" rtl="0">
                        <a:spcBef>
                          <a:spcPts val="0"/>
                        </a:spcBef>
                        <a:spcAft>
                          <a:spcPts val="0"/>
                        </a:spcAft>
                        <a:buNone/>
                      </a:pPr>
                      <a:r>
                        <a:rPr lang="en-US" sz="2000" u="none" strike="noStrike" cap="none">
                          <a:solidFill>
                            <a:srgbClr val="000000"/>
                          </a:solidFill>
                          <a:latin typeface="Calibri"/>
                          <a:ea typeface="Calibri"/>
                          <a:cs typeface="Calibri"/>
                          <a:sym typeface="Calibri"/>
                        </a:rPr>
                        <a:t>SC</a:t>
                      </a:r>
                      <a:endParaRPr sz="2000" u="none" strike="noStrike" cap="none">
                        <a:latin typeface="Calibri"/>
                        <a:ea typeface="Calibri"/>
                        <a:cs typeface="Calibri"/>
                        <a:sym typeface="Calibri"/>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n-US" sz="2000" u="none" strike="noStrike" cap="none">
                          <a:solidFill>
                            <a:srgbClr val="000000"/>
                          </a:solidFill>
                          <a:latin typeface="Calibri"/>
                          <a:ea typeface="Calibri"/>
                          <a:cs typeface="Calibri"/>
                          <a:sym typeface="Calibri"/>
                        </a:rPr>
                        <a:t>3</a:t>
                      </a:r>
                      <a:endParaRPr sz="2000" u="none" strike="noStrike" cap="none">
                        <a:latin typeface="Calibri"/>
                        <a:ea typeface="Calibri"/>
                        <a:cs typeface="Calibri"/>
                        <a:sym typeface="Calibri"/>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n-US" sz="2000" u="none" strike="noStrike" cap="none">
                          <a:solidFill>
                            <a:srgbClr val="000000"/>
                          </a:solidFill>
                          <a:latin typeface="Calibri"/>
                          <a:ea typeface="Calibri"/>
                          <a:cs typeface="Calibri"/>
                          <a:sym typeface="Calibri"/>
                        </a:rPr>
                        <a:t>*</a:t>
                      </a:r>
                      <a:endParaRPr sz="2000" u="none" strike="noStrike" cap="none">
                        <a:latin typeface="Calibri"/>
                        <a:ea typeface="Calibri"/>
                        <a:cs typeface="Calibri"/>
                        <a:sym typeface="Calibri"/>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n-US" sz="2000" u="none" strike="noStrike" cap="none">
                          <a:solidFill>
                            <a:srgbClr val="000000"/>
                          </a:solidFill>
                          <a:latin typeface="Calibri"/>
                          <a:ea typeface="Calibri"/>
                          <a:cs typeface="Calibri"/>
                          <a:sym typeface="Calibri"/>
                        </a:rPr>
                        <a:t>N/A</a:t>
                      </a:r>
                      <a:endParaRPr sz="2000" u="none" strike="noStrike" cap="none">
                        <a:latin typeface="Calibri"/>
                        <a:ea typeface="Calibri"/>
                        <a:cs typeface="Calibri"/>
                        <a:sym typeface="Calibri"/>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9"/>
                  </a:ext>
                </a:extLst>
              </a:tr>
              <a:tr h="370525">
                <a:tc>
                  <a:txBody>
                    <a:bodyPr/>
                    <a:lstStyle/>
                    <a:p>
                      <a:pPr marL="0" marR="0" lvl="0" indent="0" algn="l" rtl="0">
                        <a:spcBef>
                          <a:spcPts val="0"/>
                        </a:spcBef>
                        <a:spcAft>
                          <a:spcPts val="0"/>
                        </a:spcAft>
                        <a:buNone/>
                      </a:pPr>
                      <a:r>
                        <a:rPr lang="en-US" sz="2000" u="none" strike="noStrike" cap="none">
                          <a:solidFill>
                            <a:srgbClr val="000000"/>
                          </a:solidFill>
                          <a:latin typeface="Calibri"/>
                          <a:ea typeface="Calibri"/>
                          <a:cs typeface="Calibri"/>
                          <a:sym typeface="Calibri"/>
                        </a:rPr>
                        <a:t>TN</a:t>
                      </a:r>
                      <a:endParaRPr sz="2000" u="none" strike="noStrike" cap="none">
                        <a:latin typeface="Calibri"/>
                        <a:ea typeface="Calibri"/>
                        <a:cs typeface="Calibri"/>
                        <a:sym typeface="Calibri"/>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n-US" sz="2000" u="none" strike="noStrike" cap="none">
                          <a:solidFill>
                            <a:srgbClr val="000000"/>
                          </a:solidFill>
                          <a:latin typeface="Calibri"/>
                          <a:ea typeface="Calibri"/>
                          <a:cs typeface="Calibri"/>
                          <a:sym typeface="Calibri"/>
                        </a:rPr>
                        <a:t>10</a:t>
                      </a:r>
                      <a:endParaRPr sz="2000" u="none" strike="noStrike" cap="none">
                        <a:latin typeface="Calibri"/>
                        <a:ea typeface="Calibri"/>
                        <a:cs typeface="Calibri"/>
                        <a:sym typeface="Calibri"/>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n-US" sz="2000" u="none" strike="noStrike" cap="none">
                          <a:solidFill>
                            <a:srgbClr val="000000"/>
                          </a:solidFill>
                          <a:latin typeface="Calibri"/>
                          <a:ea typeface="Calibri"/>
                          <a:cs typeface="Calibri"/>
                          <a:sym typeface="Calibri"/>
                        </a:rPr>
                        <a:t>*</a:t>
                      </a:r>
                      <a:endParaRPr sz="2000" u="none" strike="noStrike" cap="none">
                        <a:latin typeface="Calibri"/>
                        <a:ea typeface="Calibri"/>
                        <a:cs typeface="Calibri"/>
                        <a:sym typeface="Calibri"/>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n-US" sz="2000" u="none" strike="noStrike" cap="none">
                          <a:solidFill>
                            <a:srgbClr val="000000"/>
                          </a:solidFill>
                          <a:latin typeface="Calibri"/>
                          <a:ea typeface="Calibri"/>
                          <a:cs typeface="Calibri"/>
                          <a:sym typeface="Calibri"/>
                        </a:rPr>
                        <a:t>N/A</a:t>
                      </a:r>
                      <a:endParaRPr sz="2000" u="none" strike="noStrike" cap="none">
                        <a:latin typeface="Calibri"/>
                        <a:ea typeface="Calibri"/>
                        <a:cs typeface="Calibri"/>
                        <a:sym typeface="Calibri"/>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10"/>
                  </a:ext>
                </a:extLst>
              </a:tr>
              <a:tr h="370525">
                <a:tc>
                  <a:txBody>
                    <a:bodyPr/>
                    <a:lstStyle/>
                    <a:p>
                      <a:pPr marL="0" marR="0" lvl="0" indent="0" algn="l" rtl="0">
                        <a:spcBef>
                          <a:spcPts val="0"/>
                        </a:spcBef>
                        <a:spcAft>
                          <a:spcPts val="0"/>
                        </a:spcAft>
                        <a:buNone/>
                      </a:pPr>
                      <a:r>
                        <a:rPr lang="en-US" sz="2000" u="none" strike="noStrike" cap="none">
                          <a:solidFill>
                            <a:srgbClr val="000000"/>
                          </a:solidFill>
                          <a:latin typeface="Calibri"/>
                          <a:ea typeface="Calibri"/>
                          <a:cs typeface="Calibri"/>
                          <a:sym typeface="Calibri"/>
                        </a:rPr>
                        <a:t>VT</a:t>
                      </a:r>
                      <a:endParaRPr sz="2000" u="none" strike="noStrike" cap="none">
                        <a:latin typeface="Calibri"/>
                        <a:ea typeface="Calibri"/>
                        <a:cs typeface="Calibri"/>
                        <a:sym typeface="Calibri"/>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n-US" sz="2000" u="none" strike="noStrike" cap="none">
                          <a:solidFill>
                            <a:srgbClr val="000000"/>
                          </a:solidFill>
                          <a:latin typeface="Calibri"/>
                          <a:ea typeface="Calibri"/>
                          <a:cs typeface="Calibri"/>
                          <a:sym typeface="Calibri"/>
                        </a:rPr>
                        <a:t>5</a:t>
                      </a:r>
                      <a:endParaRPr sz="2000" u="none" strike="noStrike" cap="none">
                        <a:latin typeface="Calibri"/>
                        <a:ea typeface="Calibri"/>
                        <a:cs typeface="Calibri"/>
                        <a:sym typeface="Calibri"/>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n-US" sz="2000" u="none" strike="noStrike" cap="none">
                          <a:solidFill>
                            <a:srgbClr val="000000"/>
                          </a:solidFill>
                          <a:latin typeface="Calibri"/>
                          <a:ea typeface="Calibri"/>
                          <a:cs typeface="Calibri"/>
                          <a:sym typeface="Calibri"/>
                        </a:rPr>
                        <a:t>5</a:t>
                      </a:r>
                      <a:endParaRPr sz="2000" u="none" strike="noStrike" cap="none">
                        <a:latin typeface="Calibri"/>
                        <a:ea typeface="Calibri"/>
                        <a:cs typeface="Calibri"/>
                        <a:sym typeface="Calibri"/>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n-US" sz="2000" u="none" strike="noStrike" cap="none">
                          <a:solidFill>
                            <a:srgbClr val="000000"/>
                          </a:solidFill>
                          <a:latin typeface="Calibri"/>
                          <a:ea typeface="Calibri"/>
                          <a:cs typeface="Calibri"/>
                          <a:sym typeface="Calibri"/>
                        </a:rPr>
                        <a:t>100%</a:t>
                      </a:r>
                      <a:endParaRPr sz="2000" u="none" strike="noStrike" cap="none">
                        <a:latin typeface="Calibri"/>
                        <a:ea typeface="Calibri"/>
                        <a:cs typeface="Calibri"/>
                        <a:sym typeface="Calibri"/>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11"/>
                  </a:ext>
                </a:extLst>
              </a:tr>
              <a:tr h="370525">
                <a:tc>
                  <a:txBody>
                    <a:bodyPr/>
                    <a:lstStyle/>
                    <a:p>
                      <a:pPr marL="0" marR="0" lvl="0" indent="0" algn="l" rtl="0">
                        <a:spcBef>
                          <a:spcPts val="0"/>
                        </a:spcBef>
                        <a:spcAft>
                          <a:spcPts val="0"/>
                        </a:spcAft>
                        <a:buNone/>
                      </a:pPr>
                      <a:r>
                        <a:rPr lang="en-US" sz="2000" b="1" u="none" strike="noStrike" cap="none">
                          <a:solidFill>
                            <a:srgbClr val="000000"/>
                          </a:solidFill>
                          <a:latin typeface="Calibri"/>
                          <a:ea typeface="Calibri"/>
                          <a:cs typeface="Calibri"/>
                          <a:sym typeface="Calibri"/>
                        </a:rPr>
                        <a:t>Total</a:t>
                      </a:r>
                      <a:endParaRPr sz="2000" u="none" strike="noStrike" cap="none">
                        <a:latin typeface="Calibri"/>
                        <a:ea typeface="Calibri"/>
                        <a:cs typeface="Calibri"/>
                        <a:sym typeface="Calibri"/>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n-US" sz="2000" b="1" u="none" strike="noStrike" cap="none">
                          <a:solidFill>
                            <a:srgbClr val="000000"/>
                          </a:solidFill>
                          <a:latin typeface="Calibri"/>
                          <a:ea typeface="Calibri"/>
                          <a:cs typeface="Calibri"/>
                          <a:sym typeface="Calibri"/>
                        </a:rPr>
                        <a:t>133**</a:t>
                      </a:r>
                      <a:endParaRPr sz="2000" u="none" strike="noStrike" cap="none">
                        <a:latin typeface="Calibri"/>
                        <a:ea typeface="Calibri"/>
                        <a:cs typeface="Calibri"/>
                        <a:sym typeface="Calibri"/>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n-US" sz="2000" b="1" u="none" strike="noStrike" cap="none">
                          <a:solidFill>
                            <a:srgbClr val="000000"/>
                          </a:solidFill>
                          <a:latin typeface="Calibri"/>
                          <a:ea typeface="Calibri"/>
                          <a:cs typeface="Calibri"/>
                          <a:sym typeface="Calibri"/>
                        </a:rPr>
                        <a:t>51</a:t>
                      </a:r>
                      <a:endParaRPr sz="2000" u="none" strike="noStrike" cap="none">
                        <a:latin typeface="Calibri"/>
                        <a:ea typeface="Calibri"/>
                        <a:cs typeface="Calibri"/>
                        <a:sym typeface="Calibri"/>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None/>
                      </a:pPr>
                      <a:r>
                        <a:rPr lang="en-US" sz="2000" b="1" u="none" strike="noStrike" cap="none">
                          <a:solidFill>
                            <a:srgbClr val="000000"/>
                          </a:solidFill>
                          <a:latin typeface="Calibri"/>
                          <a:ea typeface="Calibri"/>
                          <a:cs typeface="Calibri"/>
                          <a:sym typeface="Calibri"/>
                        </a:rPr>
                        <a:t>38%</a:t>
                      </a:r>
                      <a:endParaRPr sz="2000" u="none" strike="noStrike" cap="none">
                        <a:latin typeface="Calibri"/>
                        <a:ea typeface="Calibri"/>
                        <a:cs typeface="Calibri"/>
                        <a:sym typeface="Calibri"/>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12"/>
                  </a:ext>
                </a:extLst>
              </a:tr>
            </a:tbl>
          </a:graphicData>
        </a:graphic>
      </p:graphicFrame>
      <p:sp>
        <p:nvSpPr>
          <p:cNvPr id="310" name="Google Shape;310;p14"/>
          <p:cNvSpPr txBox="1"/>
          <p:nvPr/>
        </p:nvSpPr>
        <p:spPr>
          <a:xfrm>
            <a:off x="3339548" y="5496331"/>
            <a:ext cx="4965700" cy="1200329"/>
          </a:xfrm>
          <a:prstGeom prst="rect">
            <a:avLst/>
          </a:prstGeom>
          <a:noFill/>
          <a:ln>
            <a:noFill/>
          </a:ln>
        </p:spPr>
        <p:txBody>
          <a:bodyPr spcFirstLastPara="1" wrap="square" lIns="91425" tIns="45700" rIns="91425" bIns="45700" anchor="t" anchorCtr="0">
            <a:spAutoFit/>
          </a:bodyPr>
          <a:lstStyle/>
          <a:p>
            <a:pPr marL="0" marR="0" lvl="0" indent="457200" algn="l" rtl="0">
              <a:spcBef>
                <a:spcPts val="0"/>
              </a:spcBef>
              <a:spcAft>
                <a:spcPts val="0"/>
              </a:spcAft>
              <a:buNone/>
            </a:pPr>
            <a:r>
              <a:rPr lang="en-US" sz="1800" i="1">
                <a:solidFill>
                  <a:schemeClr val="dk1"/>
                </a:solidFill>
                <a:latin typeface="Times New Roman"/>
                <a:ea typeface="Times New Roman"/>
                <a:cs typeface="Times New Roman"/>
                <a:sym typeface="Times New Roman"/>
              </a:rPr>
              <a:t>*Follow-up to GSWs could not be completed due to COVID-19.  </a:t>
            </a:r>
            <a:endParaRPr/>
          </a:p>
          <a:p>
            <a:pPr marL="0" marR="0" lvl="0" indent="457200" algn="l" rtl="0">
              <a:spcBef>
                <a:spcPts val="0"/>
              </a:spcBef>
              <a:spcAft>
                <a:spcPts val="0"/>
              </a:spcAft>
              <a:buNone/>
            </a:pPr>
            <a:r>
              <a:rPr lang="en-US" sz="1800" i="1">
                <a:solidFill>
                  <a:schemeClr val="dk1"/>
                </a:solidFill>
                <a:latin typeface="Times New Roman"/>
                <a:ea typeface="Times New Roman"/>
                <a:cs typeface="Times New Roman"/>
                <a:sym typeface="Times New Roman"/>
              </a:rPr>
              <a:t>**Total includes only states able to determine progress.</a:t>
            </a:r>
            <a:endParaRPr sz="2000">
              <a:solidFill>
                <a:schemeClr val="dk1"/>
              </a:solidFill>
              <a:latin typeface="Times New Roman"/>
              <a:ea typeface="Times New Roman"/>
              <a:cs typeface="Times New Roman"/>
              <a:sym typeface="Times New Roman"/>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cxnSp>
        <p:nvCxnSpPr>
          <p:cNvPr id="315" name="Google Shape;315;p15"/>
          <p:cNvCxnSpPr/>
          <p:nvPr/>
        </p:nvCxnSpPr>
        <p:spPr>
          <a:xfrm>
            <a:off x="487017" y="1232593"/>
            <a:ext cx="11121886" cy="0"/>
          </a:xfrm>
          <a:prstGeom prst="straightConnector1">
            <a:avLst/>
          </a:prstGeom>
          <a:noFill/>
          <a:ln w="19050" cap="flat" cmpd="sng">
            <a:solidFill>
              <a:srgbClr val="009051"/>
            </a:solidFill>
            <a:prstDash val="solid"/>
            <a:miter lim="800000"/>
            <a:headEnd type="none" w="sm" len="sm"/>
            <a:tailEnd type="none" w="sm" len="sm"/>
          </a:ln>
        </p:spPr>
      </p:cxnSp>
      <p:sp>
        <p:nvSpPr>
          <p:cNvPr id="316" name="Google Shape;316;p15"/>
          <p:cNvSpPr txBox="1"/>
          <p:nvPr/>
        </p:nvSpPr>
        <p:spPr>
          <a:xfrm>
            <a:off x="487017" y="6248400"/>
            <a:ext cx="11390244" cy="381000"/>
          </a:xfrm>
          <a:prstGeom prst="rect">
            <a:avLst/>
          </a:prstGeom>
          <a:solidFill>
            <a:srgbClr val="009051"/>
          </a:solidFill>
          <a:ln w="12700" cap="flat" cmpd="sng">
            <a:solidFill>
              <a:schemeClr val="accent3"/>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chemeClr val="lt1"/>
                </a:solidFill>
                <a:latin typeface="Calibri"/>
                <a:ea typeface="Calibri"/>
                <a:cs typeface="Calibri"/>
                <a:sym typeface="Calibri"/>
              </a:rPr>
              <a:t>www.osymigrant.org</a:t>
            </a:r>
            <a:endParaRPr/>
          </a:p>
        </p:txBody>
      </p:sp>
      <p:pic>
        <p:nvPicPr>
          <p:cNvPr id="317" name="Google Shape;317;p15" descr="A picture containing drawing&#10;&#10;Description automatically generated"/>
          <p:cNvPicPr preferRelativeResize="0"/>
          <p:nvPr/>
        </p:nvPicPr>
        <p:blipFill rotWithShape="1">
          <a:blip r:embed="rId3">
            <a:alphaModFix/>
          </a:blip>
          <a:srcRect/>
          <a:stretch/>
        </p:blipFill>
        <p:spPr>
          <a:xfrm>
            <a:off x="496957" y="347871"/>
            <a:ext cx="2433249" cy="746490"/>
          </a:xfrm>
          <a:prstGeom prst="rect">
            <a:avLst/>
          </a:prstGeom>
          <a:noFill/>
          <a:ln>
            <a:noFill/>
          </a:ln>
        </p:spPr>
      </p:pic>
      <p:sp>
        <p:nvSpPr>
          <p:cNvPr id="318" name="Google Shape;318;p15"/>
          <p:cNvSpPr txBox="1"/>
          <p:nvPr/>
        </p:nvSpPr>
        <p:spPr>
          <a:xfrm>
            <a:off x="487017" y="1024928"/>
            <a:ext cx="11121886" cy="1029902"/>
          </a:xfrm>
          <a:prstGeom prst="rect">
            <a:avLst/>
          </a:prstGeom>
          <a:noFill/>
          <a:ln>
            <a:noFill/>
          </a:ln>
        </p:spPr>
        <p:txBody>
          <a:bodyPr spcFirstLastPara="1" wrap="square" lIns="91425" tIns="45700" rIns="91425" bIns="45700" anchor="b" anchorCtr="0">
            <a:normAutofit/>
          </a:bodyPr>
          <a:lstStyle/>
          <a:p>
            <a:pPr marL="0" marR="0" lvl="0" indent="0" algn="ctr" rtl="0">
              <a:lnSpc>
                <a:spcPct val="90000"/>
              </a:lnSpc>
              <a:spcBef>
                <a:spcPts val="0"/>
              </a:spcBef>
              <a:spcAft>
                <a:spcPts val="0"/>
              </a:spcAft>
              <a:buClr>
                <a:schemeClr val="dk1"/>
              </a:buClr>
              <a:buSzPts val="4500"/>
              <a:buFont typeface="Calibri"/>
              <a:buNone/>
            </a:pPr>
            <a:r>
              <a:rPr lang="en-US" sz="4500">
                <a:solidFill>
                  <a:schemeClr val="dk1"/>
                </a:solidFill>
                <a:latin typeface="Calibri"/>
                <a:ea typeface="Calibri"/>
                <a:cs typeface="Calibri"/>
                <a:sym typeface="Calibri"/>
              </a:rPr>
              <a:t>GOSOSY Annual Performance Review Results</a:t>
            </a:r>
            <a:endParaRPr/>
          </a:p>
        </p:txBody>
      </p:sp>
      <p:sp>
        <p:nvSpPr>
          <p:cNvPr id="319" name="Google Shape;319;p15"/>
          <p:cNvSpPr txBox="1"/>
          <p:nvPr/>
        </p:nvSpPr>
        <p:spPr>
          <a:xfrm>
            <a:off x="490330" y="2222526"/>
            <a:ext cx="11211339" cy="4215865"/>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chemeClr val="dk1"/>
              </a:buClr>
              <a:buSzPts val="2800"/>
              <a:buFont typeface="Arial"/>
              <a:buNone/>
            </a:pPr>
            <a:r>
              <a:rPr lang="en-US" sz="2800">
                <a:solidFill>
                  <a:schemeClr val="dk1"/>
                </a:solidFill>
                <a:latin typeface="Calibri"/>
                <a:ea typeface="Calibri"/>
                <a:cs typeface="Calibri"/>
                <a:sym typeface="Calibri"/>
              </a:rPr>
              <a:t>Performance Measure 2a: Annually, 75% of staff participating in GOSOSY professional learning activities will rate their use of strategies and materials as a 4 or above on the 5-point GOSOSY Implementation Rubric. </a:t>
            </a:r>
            <a:endParaRPr/>
          </a:p>
          <a:p>
            <a:pPr marL="0" marR="0" lvl="0" indent="0" algn="ctr" rtl="0">
              <a:lnSpc>
                <a:spcPct val="90000"/>
              </a:lnSpc>
              <a:spcBef>
                <a:spcPts val="1000"/>
              </a:spcBef>
              <a:spcAft>
                <a:spcPts val="0"/>
              </a:spcAft>
              <a:buClr>
                <a:schemeClr val="dk1"/>
              </a:buClr>
              <a:buSzPts val="2800"/>
              <a:buFont typeface="Arial"/>
              <a:buNone/>
            </a:pPr>
            <a:endParaRPr sz="2800">
              <a:solidFill>
                <a:schemeClr val="dk1"/>
              </a:solidFill>
              <a:latin typeface="Calibri"/>
              <a:ea typeface="Calibri"/>
              <a:cs typeface="Calibri"/>
              <a:sym typeface="Calibri"/>
            </a:endParaRPr>
          </a:p>
          <a:p>
            <a:pPr marL="457200" marR="0" lvl="0" indent="-457200" algn="ctr" rtl="0">
              <a:lnSpc>
                <a:spcPct val="90000"/>
              </a:lnSpc>
              <a:spcBef>
                <a:spcPts val="1000"/>
              </a:spcBef>
              <a:spcAft>
                <a:spcPts val="0"/>
              </a:spcAft>
              <a:buClr>
                <a:schemeClr val="dk1"/>
              </a:buClr>
              <a:buSzPts val="2800"/>
              <a:buFont typeface="Noto Sans Symbols"/>
              <a:buChar char="●"/>
            </a:pPr>
            <a:r>
              <a:rPr lang="en-US" sz="2800">
                <a:solidFill>
                  <a:schemeClr val="dk1"/>
                </a:solidFill>
                <a:latin typeface="Calibri"/>
                <a:ea typeface="Calibri"/>
                <a:cs typeface="Calibri"/>
                <a:sym typeface="Calibri"/>
              </a:rPr>
              <a:t>312 responses were collected (increase of 101 from Year 4)</a:t>
            </a:r>
            <a:endParaRPr/>
          </a:p>
          <a:p>
            <a:pPr marL="457200" marR="0" lvl="0" indent="-457200" algn="ctr" rtl="0">
              <a:lnSpc>
                <a:spcPct val="90000"/>
              </a:lnSpc>
              <a:spcBef>
                <a:spcPts val="1000"/>
              </a:spcBef>
              <a:spcAft>
                <a:spcPts val="0"/>
              </a:spcAft>
              <a:buClr>
                <a:schemeClr val="dk1"/>
              </a:buClr>
              <a:buSzPts val="2800"/>
              <a:buFont typeface="Noto Sans Symbols"/>
              <a:buChar char="●"/>
            </a:pPr>
            <a:r>
              <a:rPr lang="en-US" sz="2800">
                <a:solidFill>
                  <a:schemeClr val="dk1"/>
                </a:solidFill>
                <a:latin typeface="Calibri"/>
                <a:ea typeface="Calibri"/>
                <a:cs typeface="Calibri"/>
                <a:sym typeface="Calibri"/>
              </a:rPr>
              <a:t>90% rated use of materials and strategies 4 or higher</a:t>
            </a:r>
            <a:endParaRPr/>
          </a:p>
          <a:p>
            <a:pPr marL="0" marR="0" lvl="0" indent="0" algn="ctr" rtl="0">
              <a:lnSpc>
                <a:spcPct val="90000"/>
              </a:lnSpc>
              <a:spcBef>
                <a:spcPts val="1000"/>
              </a:spcBef>
              <a:spcAft>
                <a:spcPts val="0"/>
              </a:spcAft>
              <a:buClr>
                <a:schemeClr val="dk1"/>
              </a:buClr>
              <a:buSzPts val="1800"/>
              <a:buFont typeface="Arial"/>
              <a:buNone/>
            </a:pPr>
            <a:endParaRPr sz="1800" i="1">
              <a:solidFill>
                <a:schemeClr val="dk1"/>
              </a:solidFill>
              <a:latin typeface="Calibri"/>
              <a:ea typeface="Calibri"/>
              <a:cs typeface="Calibri"/>
              <a:sym typeface="Calibri"/>
            </a:endParaRPr>
          </a:p>
          <a:p>
            <a:pPr marL="0" marR="0" lvl="0" indent="0" algn="ctr" rtl="0">
              <a:lnSpc>
                <a:spcPct val="90000"/>
              </a:lnSpc>
              <a:spcBef>
                <a:spcPts val="1000"/>
              </a:spcBef>
              <a:spcAft>
                <a:spcPts val="0"/>
              </a:spcAft>
              <a:buClr>
                <a:schemeClr val="dk1"/>
              </a:buClr>
              <a:buSzPts val="1800"/>
              <a:buFont typeface="Arial"/>
              <a:buNone/>
            </a:pPr>
            <a:r>
              <a:rPr lang="en-US" sz="1800" i="1">
                <a:solidFill>
                  <a:schemeClr val="dk1"/>
                </a:solidFill>
                <a:latin typeface="Calibri"/>
                <a:ea typeface="Calibri"/>
                <a:cs typeface="Calibri"/>
                <a:sym typeface="Calibri"/>
              </a:rPr>
              <a:t>Note: results are not broken out by state because surveys include multi-state trainings</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cxnSp>
        <p:nvCxnSpPr>
          <p:cNvPr id="324" name="Google Shape;324;p16"/>
          <p:cNvCxnSpPr/>
          <p:nvPr/>
        </p:nvCxnSpPr>
        <p:spPr>
          <a:xfrm>
            <a:off x="487017" y="1232593"/>
            <a:ext cx="11121886" cy="0"/>
          </a:xfrm>
          <a:prstGeom prst="straightConnector1">
            <a:avLst/>
          </a:prstGeom>
          <a:noFill/>
          <a:ln w="19050" cap="flat" cmpd="sng">
            <a:solidFill>
              <a:srgbClr val="009051"/>
            </a:solidFill>
            <a:prstDash val="solid"/>
            <a:miter lim="800000"/>
            <a:headEnd type="none" w="sm" len="sm"/>
            <a:tailEnd type="none" w="sm" len="sm"/>
          </a:ln>
        </p:spPr>
      </p:cxnSp>
      <p:graphicFrame>
        <p:nvGraphicFramePr>
          <p:cNvPr id="325" name="Google Shape;325;p16"/>
          <p:cNvGraphicFramePr/>
          <p:nvPr/>
        </p:nvGraphicFramePr>
        <p:xfrm>
          <a:off x="1981200" y="2021965"/>
          <a:ext cx="3000000" cy="3000000"/>
        </p:xfrm>
        <a:graphic>
          <a:graphicData uri="http://schemas.openxmlformats.org/drawingml/2006/table">
            <a:tbl>
              <a:tblPr>
                <a:noFill/>
                <a:tableStyleId>{43F02631-4076-4733-ABD8-7F083435EE7D}</a:tableStyleId>
              </a:tblPr>
              <a:tblGrid>
                <a:gridCol w="1722800">
                  <a:extLst>
                    <a:ext uri="{9D8B030D-6E8A-4147-A177-3AD203B41FA5}">
                      <a16:colId xmlns:a16="http://schemas.microsoft.com/office/drawing/2014/main" val="20000"/>
                    </a:ext>
                  </a:extLst>
                </a:gridCol>
                <a:gridCol w="580075">
                  <a:extLst>
                    <a:ext uri="{9D8B030D-6E8A-4147-A177-3AD203B41FA5}">
                      <a16:colId xmlns:a16="http://schemas.microsoft.com/office/drawing/2014/main" val="20001"/>
                    </a:ext>
                  </a:extLst>
                </a:gridCol>
                <a:gridCol w="1016625">
                  <a:extLst>
                    <a:ext uri="{9D8B030D-6E8A-4147-A177-3AD203B41FA5}">
                      <a16:colId xmlns:a16="http://schemas.microsoft.com/office/drawing/2014/main" val="20002"/>
                    </a:ext>
                  </a:extLst>
                </a:gridCol>
                <a:gridCol w="1016625">
                  <a:extLst>
                    <a:ext uri="{9D8B030D-6E8A-4147-A177-3AD203B41FA5}">
                      <a16:colId xmlns:a16="http://schemas.microsoft.com/office/drawing/2014/main" val="20003"/>
                    </a:ext>
                  </a:extLst>
                </a:gridCol>
                <a:gridCol w="1016625">
                  <a:extLst>
                    <a:ext uri="{9D8B030D-6E8A-4147-A177-3AD203B41FA5}">
                      <a16:colId xmlns:a16="http://schemas.microsoft.com/office/drawing/2014/main" val="20004"/>
                    </a:ext>
                  </a:extLst>
                </a:gridCol>
                <a:gridCol w="1016625">
                  <a:extLst>
                    <a:ext uri="{9D8B030D-6E8A-4147-A177-3AD203B41FA5}">
                      <a16:colId xmlns:a16="http://schemas.microsoft.com/office/drawing/2014/main" val="20005"/>
                    </a:ext>
                  </a:extLst>
                </a:gridCol>
                <a:gridCol w="1016625">
                  <a:extLst>
                    <a:ext uri="{9D8B030D-6E8A-4147-A177-3AD203B41FA5}">
                      <a16:colId xmlns:a16="http://schemas.microsoft.com/office/drawing/2014/main" val="20006"/>
                    </a:ext>
                  </a:extLst>
                </a:gridCol>
                <a:gridCol w="1016625">
                  <a:extLst>
                    <a:ext uri="{9D8B030D-6E8A-4147-A177-3AD203B41FA5}">
                      <a16:colId xmlns:a16="http://schemas.microsoft.com/office/drawing/2014/main" val="20007"/>
                    </a:ext>
                  </a:extLst>
                </a:gridCol>
              </a:tblGrid>
              <a:tr h="254000">
                <a:tc>
                  <a:txBody>
                    <a:bodyPr/>
                    <a:lstStyle/>
                    <a:p>
                      <a:pPr marL="0" marR="0" lvl="0" indent="0" algn="l" rtl="0">
                        <a:lnSpc>
                          <a:spcPct val="107000"/>
                        </a:lnSpc>
                        <a:spcBef>
                          <a:spcPts val="0"/>
                        </a:spcBef>
                        <a:spcAft>
                          <a:spcPts val="0"/>
                        </a:spcAft>
                        <a:buNone/>
                      </a:pPr>
                      <a:r>
                        <a:rPr lang="en-US" sz="2000" b="1" u="none" strike="noStrike" cap="none">
                          <a:solidFill>
                            <a:srgbClr val="FFFFFF"/>
                          </a:solidFill>
                          <a:latin typeface="Calibri"/>
                          <a:ea typeface="Calibri"/>
                          <a:cs typeface="Calibri"/>
                          <a:sym typeface="Calibri"/>
                        </a:rPr>
                        <a:t>Survey Item</a:t>
                      </a:r>
                      <a:endParaRPr sz="2000" u="none" strike="noStrike" cap="none">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538135"/>
                    </a:solidFill>
                  </a:tcPr>
                </a:tc>
                <a:tc>
                  <a:txBody>
                    <a:bodyPr/>
                    <a:lstStyle/>
                    <a:p>
                      <a:pPr marL="0" marR="0" lvl="0" indent="0" algn="l" rtl="0">
                        <a:lnSpc>
                          <a:spcPct val="107000"/>
                        </a:lnSpc>
                        <a:spcBef>
                          <a:spcPts val="0"/>
                        </a:spcBef>
                        <a:spcAft>
                          <a:spcPts val="0"/>
                        </a:spcAft>
                        <a:buNone/>
                      </a:pPr>
                      <a:r>
                        <a:rPr lang="en-US" sz="2000" b="1" u="none" strike="noStrike" cap="none">
                          <a:solidFill>
                            <a:srgbClr val="FFFFFF"/>
                          </a:solidFill>
                          <a:latin typeface="Calibri"/>
                          <a:ea typeface="Calibri"/>
                          <a:cs typeface="Calibri"/>
                          <a:sym typeface="Calibri"/>
                        </a:rPr>
                        <a:t>N</a:t>
                      </a:r>
                      <a:endParaRPr sz="2000" u="none" strike="noStrike" cap="none">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538135"/>
                    </a:solidFill>
                  </a:tcPr>
                </a:tc>
                <a:tc>
                  <a:txBody>
                    <a:bodyPr/>
                    <a:lstStyle/>
                    <a:p>
                      <a:pPr marL="0" marR="0" lvl="0" indent="0" algn="l" rtl="0">
                        <a:lnSpc>
                          <a:spcPct val="107000"/>
                        </a:lnSpc>
                        <a:spcBef>
                          <a:spcPts val="0"/>
                        </a:spcBef>
                        <a:spcAft>
                          <a:spcPts val="0"/>
                        </a:spcAft>
                        <a:buNone/>
                      </a:pPr>
                      <a:r>
                        <a:rPr lang="en-US" sz="2000" u="none" strike="noStrike" cap="none">
                          <a:solidFill>
                            <a:srgbClr val="FFFFFF"/>
                          </a:solidFill>
                          <a:latin typeface="Arial"/>
                          <a:ea typeface="Arial"/>
                          <a:cs typeface="Arial"/>
                          <a:sym typeface="Arial"/>
                        </a:rPr>
                        <a:t>Not used at all (1)</a:t>
                      </a:r>
                      <a:endParaRPr sz="2000" u="none" strike="noStrike" cap="none">
                        <a:latin typeface="Calibri"/>
                        <a:ea typeface="Calibri"/>
                        <a:cs typeface="Calibri"/>
                        <a:sym typeface="Calibri"/>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538135"/>
                    </a:solidFill>
                  </a:tcPr>
                </a:tc>
                <a:tc>
                  <a:txBody>
                    <a:bodyPr/>
                    <a:lstStyle/>
                    <a:p>
                      <a:pPr marL="0" marR="0" lvl="0" indent="0" algn="l" rtl="0">
                        <a:lnSpc>
                          <a:spcPct val="107000"/>
                        </a:lnSpc>
                        <a:spcBef>
                          <a:spcPts val="0"/>
                        </a:spcBef>
                        <a:spcAft>
                          <a:spcPts val="0"/>
                        </a:spcAft>
                        <a:buNone/>
                      </a:pPr>
                      <a:r>
                        <a:rPr lang="en-US" sz="2000" u="none" strike="noStrike" cap="none">
                          <a:solidFill>
                            <a:srgbClr val="FFFFFF"/>
                          </a:solidFill>
                          <a:latin typeface="Arial"/>
                          <a:ea typeface="Arial"/>
                          <a:cs typeface="Arial"/>
                          <a:sym typeface="Arial"/>
                        </a:rPr>
                        <a:t>Used a little (2)</a:t>
                      </a:r>
                      <a:endParaRPr sz="2000" u="none" strike="noStrike" cap="none">
                        <a:latin typeface="Calibri"/>
                        <a:ea typeface="Calibri"/>
                        <a:cs typeface="Calibri"/>
                        <a:sym typeface="Calibri"/>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538135"/>
                    </a:solidFill>
                  </a:tcPr>
                </a:tc>
                <a:tc>
                  <a:txBody>
                    <a:bodyPr/>
                    <a:lstStyle/>
                    <a:p>
                      <a:pPr marL="0" marR="0" lvl="0" indent="0" algn="l" rtl="0">
                        <a:lnSpc>
                          <a:spcPct val="107000"/>
                        </a:lnSpc>
                        <a:spcBef>
                          <a:spcPts val="0"/>
                        </a:spcBef>
                        <a:spcAft>
                          <a:spcPts val="0"/>
                        </a:spcAft>
                        <a:buNone/>
                      </a:pPr>
                      <a:r>
                        <a:rPr lang="en-US" sz="2000" u="none" strike="noStrike" cap="none">
                          <a:solidFill>
                            <a:srgbClr val="FFFFFF"/>
                          </a:solidFill>
                          <a:latin typeface="Arial"/>
                          <a:ea typeface="Arial"/>
                          <a:cs typeface="Arial"/>
                          <a:sym typeface="Arial"/>
                        </a:rPr>
                        <a:t>Used some (3)</a:t>
                      </a:r>
                      <a:endParaRPr sz="2000" u="none" strike="noStrike" cap="none">
                        <a:latin typeface="Calibri"/>
                        <a:ea typeface="Calibri"/>
                        <a:cs typeface="Calibri"/>
                        <a:sym typeface="Calibri"/>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538135"/>
                    </a:solidFill>
                  </a:tcPr>
                </a:tc>
                <a:tc>
                  <a:txBody>
                    <a:bodyPr/>
                    <a:lstStyle/>
                    <a:p>
                      <a:pPr marL="0" marR="0" lvl="0" indent="0" algn="l" rtl="0">
                        <a:lnSpc>
                          <a:spcPct val="107000"/>
                        </a:lnSpc>
                        <a:spcBef>
                          <a:spcPts val="0"/>
                        </a:spcBef>
                        <a:spcAft>
                          <a:spcPts val="0"/>
                        </a:spcAft>
                        <a:buNone/>
                      </a:pPr>
                      <a:r>
                        <a:rPr lang="en-US" sz="2000" u="none" strike="noStrike" cap="none">
                          <a:solidFill>
                            <a:srgbClr val="FFFFFF"/>
                          </a:solidFill>
                          <a:latin typeface="Arial"/>
                          <a:ea typeface="Arial"/>
                          <a:cs typeface="Arial"/>
                          <a:sym typeface="Arial"/>
                        </a:rPr>
                        <a:t>Used a lot (4)</a:t>
                      </a:r>
                      <a:endParaRPr sz="2000" u="none" strike="noStrike" cap="none">
                        <a:latin typeface="Calibri"/>
                        <a:ea typeface="Calibri"/>
                        <a:cs typeface="Calibri"/>
                        <a:sym typeface="Calibri"/>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538135"/>
                    </a:solidFill>
                  </a:tcPr>
                </a:tc>
                <a:tc>
                  <a:txBody>
                    <a:bodyPr/>
                    <a:lstStyle/>
                    <a:p>
                      <a:pPr marL="0" marR="0" lvl="0" indent="0" algn="l" rtl="0">
                        <a:lnSpc>
                          <a:spcPct val="107000"/>
                        </a:lnSpc>
                        <a:spcBef>
                          <a:spcPts val="0"/>
                        </a:spcBef>
                        <a:spcAft>
                          <a:spcPts val="0"/>
                        </a:spcAft>
                        <a:buNone/>
                      </a:pPr>
                      <a:r>
                        <a:rPr lang="en-US" sz="2000" u="none" strike="noStrike" cap="none">
                          <a:solidFill>
                            <a:srgbClr val="FFFFFF"/>
                          </a:solidFill>
                          <a:latin typeface="Arial"/>
                          <a:ea typeface="Arial"/>
                          <a:cs typeface="Arial"/>
                          <a:sym typeface="Arial"/>
                        </a:rPr>
                        <a:t>Used extensively (5)</a:t>
                      </a:r>
                      <a:endParaRPr sz="2000" u="none" strike="noStrike" cap="none">
                        <a:latin typeface="Calibri"/>
                        <a:ea typeface="Calibri"/>
                        <a:cs typeface="Calibri"/>
                        <a:sym typeface="Calibri"/>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538135"/>
                    </a:solidFill>
                  </a:tcPr>
                </a:tc>
                <a:tc>
                  <a:txBody>
                    <a:bodyPr/>
                    <a:lstStyle/>
                    <a:p>
                      <a:pPr marL="0" marR="0" lvl="0" indent="0" algn="l" rtl="0">
                        <a:lnSpc>
                          <a:spcPct val="107000"/>
                        </a:lnSpc>
                        <a:spcBef>
                          <a:spcPts val="0"/>
                        </a:spcBef>
                        <a:spcAft>
                          <a:spcPts val="0"/>
                        </a:spcAft>
                        <a:buNone/>
                      </a:pPr>
                      <a:r>
                        <a:rPr lang="en-US" sz="2000" b="1" u="none" strike="noStrike" cap="none">
                          <a:solidFill>
                            <a:srgbClr val="FFFFFF"/>
                          </a:solidFill>
                          <a:latin typeface="Calibri"/>
                          <a:ea typeface="Calibri"/>
                          <a:cs typeface="Calibri"/>
                          <a:sym typeface="Calibri"/>
                        </a:rPr>
                        <a:t>% 4 or 5</a:t>
                      </a:r>
                      <a:endParaRPr sz="2000" u="none" strike="noStrike" cap="none">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538135"/>
                    </a:solidFill>
                  </a:tcPr>
                </a:tc>
                <a:extLst>
                  <a:ext uri="{0D108BD9-81ED-4DB2-BD59-A6C34878D82A}">
                    <a16:rowId xmlns:a16="http://schemas.microsoft.com/office/drawing/2014/main" val="10000"/>
                  </a:ext>
                </a:extLst>
              </a:tr>
              <a:tr h="254000">
                <a:tc>
                  <a:txBody>
                    <a:bodyPr/>
                    <a:lstStyle/>
                    <a:p>
                      <a:pPr marL="0" marR="0" lvl="0" indent="0" algn="l" rtl="0">
                        <a:lnSpc>
                          <a:spcPct val="107000"/>
                        </a:lnSpc>
                        <a:spcBef>
                          <a:spcPts val="0"/>
                        </a:spcBef>
                        <a:spcAft>
                          <a:spcPts val="0"/>
                        </a:spcAft>
                        <a:buNone/>
                      </a:pPr>
                      <a:r>
                        <a:rPr lang="en-US" sz="2000" u="none" strike="noStrike" cap="none">
                          <a:latin typeface="Calibri"/>
                          <a:ea typeface="Calibri"/>
                          <a:cs typeface="Calibri"/>
                          <a:sym typeface="Calibri"/>
                        </a:rPr>
                        <a:t>To what extent did you use ideas or materials you learned about at the GOSOSY training?</a:t>
                      </a:r>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2000" u="none" strike="noStrike" cap="none">
                          <a:latin typeface="Calibri"/>
                          <a:ea typeface="Calibri"/>
                          <a:cs typeface="Calibri"/>
                          <a:sym typeface="Calibri"/>
                        </a:rPr>
                        <a:t>312</a:t>
                      </a:r>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2000" u="none" strike="noStrike" cap="none">
                          <a:latin typeface="Calibri"/>
                          <a:ea typeface="Calibri"/>
                          <a:cs typeface="Calibri"/>
                          <a:sym typeface="Calibri"/>
                        </a:rPr>
                        <a:t>1 (&lt;1%)</a:t>
                      </a:r>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2000" u="none" strike="noStrike" cap="none">
                          <a:latin typeface="Calibri"/>
                          <a:ea typeface="Calibri"/>
                          <a:cs typeface="Calibri"/>
                          <a:sym typeface="Calibri"/>
                        </a:rPr>
                        <a:t>1 (&lt;1%)</a:t>
                      </a:r>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2000" u="none" strike="noStrike" cap="none">
                          <a:latin typeface="Calibri"/>
                          <a:ea typeface="Calibri"/>
                          <a:cs typeface="Calibri"/>
                          <a:sym typeface="Calibri"/>
                        </a:rPr>
                        <a:t>30 (10%)</a:t>
                      </a:r>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2000" u="none" strike="noStrike" cap="none">
                          <a:latin typeface="Calibri"/>
                          <a:ea typeface="Calibri"/>
                          <a:cs typeface="Calibri"/>
                          <a:sym typeface="Calibri"/>
                        </a:rPr>
                        <a:t>167 (54%)</a:t>
                      </a:r>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2000" u="none" strike="noStrike" cap="none">
                          <a:latin typeface="Calibri"/>
                          <a:ea typeface="Calibri"/>
                          <a:cs typeface="Calibri"/>
                          <a:sym typeface="Calibri"/>
                        </a:rPr>
                        <a:t>113 (36%)</a:t>
                      </a:r>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2000" u="none" strike="noStrike" cap="none">
                          <a:latin typeface="Calibri"/>
                          <a:ea typeface="Calibri"/>
                          <a:cs typeface="Calibri"/>
                          <a:sym typeface="Calibri"/>
                        </a:rPr>
                        <a:t>90%</a:t>
                      </a:r>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326" name="Google Shape;326;p16"/>
          <p:cNvSpPr txBox="1"/>
          <p:nvPr/>
        </p:nvSpPr>
        <p:spPr>
          <a:xfrm>
            <a:off x="487017" y="6248400"/>
            <a:ext cx="11390244" cy="381000"/>
          </a:xfrm>
          <a:prstGeom prst="rect">
            <a:avLst/>
          </a:prstGeom>
          <a:solidFill>
            <a:srgbClr val="009051"/>
          </a:solidFill>
          <a:ln w="12700" cap="flat" cmpd="sng">
            <a:solidFill>
              <a:schemeClr val="accent3"/>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chemeClr val="lt1"/>
                </a:solidFill>
                <a:latin typeface="Calibri"/>
                <a:ea typeface="Calibri"/>
                <a:cs typeface="Calibri"/>
                <a:sym typeface="Calibri"/>
              </a:rPr>
              <a:t>www.osymigrant.org</a:t>
            </a:r>
            <a:endParaRPr/>
          </a:p>
        </p:txBody>
      </p:sp>
      <p:pic>
        <p:nvPicPr>
          <p:cNvPr id="327" name="Google Shape;327;p16" descr="A picture containing drawing&#10;&#10;Description automatically generated"/>
          <p:cNvPicPr preferRelativeResize="0"/>
          <p:nvPr/>
        </p:nvPicPr>
        <p:blipFill rotWithShape="1">
          <a:blip r:embed="rId3">
            <a:alphaModFix/>
          </a:blip>
          <a:srcRect/>
          <a:stretch/>
        </p:blipFill>
        <p:spPr>
          <a:xfrm>
            <a:off x="496957" y="347871"/>
            <a:ext cx="2433249" cy="746490"/>
          </a:xfrm>
          <a:prstGeom prst="rect">
            <a:avLst/>
          </a:prstGeom>
          <a:noFill/>
          <a:ln>
            <a:noFill/>
          </a:ln>
        </p:spPr>
      </p:pic>
      <p:sp>
        <p:nvSpPr>
          <p:cNvPr id="328" name="Google Shape;328;p16"/>
          <p:cNvSpPr txBox="1"/>
          <p:nvPr/>
        </p:nvSpPr>
        <p:spPr>
          <a:xfrm>
            <a:off x="487017" y="228600"/>
            <a:ext cx="11121886" cy="1029902"/>
          </a:xfrm>
          <a:prstGeom prst="rect">
            <a:avLst/>
          </a:prstGeom>
          <a:noFill/>
          <a:ln>
            <a:noFill/>
          </a:ln>
        </p:spPr>
        <p:txBody>
          <a:bodyPr spcFirstLastPara="1" wrap="square" lIns="91425" tIns="45700" rIns="91425" bIns="45700" anchor="b" anchorCtr="0">
            <a:normAutofit/>
          </a:bodyPr>
          <a:lstStyle/>
          <a:p>
            <a:pPr marL="0" marR="0" lvl="0" indent="0" algn="r" rtl="0">
              <a:lnSpc>
                <a:spcPct val="90000"/>
              </a:lnSpc>
              <a:spcBef>
                <a:spcPts val="0"/>
              </a:spcBef>
              <a:spcAft>
                <a:spcPts val="0"/>
              </a:spcAft>
              <a:buClr>
                <a:schemeClr val="dk1"/>
              </a:buClr>
              <a:buSzPts val="4500"/>
              <a:buFont typeface="Calibri"/>
              <a:buNone/>
            </a:pPr>
            <a:r>
              <a:rPr lang="en-US" sz="4500">
                <a:solidFill>
                  <a:schemeClr val="dk1"/>
                </a:solidFill>
                <a:latin typeface="Calibri"/>
                <a:ea typeface="Calibri"/>
                <a:cs typeface="Calibri"/>
                <a:sym typeface="Calibri"/>
              </a:rPr>
              <a:t>Training Survey Results</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cxnSp>
        <p:nvCxnSpPr>
          <p:cNvPr id="333" name="Google Shape;333;p17"/>
          <p:cNvCxnSpPr/>
          <p:nvPr/>
        </p:nvCxnSpPr>
        <p:spPr>
          <a:xfrm>
            <a:off x="487017" y="1232593"/>
            <a:ext cx="11121886" cy="0"/>
          </a:xfrm>
          <a:prstGeom prst="straightConnector1">
            <a:avLst/>
          </a:prstGeom>
          <a:noFill/>
          <a:ln w="19050" cap="flat" cmpd="sng">
            <a:solidFill>
              <a:srgbClr val="009051"/>
            </a:solidFill>
            <a:prstDash val="solid"/>
            <a:miter lim="800000"/>
            <a:headEnd type="none" w="sm" len="sm"/>
            <a:tailEnd type="none" w="sm" len="sm"/>
          </a:ln>
        </p:spPr>
      </p:cxnSp>
      <p:sp>
        <p:nvSpPr>
          <p:cNvPr id="334" name="Google Shape;334;p17"/>
          <p:cNvSpPr txBox="1"/>
          <p:nvPr/>
        </p:nvSpPr>
        <p:spPr>
          <a:xfrm>
            <a:off x="487017" y="6248400"/>
            <a:ext cx="11390244" cy="381000"/>
          </a:xfrm>
          <a:prstGeom prst="rect">
            <a:avLst/>
          </a:prstGeom>
          <a:solidFill>
            <a:srgbClr val="009051"/>
          </a:solidFill>
          <a:ln w="12700" cap="flat" cmpd="sng">
            <a:solidFill>
              <a:schemeClr val="accent3"/>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chemeClr val="lt1"/>
                </a:solidFill>
                <a:latin typeface="Calibri"/>
                <a:ea typeface="Calibri"/>
                <a:cs typeface="Calibri"/>
                <a:sym typeface="Calibri"/>
              </a:rPr>
              <a:t>www.osymigrant.org</a:t>
            </a:r>
            <a:endParaRPr/>
          </a:p>
        </p:txBody>
      </p:sp>
      <p:pic>
        <p:nvPicPr>
          <p:cNvPr id="335" name="Google Shape;335;p17" descr="A picture containing drawing&#10;&#10;Description automatically generated"/>
          <p:cNvPicPr preferRelativeResize="0"/>
          <p:nvPr/>
        </p:nvPicPr>
        <p:blipFill rotWithShape="1">
          <a:blip r:embed="rId3">
            <a:alphaModFix/>
          </a:blip>
          <a:srcRect/>
          <a:stretch/>
        </p:blipFill>
        <p:spPr>
          <a:xfrm>
            <a:off x="496957" y="347871"/>
            <a:ext cx="2433249" cy="746490"/>
          </a:xfrm>
          <a:prstGeom prst="rect">
            <a:avLst/>
          </a:prstGeom>
          <a:noFill/>
          <a:ln>
            <a:noFill/>
          </a:ln>
        </p:spPr>
      </p:pic>
      <p:sp>
        <p:nvSpPr>
          <p:cNvPr id="336" name="Google Shape;336;p17"/>
          <p:cNvSpPr txBox="1"/>
          <p:nvPr/>
        </p:nvSpPr>
        <p:spPr>
          <a:xfrm>
            <a:off x="487017" y="1024928"/>
            <a:ext cx="11121886" cy="1029902"/>
          </a:xfrm>
          <a:prstGeom prst="rect">
            <a:avLst/>
          </a:prstGeom>
          <a:noFill/>
          <a:ln>
            <a:noFill/>
          </a:ln>
        </p:spPr>
        <p:txBody>
          <a:bodyPr spcFirstLastPara="1" wrap="square" lIns="91425" tIns="45700" rIns="91425" bIns="45700" anchor="b" anchorCtr="0">
            <a:normAutofit/>
          </a:bodyPr>
          <a:lstStyle/>
          <a:p>
            <a:pPr marL="0" marR="0" lvl="0" indent="0" algn="ctr" rtl="0">
              <a:lnSpc>
                <a:spcPct val="90000"/>
              </a:lnSpc>
              <a:spcBef>
                <a:spcPts val="0"/>
              </a:spcBef>
              <a:spcAft>
                <a:spcPts val="0"/>
              </a:spcAft>
              <a:buClr>
                <a:schemeClr val="dk1"/>
              </a:buClr>
              <a:buSzPts val="4500"/>
              <a:buFont typeface="Calibri"/>
              <a:buNone/>
            </a:pPr>
            <a:r>
              <a:rPr lang="en-US" sz="4500">
                <a:solidFill>
                  <a:schemeClr val="dk1"/>
                </a:solidFill>
                <a:latin typeface="Calibri"/>
                <a:ea typeface="Calibri"/>
                <a:cs typeface="Calibri"/>
                <a:sym typeface="Calibri"/>
              </a:rPr>
              <a:t>GOSOSY Annual Performance Review Results</a:t>
            </a:r>
            <a:endParaRPr/>
          </a:p>
        </p:txBody>
      </p:sp>
      <p:sp>
        <p:nvSpPr>
          <p:cNvPr id="337" name="Google Shape;337;p17"/>
          <p:cNvSpPr txBox="1"/>
          <p:nvPr/>
        </p:nvSpPr>
        <p:spPr>
          <a:xfrm>
            <a:off x="490330" y="2222526"/>
            <a:ext cx="11211339" cy="4215865"/>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chemeClr val="dk1"/>
              </a:buClr>
              <a:buSzPts val="2800"/>
              <a:buFont typeface="Arial"/>
              <a:buNone/>
            </a:pPr>
            <a:r>
              <a:rPr lang="en-US" sz="2800">
                <a:solidFill>
                  <a:schemeClr val="dk1"/>
                </a:solidFill>
                <a:latin typeface="Calibri"/>
                <a:ea typeface="Calibri"/>
                <a:cs typeface="Calibri"/>
                <a:sym typeface="Calibri"/>
              </a:rPr>
              <a:t>Performance Measure 2b: Annually, 75% of GOSOSY states will report that at least 5 mutually-beneficial collaborations on professional learning and mentoring are in place in their state with other CIGs, National HEP/CAMP Association, World Education, Inc., and other agencies and entities.</a:t>
            </a:r>
            <a:endParaRPr/>
          </a:p>
          <a:p>
            <a:pPr marL="0" marR="0" lvl="0" indent="0" algn="ctr" rtl="0">
              <a:lnSpc>
                <a:spcPct val="90000"/>
              </a:lnSpc>
              <a:spcBef>
                <a:spcPts val="1000"/>
              </a:spcBef>
              <a:spcAft>
                <a:spcPts val="0"/>
              </a:spcAft>
              <a:buClr>
                <a:schemeClr val="dk1"/>
              </a:buClr>
              <a:buSzPts val="2800"/>
              <a:buFont typeface="Arial"/>
              <a:buNone/>
            </a:pPr>
            <a:endParaRPr sz="2800">
              <a:solidFill>
                <a:schemeClr val="dk1"/>
              </a:solidFill>
              <a:latin typeface="Calibri"/>
              <a:ea typeface="Calibri"/>
              <a:cs typeface="Calibri"/>
              <a:sym typeface="Calibri"/>
            </a:endParaRPr>
          </a:p>
          <a:p>
            <a:pPr marL="457200" marR="0" lvl="0" indent="-406400" algn="ctr" rtl="0">
              <a:lnSpc>
                <a:spcPct val="90000"/>
              </a:lnSpc>
              <a:spcBef>
                <a:spcPts val="1000"/>
              </a:spcBef>
              <a:spcAft>
                <a:spcPts val="0"/>
              </a:spcAft>
              <a:buClr>
                <a:schemeClr val="dk1"/>
              </a:buClr>
              <a:buSzPts val="2800"/>
              <a:buFont typeface="Calibri"/>
              <a:buChar char="●"/>
            </a:pPr>
            <a:r>
              <a:rPr lang="en-US" sz="2800">
                <a:solidFill>
                  <a:schemeClr val="dk1"/>
                </a:solidFill>
                <a:latin typeface="Calibri"/>
                <a:ea typeface="Calibri"/>
                <a:cs typeface="Calibri"/>
                <a:sym typeface="Calibri"/>
              </a:rPr>
              <a:t>All states reported collaborations</a:t>
            </a:r>
            <a:endParaRPr/>
          </a:p>
          <a:p>
            <a:pPr marL="457200" marR="0" lvl="0" indent="-406400" algn="ctr" rtl="0">
              <a:lnSpc>
                <a:spcPct val="90000"/>
              </a:lnSpc>
              <a:spcBef>
                <a:spcPts val="0"/>
              </a:spcBef>
              <a:spcAft>
                <a:spcPts val="0"/>
              </a:spcAft>
              <a:buClr>
                <a:schemeClr val="dk1"/>
              </a:buClr>
              <a:buSzPts val="2800"/>
              <a:buFont typeface="Calibri"/>
              <a:buChar char="●"/>
            </a:pPr>
            <a:r>
              <a:rPr lang="en-US" sz="2800">
                <a:solidFill>
                  <a:schemeClr val="dk1"/>
                </a:solidFill>
                <a:latin typeface="Calibri"/>
                <a:ea typeface="Calibri"/>
                <a:cs typeface="Calibri"/>
                <a:sym typeface="Calibri"/>
              </a:rPr>
              <a:t>All states had 5 or more</a:t>
            </a:r>
            <a:endParaRPr/>
          </a:p>
          <a:p>
            <a:pPr marL="457200" marR="0" lvl="0" indent="-406400" algn="ctr" rtl="0">
              <a:lnSpc>
                <a:spcPct val="90000"/>
              </a:lnSpc>
              <a:spcBef>
                <a:spcPts val="0"/>
              </a:spcBef>
              <a:spcAft>
                <a:spcPts val="0"/>
              </a:spcAft>
              <a:buClr>
                <a:schemeClr val="dk1"/>
              </a:buClr>
              <a:buSzPts val="2800"/>
              <a:buFont typeface="Calibri"/>
              <a:buChar char="●"/>
            </a:pPr>
            <a:r>
              <a:rPr lang="en-US" sz="2800">
                <a:solidFill>
                  <a:schemeClr val="dk1"/>
                </a:solidFill>
                <a:latin typeface="Calibri"/>
                <a:ea typeface="Calibri"/>
                <a:cs typeface="Calibri"/>
                <a:sym typeface="Calibri"/>
              </a:rPr>
              <a:t>Over 200 collaborations reported with an average of 13 per state</a:t>
            </a:r>
            <a:endParaRPr/>
          </a:p>
          <a:p>
            <a:pPr marL="0" marR="0" lvl="0" indent="0" algn="ctr" rtl="0">
              <a:lnSpc>
                <a:spcPct val="90000"/>
              </a:lnSpc>
              <a:spcBef>
                <a:spcPts val="1000"/>
              </a:spcBef>
              <a:spcAft>
                <a:spcPts val="0"/>
              </a:spcAft>
              <a:buClr>
                <a:schemeClr val="dk1"/>
              </a:buClr>
              <a:buSzPts val="2800"/>
              <a:buFont typeface="Arial"/>
              <a:buNone/>
            </a:pPr>
            <a:endParaRPr sz="2800">
              <a:solidFill>
                <a:schemeClr val="dk1"/>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cxnSp>
        <p:nvCxnSpPr>
          <p:cNvPr id="342" name="Google Shape;342;p18"/>
          <p:cNvCxnSpPr/>
          <p:nvPr/>
        </p:nvCxnSpPr>
        <p:spPr>
          <a:xfrm>
            <a:off x="487017" y="1232593"/>
            <a:ext cx="11121886" cy="0"/>
          </a:xfrm>
          <a:prstGeom prst="straightConnector1">
            <a:avLst/>
          </a:prstGeom>
          <a:noFill/>
          <a:ln w="19050" cap="flat" cmpd="sng">
            <a:solidFill>
              <a:srgbClr val="009051"/>
            </a:solidFill>
            <a:prstDash val="solid"/>
            <a:miter lim="800000"/>
            <a:headEnd type="none" w="sm" len="sm"/>
            <a:tailEnd type="none" w="sm" len="sm"/>
          </a:ln>
        </p:spPr>
      </p:cxnSp>
      <p:graphicFrame>
        <p:nvGraphicFramePr>
          <p:cNvPr id="343" name="Google Shape;343;p18"/>
          <p:cNvGraphicFramePr/>
          <p:nvPr/>
        </p:nvGraphicFramePr>
        <p:xfrm>
          <a:off x="2153478" y="567819"/>
          <a:ext cx="3000000" cy="3000000"/>
        </p:xfrm>
        <a:graphic>
          <a:graphicData uri="http://schemas.openxmlformats.org/drawingml/2006/table">
            <a:tbl>
              <a:tblPr>
                <a:noFill/>
                <a:tableStyleId>{43F02631-4076-4733-ABD8-7F083435EE7D}</a:tableStyleId>
              </a:tblPr>
              <a:tblGrid>
                <a:gridCol w="1248850">
                  <a:extLst>
                    <a:ext uri="{9D8B030D-6E8A-4147-A177-3AD203B41FA5}">
                      <a16:colId xmlns:a16="http://schemas.microsoft.com/office/drawing/2014/main" val="20000"/>
                    </a:ext>
                  </a:extLst>
                </a:gridCol>
                <a:gridCol w="2931625">
                  <a:extLst>
                    <a:ext uri="{9D8B030D-6E8A-4147-A177-3AD203B41FA5}">
                      <a16:colId xmlns:a16="http://schemas.microsoft.com/office/drawing/2014/main" val="20001"/>
                    </a:ext>
                  </a:extLst>
                </a:gridCol>
                <a:gridCol w="3704575">
                  <a:extLst>
                    <a:ext uri="{9D8B030D-6E8A-4147-A177-3AD203B41FA5}">
                      <a16:colId xmlns:a16="http://schemas.microsoft.com/office/drawing/2014/main" val="20002"/>
                    </a:ext>
                  </a:extLst>
                </a:gridCol>
              </a:tblGrid>
              <a:tr h="317900">
                <a:tc>
                  <a:txBody>
                    <a:bodyPr/>
                    <a:lstStyle/>
                    <a:p>
                      <a:pPr marL="0" marR="0" lvl="0" indent="0" algn="ctr" rtl="0">
                        <a:lnSpc>
                          <a:spcPct val="107000"/>
                        </a:lnSpc>
                        <a:spcBef>
                          <a:spcPts val="0"/>
                        </a:spcBef>
                        <a:spcAft>
                          <a:spcPts val="0"/>
                        </a:spcAft>
                        <a:buNone/>
                      </a:pPr>
                      <a:r>
                        <a:rPr lang="en-US" sz="1800" b="1" u="none" strike="noStrike" cap="none">
                          <a:solidFill>
                            <a:srgbClr val="FFFFFF"/>
                          </a:solidFill>
                          <a:latin typeface="Calibri"/>
                          <a:ea typeface="Calibri"/>
                          <a:cs typeface="Calibri"/>
                          <a:sym typeface="Calibri"/>
                        </a:rPr>
                        <a:t>State</a:t>
                      </a:r>
                      <a:endParaRPr sz="1800" u="none" strike="noStrike" cap="none">
                        <a:latin typeface="Calibri"/>
                        <a:ea typeface="Calibri"/>
                        <a:cs typeface="Calibri"/>
                        <a:sym typeface="Calibri"/>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538135"/>
                    </a:solidFill>
                  </a:tcPr>
                </a:tc>
                <a:tc>
                  <a:txBody>
                    <a:bodyPr/>
                    <a:lstStyle/>
                    <a:p>
                      <a:pPr marL="0" marR="0" lvl="0" indent="0" algn="ctr" rtl="0">
                        <a:lnSpc>
                          <a:spcPct val="107000"/>
                        </a:lnSpc>
                        <a:spcBef>
                          <a:spcPts val="0"/>
                        </a:spcBef>
                        <a:spcAft>
                          <a:spcPts val="0"/>
                        </a:spcAft>
                        <a:buNone/>
                      </a:pPr>
                      <a:r>
                        <a:rPr lang="en-US" sz="1800" b="1" u="none" strike="noStrike" cap="none">
                          <a:solidFill>
                            <a:srgbClr val="FFFFFF"/>
                          </a:solidFill>
                          <a:latin typeface="Calibri"/>
                          <a:ea typeface="Calibri"/>
                          <a:cs typeface="Calibri"/>
                          <a:sym typeface="Calibri"/>
                        </a:rPr>
                        <a:t># Collaborations</a:t>
                      </a:r>
                      <a:endParaRPr sz="1800" u="none" strike="noStrike" cap="none">
                        <a:latin typeface="Calibri"/>
                        <a:ea typeface="Calibri"/>
                        <a:cs typeface="Calibri"/>
                        <a:sym typeface="Calibri"/>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538135"/>
                    </a:solidFill>
                  </a:tcPr>
                </a:tc>
                <a:tc>
                  <a:txBody>
                    <a:bodyPr/>
                    <a:lstStyle/>
                    <a:p>
                      <a:pPr marL="0" marR="0" lvl="0" indent="0" algn="ctr" rtl="0">
                        <a:lnSpc>
                          <a:spcPct val="107000"/>
                        </a:lnSpc>
                        <a:spcBef>
                          <a:spcPts val="0"/>
                        </a:spcBef>
                        <a:spcAft>
                          <a:spcPts val="0"/>
                        </a:spcAft>
                        <a:buNone/>
                      </a:pPr>
                      <a:r>
                        <a:rPr lang="en-US" sz="1800" b="1" u="none" strike="noStrike" cap="none">
                          <a:solidFill>
                            <a:srgbClr val="FFFFFF"/>
                          </a:solidFill>
                          <a:latin typeface="Calibri"/>
                          <a:ea typeface="Calibri"/>
                          <a:cs typeface="Calibri"/>
                          <a:sym typeface="Calibri"/>
                        </a:rPr>
                        <a:t>5 or more collaborations</a:t>
                      </a:r>
                      <a:endParaRPr sz="1800" u="none" strike="noStrike" cap="none">
                        <a:latin typeface="Calibri"/>
                        <a:ea typeface="Calibri"/>
                        <a:cs typeface="Calibri"/>
                        <a:sym typeface="Calibri"/>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538135"/>
                    </a:solidFill>
                  </a:tcPr>
                </a:tc>
                <a:extLst>
                  <a:ext uri="{0D108BD9-81ED-4DB2-BD59-A6C34878D82A}">
                    <a16:rowId xmlns:a16="http://schemas.microsoft.com/office/drawing/2014/main" val="10000"/>
                  </a:ext>
                </a:extLst>
              </a:tr>
              <a:tr h="317900">
                <a:tc>
                  <a:txBody>
                    <a:bodyPr/>
                    <a:lstStyle/>
                    <a:p>
                      <a:pPr marL="0" marR="0" lvl="0" indent="0" algn="l" rtl="0">
                        <a:lnSpc>
                          <a:spcPct val="107000"/>
                        </a:lnSpc>
                        <a:spcBef>
                          <a:spcPts val="0"/>
                        </a:spcBef>
                        <a:spcAft>
                          <a:spcPts val="0"/>
                        </a:spcAft>
                        <a:buNone/>
                      </a:pPr>
                      <a:r>
                        <a:rPr lang="en-US" sz="1800" u="none" strike="noStrike" cap="none">
                          <a:solidFill>
                            <a:srgbClr val="000000"/>
                          </a:solidFill>
                          <a:latin typeface="Calibri"/>
                          <a:ea typeface="Calibri"/>
                          <a:cs typeface="Calibri"/>
                          <a:sym typeface="Calibri"/>
                        </a:rPr>
                        <a:t>AL</a:t>
                      </a:r>
                      <a:endParaRPr sz="1800" u="none" strike="noStrike" cap="none">
                        <a:latin typeface="Calibri"/>
                        <a:ea typeface="Calibri"/>
                        <a:cs typeface="Calibri"/>
                        <a:sym typeface="Calibri"/>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pPr marL="0" marR="0" lvl="0" indent="0" algn="ctr" rtl="0">
                        <a:lnSpc>
                          <a:spcPct val="107000"/>
                        </a:lnSpc>
                        <a:spcBef>
                          <a:spcPts val="0"/>
                        </a:spcBef>
                        <a:spcAft>
                          <a:spcPts val="0"/>
                        </a:spcAft>
                        <a:buNone/>
                      </a:pPr>
                      <a:r>
                        <a:rPr lang="en-US" sz="1800" u="none" strike="noStrike" cap="none">
                          <a:solidFill>
                            <a:srgbClr val="000000"/>
                          </a:solidFill>
                          <a:latin typeface="Calibri"/>
                          <a:ea typeface="Calibri"/>
                          <a:cs typeface="Calibri"/>
                          <a:sym typeface="Calibri"/>
                        </a:rPr>
                        <a:t>6</a:t>
                      </a:r>
                      <a:endParaRPr sz="1800" u="none" strike="noStrike" cap="none">
                        <a:latin typeface="Calibri"/>
                        <a:ea typeface="Calibri"/>
                        <a:cs typeface="Calibri"/>
                        <a:sym typeface="Calibri"/>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pPr marL="0" marR="0" lvl="0" indent="0" algn="ctr" rtl="0">
                        <a:lnSpc>
                          <a:spcPct val="107000"/>
                        </a:lnSpc>
                        <a:spcBef>
                          <a:spcPts val="0"/>
                        </a:spcBef>
                        <a:spcAft>
                          <a:spcPts val="0"/>
                        </a:spcAft>
                        <a:buNone/>
                      </a:pPr>
                      <a:r>
                        <a:rPr lang="en-US" sz="1800" b="1" u="none" strike="noStrike" cap="none">
                          <a:latin typeface="Calibri"/>
                          <a:ea typeface="Calibri"/>
                          <a:cs typeface="Calibri"/>
                          <a:sym typeface="Calibri"/>
                        </a:rPr>
                        <a:t>🗹</a:t>
                      </a:r>
                      <a:endParaRPr sz="1800" u="none" strike="noStrike" cap="none">
                        <a:latin typeface="Calibri"/>
                        <a:ea typeface="Calibri"/>
                        <a:cs typeface="Calibri"/>
                        <a:sym typeface="Calibri"/>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317900">
                <a:tc>
                  <a:txBody>
                    <a:bodyPr/>
                    <a:lstStyle/>
                    <a:p>
                      <a:pPr marL="0" marR="0" lvl="0" indent="0" algn="l" rtl="0">
                        <a:lnSpc>
                          <a:spcPct val="107000"/>
                        </a:lnSpc>
                        <a:spcBef>
                          <a:spcPts val="0"/>
                        </a:spcBef>
                        <a:spcAft>
                          <a:spcPts val="0"/>
                        </a:spcAft>
                        <a:buNone/>
                      </a:pPr>
                      <a:r>
                        <a:rPr lang="en-US" sz="1800" u="none" strike="noStrike" cap="none">
                          <a:solidFill>
                            <a:srgbClr val="000000"/>
                          </a:solidFill>
                          <a:latin typeface="Calibri"/>
                          <a:ea typeface="Calibri"/>
                          <a:cs typeface="Calibri"/>
                          <a:sym typeface="Calibri"/>
                        </a:rPr>
                        <a:t>GA</a:t>
                      </a:r>
                      <a:endParaRPr sz="1800" u="none" strike="noStrike" cap="none">
                        <a:latin typeface="Calibri"/>
                        <a:ea typeface="Calibri"/>
                        <a:cs typeface="Calibri"/>
                        <a:sym typeface="Calibri"/>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n-US" sz="1800" u="none" strike="noStrike" cap="none">
                          <a:solidFill>
                            <a:srgbClr val="000000"/>
                          </a:solidFill>
                          <a:latin typeface="Calibri"/>
                          <a:ea typeface="Calibri"/>
                          <a:cs typeface="Calibri"/>
                          <a:sym typeface="Calibri"/>
                        </a:rPr>
                        <a:t>15</a:t>
                      </a:r>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pPr marL="0" marR="0" lvl="0" indent="0" algn="ctr" rtl="0">
                        <a:lnSpc>
                          <a:spcPct val="107000"/>
                        </a:lnSpc>
                        <a:spcBef>
                          <a:spcPts val="0"/>
                        </a:spcBef>
                        <a:spcAft>
                          <a:spcPts val="0"/>
                        </a:spcAft>
                        <a:buNone/>
                      </a:pPr>
                      <a:r>
                        <a:rPr lang="en-US" sz="1800" b="1" u="none" strike="noStrike" cap="none">
                          <a:latin typeface="Calibri"/>
                          <a:ea typeface="Calibri"/>
                          <a:cs typeface="Calibri"/>
                          <a:sym typeface="Calibri"/>
                        </a:rPr>
                        <a:t>🗹</a:t>
                      </a:r>
                      <a:endParaRPr sz="1800" u="none" strike="noStrike" cap="none">
                        <a:latin typeface="Calibri"/>
                        <a:ea typeface="Calibri"/>
                        <a:cs typeface="Calibri"/>
                        <a:sym typeface="Calibri"/>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r h="317900">
                <a:tc>
                  <a:txBody>
                    <a:bodyPr/>
                    <a:lstStyle/>
                    <a:p>
                      <a:pPr marL="0" marR="0" lvl="0" indent="0" algn="l" rtl="0">
                        <a:lnSpc>
                          <a:spcPct val="107000"/>
                        </a:lnSpc>
                        <a:spcBef>
                          <a:spcPts val="0"/>
                        </a:spcBef>
                        <a:spcAft>
                          <a:spcPts val="0"/>
                        </a:spcAft>
                        <a:buNone/>
                      </a:pPr>
                      <a:r>
                        <a:rPr lang="en-US" sz="1800" u="none" strike="noStrike" cap="none">
                          <a:solidFill>
                            <a:srgbClr val="000000"/>
                          </a:solidFill>
                          <a:latin typeface="Calibri"/>
                          <a:ea typeface="Calibri"/>
                          <a:cs typeface="Calibri"/>
                          <a:sym typeface="Calibri"/>
                        </a:rPr>
                        <a:t>IA</a:t>
                      </a:r>
                      <a:endParaRPr sz="1800" u="none" strike="noStrike" cap="none">
                        <a:latin typeface="Calibri"/>
                        <a:ea typeface="Calibri"/>
                        <a:cs typeface="Calibri"/>
                        <a:sym typeface="Calibri"/>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n-US" sz="1800" u="none" strike="noStrike" cap="none">
                          <a:solidFill>
                            <a:srgbClr val="000000"/>
                          </a:solidFill>
                          <a:latin typeface="Calibri"/>
                          <a:ea typeface="Calibri"/>
                          <a:cs typeface="Calibri"/>
                          <a:sym typeface="Calibri"/>
                        </a:rPr>
                        <a:t>15</a:t>
                      </a:r>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pPr marL="0" marR="0" lvl="0" indent="0" algn="ctr" rtl="0">
                        <a:lnSpc>
                          <a:spcPct val="107000"/>
                        </a:lnSpc>
                        <a:spcBef>
                          <a:spcPts val="0"/>
                        </a:spcBef>
                        <a:spcAft>
                          <a:spcPts val="0"/>
                        </a:spcAft>
                        <a:buNone/>
                      </a:pPr>
                      <a:r>
                        <a:rPr lang="en-US" sz="1800" b="1" u="none" strike="noStrike" cap="none">
                          <a:latin typeface="Calibri"/>
                          <a:ea typeface="Calibri"/>
                          <a:cs typeface="Calibri"/>
                          <a:sym typeface="Calibri"/>
                        </a:rPr>
                        <a:t>🗹</a:t>
                      </a:r>
                      <a:endParaRPr sz="1800" u="none" strike="noStrike" cap="none">
                        <a:latin typeface="Calibri"/>
                        <a:ea typeface="Calibri"/>
                        <a:cs typeface="Calibri"/>
                        <a:sym typeface="Calibri"/>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03"/>
                  </a:ext>
                </a:extLst>
              </a:tr>
              <a:tr h="317900">
                <a:tc>
                  <a:txBody>
                    <a:bodyPr/>
                    <a:lstStyle/>
                    <a:p>
                      <a:pPr marL="0" marR="0" lvl="0" indent="0" algn="l" rtl="0">
                        <a:lnSpc>
                          <a:spcPct val="107000"/>
                        </a:lnSpc>
                        <a:spcBef>
                          <a:spcPts val="0"/>
                        </a:spcBef>
                        <a:spcAft>
                          <a:spcPts val="0"/>
                        </a:spcAft>
                        <a:buNone/>
                      </a:pPr>
                      <a:r>
                        <a:rPr lang="en-US" sz="1800" u="none" strike="noStrike" cap="none">
                          <a:solidFill>
                            <a:srgbClr val="000000"/>
                          </a:solidFill>
                          <a:latin typeface="Calibri"/>
                          <a:ea typeface="Calibri"/>
                          <a:cs typeface="Calibri"/>
                          <a:sym typeface="Calibri"/>
                        </a:rPr>
                        <a:t>IL</a:t>
                      </a:r>
                      <a:endParaRPr sz="1800" u="none" strike="noStrike" cap="none">
                        <a:latin typeface="Calibri"/>
                        <a:ea typeface="Calibri"/>
                        <a:cs typeface="Calibri"/>
                        <a:sym typeface="Calibri"/>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n-US" sz="1800" u="none" strike="noStrike" cap="none">
                          <a:solidFill>
                            <a:srgbClr val="000000"/>
                          </a:solidFill>
                          <a:latin typeface="Calibri"/>
                          <a:ea typeface="Calibri"/>
                          <a:cs typeface="Calibri"/>
                          <a:sym typeface="Calibri"/>
                        </a:rPr>
                        <a:t>9</a:t>
                      </a:r>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pPr marL="0" marR="0" lvl="0" indent="0" algn="ctr" rtl="0">
                        <a:lnSpc>
                          <a:spcPct val="107000"/>
                        </a:lnSpc>
                        <a:spcBef>
                          <a:spcPts val="0"/>
                        </a:spcBef>
                        <a:spcAft>
                          <a:spcPts val="0"/>
                        </a:spcAft>
                        <a:buNone/>
                      </a:pPr>
                      <a:r>
                        <a:rPr lang="en-US" sz="1800" b="1" u="none" strike="noStrike" cap="none">
                          <a:latin typeface="Calibri"/>
                          <a:ea typeface="Calibri"/>
                          <a:cs typeface="Calibri"/>
                          <a:sym typeface="Calibri"/>
                        </a:rPr>
                        <a:t>🗹</a:t>
                      </a:r>
                      <a:endParaRPr sz="1800" u="none" strike="noStrike" cap="none">
                        <a:latin typeface="Calibri"/>
                        <a:ea typeface="Calibri"/>
                        <a:cs typeface="Calibri"/>
                        <a:sym typeface="Calibri"/>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04"/>
                  </a:ext>
                </a:extLst>
              </a:tr>
              <a:tr h="317900">
                <a:tc>
                  <a:txBody>
                    <a:bodyPr/>
                    <a:lstStyle/>
                    <a:p>
                      <a:pPr marL="0" marR="0" lvl="0" indent="0" algn="l" rtl="0">
                        <a:lnSpc>
                          <a:spcPct val="107000"/>
                        </a:lnSpc>
                        <a:spcBef>
                          <a:spcPts val="0"/>
                        </a:spcBef>
                        <a:spcAft>
                          <a:spcPts val="0"/>
                        </a:spcAft>
                        <a:buNone/>
                      </a:pPr>
                      <a:r>
                        <a:rPr lang="en-US" sz="1800" u="none" strike="noStrike" cap="none">
                          <a:solidFill>
                            <a:srgbClr val="000000"/>
                          </a:solidFill>
                          <a:latin typeface="Calibri"/>
                          <a:ea typeface="Calibri"/>
                          <a:cs typeface="Calibri"/>
                          <a:sym typeface="Calibri"/>
                        </a:rPr>
                        <a:t>KS</a:t>
                      </a:r>
                      <a:endParaRPr sz="1800" u="none" strike="noStrike" cap="none">
                        <a:latin typeface="Calibri"/>
                        <a:ea typeface="Calibri"/>
                        <a:cs typeface="Calibri"/>
                        <a:sym typeface="Calibri"/>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n-US" sz="1800" u="none" strike="noStrike" cap="none">
                          <a:solidFill>
                            <a:srgbClr val="000000"/>
                          </a:solidFill>
                          <a:latin typeface="Calibri"/>
                          <a:ea typeface="Calibri"/>
                          <a:cs typeface="Calibri"/>
                          <a:sym typeface="Calibri"/>
                        </a:rPr>
                        <a:t>20</a:t>
                      </a:r>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pPr marL="0" marR="0" lvl="0" indent="0" algn="ctr" rtl="0">
                        <a:lnSpc>
                          <a:spcPct val="107000"/>
                        </a:lnSpc>
                        <a:spcBef>
                          <a:spcPts val="0"/>
                        </a:spcBef>
                        <a:spcAft>
                          <a:spcPts val="0"/>
                        </a:spcAft>
                        <a:buNone/>
                      </a:pPr>
                      <a:r>
                        <a:rPr lang="en-US" sz="1800" b="1" u="none" strike="noStrike" cap="none">
                          <a:latin typeface="Calibri"/>
                          <a:ea typeface="Calibri"/>
                          <a:cs typeface="Calibri"/>
                          <a:sym typeface="Calibri"/>
                        </a:rPr>
                        <a:t>🗹</a:t>
                      </a:r>
                      <a:endParaRPr sz="1800" u="none" strike="noStrike" cap="none">
                        <a:latin typeface="Calibri"/>
                        <a:ea typeface="Calibri"/>
                        <a:cs typeface="Calibri"/>
                        <a:sym typeface="Calibri"/>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05"/>
                  </a:ext>
                </a:extLst>
              </a:tr>
              <a:tr h="317900">
                <a:tc>
                  <a:txBody>
                    <a:bodyPr/>
                    <a:lstStyle/>
                    <a:p>
                      <a:pPr marL="0" marR="0" lvl="0" indent="0" algn="l" rtl="0">
                        <a:lnSpc>
                          <a:spcPct val="107000"/>
                        </a:lnSpc>
                        <a:spcBef>
                          <a:spcPts val="0"/>
                        </a:spcBef>
                        <a:spcAft>
                          <a:spcPts val="0"/>
                        </a:spcAft>
                        <a:buNone/>
                      </a:pPr>
                      <a:r>
                        <a:rPr lang="en-US" sz="1800" u="none" strike="noStrike" cap="none">
                          <a:solidFill>
                            <a:srgbClr val="000000"/>
                          </a:solidFill>
                          <a:latin typeface="Calibri"/>
                          <a:ea typeface="Calibri"/>
                          <a:cs typeface="Calibri"/>
                          <a:sym typeface="Calibri"/>
                        </a:rPr>
                        <a:t>KY</a:t>
                      </a:r>
                      <a:endParaRPr sz="1800" u="none" strike="noStrike" cap="none">
                        <a:latin typeface="Calibri"/>
                        <a:ea typeface="Calibri"/>
                        <a:cs typeface="Calibri"/>
                        <a:sym typeface="Calibri"/>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n-US" sz="1800" u="none" strike="noStrike" cap="none">
                          <a:solidFill>
                            <a:srgbClr val="000000"/>
                          </a:solidFill>
                          <a:latin typeface="Calibri"/>
                          <a:ea typeface="Calibri"/>
                          <a:cs typeface="Calibri"/>
                          <a:sym typeface="Calibri"/>
                        </a:rPr>
                        <a:t>15</a:t>
                      </a:r>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pPr marL="0" marR="0" lvl="0" indent="0" algn="ctr" rtl="0">
                        <a:lnSpc>
                          <a:spcPct val="107000"/>
                        </a:lnSpc>
                        <a:spcBef>
                          <a:spcPts val="0"/>
                        </a:spcBef>
                        <a:spcAft>
                          <a:spcPts val="0"/>
                        </a:spcAft>
                        <a:buNone/>
                      </a:pPr>
                      <a:r>
                        <a:rPr lang="en-US" sz="1800" b="1" u="none" strike="noStrike" cap="none">
                          <a:latin typeface="Calibri"/>
                          <a:ea typeface="Calibri"/>
                          <a:cs typeface="Calibri"/>
                          <a:sym typeface="Calibri"/>
                        </a:rPr>
                        <a:t>🗹</a:t>
                      </a:r>
                      <a:endParaRPr sz="1800" u="none" strike="noStrike" cap="none">
                        <a:latin typeface="Calibri"/>
                        <a:ea typeface="Calibri"/>
                        <a:cs typeface="Calibri"/>
                        <a:sym typeface="Calibri"/>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06"/>
                  </a:ext>
                </a:extLst>
              </a:tr>
              <a:tr h="317900">
                <a:tc>
                  <a:txBody>
                    <a:bodyPr/>
                    <a:lstStyle/>
                    <a:p>
                      <a:pPr marL="0" marR="0" lvl="0" indent="0" algn="l" rtl="0">
                        <a:lnSpc>
                          <a:spcPct val="107000"/>
                        </a:lnSpc>
                        <a:spcBef>
                          <a:spcPts val="0"/>
                        </a:spcBef>
                        <a:spcAft>
                          <a:spcPts val="0"/>
                        </a:spcAft>
                        <a:buNone/>
                      </a:pPr>
                      <a:r>
                        <a:rPr lang="en-US" sz="1800" u="none" strike="noStrike" cap="none">
                          <a:solidFill>
                            <a:srgbClr val="000000"/>
                          </a:solidFill>
                          <a:latin typeface="Calibri"/>
                          <a:ea typeface="Calibri"/>
                          <a:cs typeface="Calibri"/>
                          <a:sym typeface="Calibri"/>
                        </a:rPr>
                        <a:t>MA</a:t>
                      </a:r>
                      <a:endParaRPr sz="1800" u="none" strike="noStrike" cap="none">
                        <a:latin typeface="Calibri"/>
                        <a:ea typeface="Calibri"/>
                        <a:cs typeface="Calibri"/>
                        <a:sym typeface="Calibri"/>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n-US" sz="1800" u="none" strike="noStrike" cap="none">
                          <a:solidFill>
                            <a:srgbClr val="000000"/>
                          </a:solidFill>
                          <a:latin typeface="Calibri"/>
                          <a:ea typeface="Calibri"/>
                          <a:cs typeface="Calibri"/>
                          <a:sym typeface="Calibri"/>
                        </a:rPr>
                        <a:t>17</a:t>
                      </a:r>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pPr marL="0" marR="0" lvl="0" indent="0" algn="ctr" rtl="0">
                        <a:lnSpc>
                          <a:spcPct val="107000"/>
                        </a:lnSpc>
                        <a:spcBef>
                          <a:spcPts val="0"/>
                        </a:spcBef>
                        <a:spcAft>
                          <a:spcPts val="0"/>
                        </a:spcAft>
                        <a:buNone/>
                      </a:pPr>
                      <a:r>
                        <a:rPr lang="en-US" sz="1800" b="1" u="none" strike="noStrike" cap="none">
                          <a:latin typeface="Calibri"/>
                          <a:ea typeface="Calibri"/>
                          <a:cs typeface="Calibri"/>
                          <a:sym typeface="Calibri"/>
                        </a:rPr>
                        <a:t>🗹</a:t>
                      </a:r>
                      <a:endParaRPr sz="1800" u="none" strike="noStrike" cap="none">
                        <a:latin typeface="Calibri"/>
                        <a:ea typeface="Calibri"/>
                        <a:cs typeface="Calibri"/>
                        <a:sym typeface="Calibri"/>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07"/>
                  </a:ext>
                </a:extLst>
              </a:tr>
              <a:tr h="317900">
                <a:tc>
                  <a:txBody>
                    <a:bodyPr/>
                    <a:lstStyle/>
                    <a:p>
                      <a:pPr marL="0" marR="0" lvl="0" indent="0" algn="l" rtl="0">
                        <a:lnSpc>
                          <a:spcPct val="107000"/>
                        </a:lnSpc>
                        <a:spcBef>
                          <a:spcPts val="0"/>
                        </a:spcBef>
                        <a:spcAft>
                          <a:spcPts val="0"/>
                        </a:spcAft>
                        <a:buNone/>
                      </a:pPr>
                      <a:r>
                        <a:rPr lang="en-US" sz="1800" u="none" strike="noStrike" cap="none">
                          <a:solidFill>
                            <a:srgbClr val="000000"/>
                          </a:solidFill>
                          <a:latin typeface="Calibri"/>
                          <a:ea typeface="Calibri"/>
                          <a:cs typeface="Calibri"/>
                          <a:sym typeface="Calibri"/>
                        </a:rPr>
                        <a:t>MS</a:t>
                      </a:r>
                      <a:endParaRPr sz="1800" u="none" strike="noStrike" cap="none">
                        <a:latin typeface="Calibri"/>
                        <a:ea typeface="Calibri"/>
                        <a:cs typeface="Calibri"/>
                        <a:sym typeface="Calibri"/>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n-US" sz="1800" u="none" strike="noStrike" cap="none">
                          <a:solidFill>
                            <a:srgbClr val="000000"/>
                          </a:solidFill>
                          <a:latin typeface="Calibri"/>
                          <a:ea typeface="Calibri"/>
                          <a:cs typeface="Calibri"/>
                          <a:sym typeface="Calibri"/>
                        </a:rPr>
                        <a:t>9</a:t>
                      </a:r>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pPr marL="0" marR="0" lvl="0" indent="0" algn="ctr" rtl="0">
                        <a:lnSpc>
                          <a:spcPct val="107000"/>
                        </a:lnSpc>
                        <a:spcBef>
                          <a:spcPts val="0"/>
                        </a:spcBef>
                        <a:spcAft>
                          <a:spcPts val="0"/>
                        </a:spcAft>
                        <a:buNone/>
                      </a:pPr>
                      <a:r>
                        <a:rPr lang="en-US" sz="1800" b="1" u="none" strike="noStrike" cap="none">
                          <a:latin typeface="Calibri"/>
                          <a:ea typeface="Calibri"/>
                          <a:cs typeface="Calibri"/>
                          <a:sym typeface="Calibri"/>
                        </a:rPr>
                        <a:t>🗹</a:t>
                      </a:r>
                      <a:endParaRPr sz="1800" u="none" strike="noStrike" cap="none">
                        <a:latin typeface="Calibri"/>
                        <a:ea typeface="Calibri"/>
                        <a:cs typeface="Calibri"/>
                        <a:sym typeface="Calibri"/>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08"/>
                  </a:ext>
                </a:extLst>
              </a:tr>
              <a:tr h="317900">
                <a:tc>
                  <a:txBody>
                    <a:bodyPr/>
                    <a:lstStyle/>
                    <a:p>
                      <a:pPr marL="0" marR="0" lvl="0" indent="0" algn="l" rtl="0">
                        <a:lnSpc>
                          <a:spcPct val="107000"/>
                        </a:lnSpc>
                        <a:spcBef>
                          <a:spcPts val="0"/>
                        </a:spcBef>
                        <a:spcAft>
                          <a:spcPts val="0"/>
                        </a:spcAft>
                        <a:buNone/>
                      </a:pPr>
                      <a:r>
                        <a:rPr lang="en-US" sz="1800" u="none" strike="noStrike" cap="none">
                          <a:solidFill>
                            <a:srgbClr val="000000"/>
                          </a:solidFill>
                          <a:latin typeface="Calibri"/>
                          <a:ea typeface="Calibri"/>
                          <a:cs typeface="Calibri"/>
                          <a:sym typeface="Calibri"/>
                        </a:rPr>
                        <a:t>NC</a:t>
                      </a:r>
                      <a:endParaRPr sz="1800" u="none" strike="noStrike" cap="none">
                        <a:latin typeface="Calibri"/>
                        <a:ea typeface="Calibri"/>
                        <a:cs typeface="Calibri"/>
                        <a:sym typeface="Calibri"/>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n-US" sz="1800" u="none" strike="noStrike" cap="none">
                          <a:solidFill>
                            <a:srgbClr val="000000"/>
                          </a:solidFill>
                          <a:latin typeface="Calibri"/>
                          <a:ea typeface="Calibri"/>
                          <a:cs typeface="Calibri"/>
                          <a:sym typeface="Calibri"/>
                        </a:rPr>
                        <a:t>15</a:t>
                      </a:r>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pPr marL="0" marR="0" lvl="0" indent="0" algn="ctr" rtl="0">
                        <a:lnSpc>
                          <a:spcPct val="107000"/>
                        </a:lnSpc>
                        <a:spcBef>
                          <a:spcPts val="0"/>
                        </a:spcBef>
                        <a:spcAft>
                          <a:spcPts val="0"/>
                        </a:spcAft>
                        <a:buNone/>
                      </a:pPr>
                      <a:r>
                        <a:rPr lang="en-US" sz="1800" b="1" u="none" strike="noStrike" cap="none">
                          <a:latin typeface="Calibri"/>
                          <a:ea typeface="Calibri"/>
                          <a:cs typeface="Calibri"/>
                          <a:sym typeface="Calibri"/>
                        </a:rPr>
                        <a:t>🗹</a:t>
                      </a:r>
                      <a:endParaRPr sz="1800" u="none" strike="noStrike" cap="none">
                        <a:latin typeface="Calibri"/>
                        <a:ea typeface="Calibri"/>
                        <a:cs typeface="Calibri"/>
                        <a:sym typeface="Calibri"/>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09"/>
                  </a:ext>
                </a:extLst>
              </a:tr>
              <a:tr h="317900">
                <a:tc>
                  <a:txBody>
                    <a:bodyPr/>
                    <a:lstStyle/>
                    <a:p>
                      <a:pPr marL="0" marR="0" lvl="0" indent="0" algn="l" rtl="0">
                        <a:lnSpc>
                          <a:spcPct val="107000"/>
                        </a:lnSpc>
                        <a:spcBef>
                          <a:spcPts val="0"/>
                        </a:spcBef>
                        <a:spcAft>
                          <a:spcPts val="0"/>
                        </a:spcAft>
                        <a:buNone/>
                      </a:pPr>
                      <a:r>
                        <a:rPr lang="en-US" sz="1800" u="none" strike="noStrike" cap="none">
                          <a:solidFill>
                            <a:srgbClr val="000000"/>
                          </a:solidFill>
                          <a:latin typeface="Calibri"/>
                          <a:ea typeface="Calibri"/>
                          <a:cs typeface="Calibri"/>
                          <a:sym typeface="Calibri"/>
                        </a:rPr>
                        <a:t>NE</a:t>
                      </a:r>
                      <a:endParaRPr sz="1800" u="none" strike="noStrike" cap="none">
                        <a:latin typeface="Calibri"/>
                        <a:ea typeface="Calibri"/>
                        <a:cs typeface="Calibri"/>
                        <a:sym typeface="Calibri"/>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n-US" sz="1800" u="none" strike="noStrike" cap="none">
                          <a:solidFill>
                            <a:srgbClr val="000000"/>
                          </a:solidFill>
                          <a:latin typeface="Calibri"/>
                          <a:ea typeface="Calibri"/>
                          <a:cs typeface="Calibri"/>
                          <a:sym typeface="Calibri"/>
                        </a:rPr>
                        <a:t>25</a:t>
                      </a:r>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pPr marL="0" marR="0" lvl="0" indent="0" algn="ctr" rtl="0">
                        <a:lnSpc>
                          <a:spcPct val="107000"/>
                        </a:lnSpc>
                        <a:spcBef>
                          <a:spcPts val="0"/>
                        </a:spcBef>
                        <a:spcAft>
                          <a:spcPts val="0"/>
                        </a:spcAft>
                        <a:buNone/>
                      </a:pPr>
                      <a:r>
                        <a:rPr lang="en-US" sz="1800" b="1" u="none" strike="noStrike" cap="none">
                          <a:latin typeface="Calibri"/>
                          <a:ea typeface="Calibri"/>
                          <a:cs typeface="Calibri"/>
                          <a:sym typeface="Calibri"/>
                        </a:rPr>
                        <a:t>🗹</a:t>
                      </a:r>
                      <a:endParaRPr sz="1800" u="none" strike="noStrike" cap="none">
                        <a:latin typeface="Calibri"/>
                        <a:ea typeface="Calibri"/>
                        <a:cs typeface="Calibri"/>
                        <a:sym typeface="Calibri"/>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10"/>
                  </a:ext>
                </a:extLst>
              </a:tr>
              <a:tr h="317900">
                <a:tc>
                  <a:txBody>
                    <a:bodyPr/>
                    <a:lstStyle/>
                    <a:p>
                      <a:pPr marL="0" marR="0" lvl="0" indent="0" algn="l" rtl="0">
                        <a:lnSpc>
                          <a:spcPct val="107000"/>
                        </a:lnSpc>
                        <a:spcBef>
                          <a:spcPts val="0"/>
                        </a:spcBef>
                        <a:spcAft>
                          <a:spcPts val="0"/>
                        </a:spcAft>
                        <a:buNone/>
                      </a:pPr>
                      <a:r>
                        <a:rPr lang="en-US" sz="1800" u="none" strike="noStrike" cap="none">
                          <a:solidFill>
                            <a:srgbClr val="000000"/>
                          </a:solidFill>
                          <a:latin typeface="Calibri"/>
                          <a:ea typeface="Calibri"/>
                          <a:cs typeface="Calibri"/>
                          <a:sym typeface="Calibri"/>
                        </a:rPr>
                        <a:t>NH</a:t>
                      </a:r>
                      <a:endParaRPr sz="1800" u="none" strike="noStrike" cap="none">
                        <a:latin typeface="Calibri"/>
                        <a:ea typeface="Calibri"/>
                        <a:cs typeface="Calibri"/>
                        <a:sym typeface="Calibri"/>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n-US" sz="1800" u="none" strike="noStrike" cap="none">
                          <a:solidFill>
                            <a:srgbClr val="000000"/>
                          </a:solidFill>
                          <a:latin typeface="Calibri"/>
                          <a:ea typeface="Calibri"/>
                          <a:cs typeface="Calibri"/>
                          <a:sym typeface="Calibri"/>
                        </a:rPr>
                        <a:t>16</a:t>
                      </a:r>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pPr marL="0" marR="0" lvl="0" indent="0" algn="ctr" rtl="0">
                        <a:lnSpc>
                          <a:spcPct val="107000"/>
                        </a:lnSpc>
                        <a:spcBef>
                          <a:spcPts val="0"/>
                        </a:spcBef>
                        <a:spcAft>
                          <a:spcPts val="0"/>
                        </a:spcAft>
                        <a:buNone/>
                      </a:pPr>
                      <a:r>
                        <a:rPr lang="en-US" sz="1800" b="1" u="none" strike="noStrike" cap="none">
                          <a:latin typeface="Calibri"/>
                          <a:ea typeface="Calibri"/>
                          <a:cs typeface="Calibri"/>
                          <a:sym typeface="Calibri"/>
                        </a:rPr>
                        <a:t>🗹</a:t>
                      </a:r>
                      <a:endParaRPr sz="1800" u="none" strike="noStrike" cap="none">
                        <a:latin typeface="Calibri"/>
                        <a:ea typeface="Calibri"/>
                        <a:cs typeface="Calibri"/>
                        <a:sym typeface="Calibri"/>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11"/>
                  </a:ext>
                </a:extLst>
              </a:tr>
              <a:tr h="317900">
                <a:tc>
                  <a:txBody>
                    <a:bodyPr/>
                    <a:lstStyle/>
                    <a:p>
                      <a:pPr marL="0" marR="0" lvl="0" indent="0" algn="l" rtl="0">
                        <a:lnSpc>
                          <a:spcPct val="107000"/>
                        </a:lnSpc>
                        <a:spcBef>
                          <a:spcPts val="0"/>
                        </a:spcBef>
                        <a:spcAft>
                          <a:spcPts val="0"/>
                        </a:spcAft>
                        <a:buNone/>
                      </a:pPr>
                      <a:r>
                        <a:rPr lang="en-US" sz="1800" u="none" strike="noStrike" cap="none">
                          <a:solidFill>
                            <a:srgbClr val="000000"/>
                          </a:solidFill>
                          <a:latin typeface="Calibri"/>
                          <a:ea typeface="Calibri"/>
                          <a:cs typeface="Calibri"/>
                          <a:sym typeface="Calibri"/>
                        </a:rPr>
                        <a:t>NJ</a:t>
                      </a:r>
                      <a:endParaRPr sz="1800" u="none" strike="noStrike" cap="none">
                        <a:latin typeface="Calibri"/>
                        <a:ea typeface="Calibri"/>
                        <a:cs typeface="Calibri"/>
                        <a:sym typeface="Calibri"/>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n-US" sz="1800" u="none" strike="noStrike" cap="none">
                          <a:solidFill>
                            <a:srgbClr val="000000"/>
                          </a:solidFill>
                          <a:latin typeface="Calibri"/>
                          <a:ea typeface="Calibri"/>
                          <a:cs typeface="Calibri"/>
                          <a:sym typeface="Calibri"/>
                        </a:rPr>
                        <a:t>7</a:t>
                      </a:r>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pPr marL="0" marR="0" lvl="0" indent="0" algn="ctr" rtl="0">
                        <a:lnSpc>
                          <a:spcPct val="107000"/>
                        </a:lnSpc>
                        <a:spcBef>
                          <a:spcPts val="0"/>
                        </a:spcBef>
                        <a:spcAft>
                          <a:spcPts val="0"/>
                        </a:spcAft>
                        <a:buNone/>
                      </a:pPr>
                      <a:r>
                        <a:rPr lang="en-US" sz="1800" b="1" u="none" strike="noStrike" cap="none">
                          <a:latin typeface="Calibri"/>
                          <a:ea typeface="Calibri"/>
                          <a:cs typeface="Calibri"/>
                          <a:sym typeface="Calibri"/>
                        </a:rPr>
                        <a:t>🗹</a:t>
                      </a:r>
                      <a:endParaRPr sz="1800" u="none" strike="noStrike" cap="none">
                        <a:latin typeface="Calibri"/>
                        <a:ea typeface="Calibri"/>
                        <a:cs typeface="Calibri"/>
                        <a:sym typeface="Calibri"/>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12"/>
                  </a:ext>
                </a:extLst>
              </a:tr>
              <a:tr h="317900">
                <a:tc>
                  <a:txBody>
                    <a:bodyPr/>
                    <a:lstStyle/>
                    <a:p>
                      <a:pPr marL="0" marR="0" lvl="0" indent="0" algn="l" rtl="0">
                        <a:lnSpc>
                          <a:spcPct val="107000"/>
                        </a:lnSpc>
                        <a:spcBef>
                          <a:spcPts val="0"/>
                        </a:spcBef>
                        <a:spcAft>
                          <a:spcPts val="0"/>
                        </a:spcAft>
                        <a:buNone/>
                      </a:pPr>
                      <a:r>
                        <a:rPr lang="en-US" sz="1800" u="none" strike="noStrike" cap="none">
                          <a:solidFill>
                            <a:srgbClr val="000000"/>
                          </a:solidFill>
                          <a:latin typeface="Calibri"/>
                          <a:ea typeface="Calibri"/>
                          <a:cs typeface="Calibri"/>
                          <a:sym typeface="Calibri"/>
                        </a:rPr>
                        <a:t>NY</a:t>
                      </a:r>
                      <a:endParaRPr sz="1800" u="none" strike="noStrike" cap="none">
                        <a:latin typeface="Calibri"/>
                        <a:ea typeface="Calibri"/>
                        <a:cs typeface="Calibri"/>
                        <a:sym typeface="Calibri"/>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n-US" sz="1800" u="none" strike="noStrike" cap="none">
                          <a:solidFill>
                            <a:srgbClr val="000000"/>
                          </a:solidFill>
                          <a:latin typeface="Calibri"/>
                          <a:ea typeface="Calibri"/>
                          <a:cs typeface="Calibri"/>
                          <a:sym typeface="Calibri"/>
                        </a:rPr>
                        <a:t>25</a:t>
                      </a:r>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pPr marL="0" marR="0" lvl="0" indent="0" algn="ctr" rtl="0">
                        <a:lnSpc>
                          <a:spcPct val="107000"/>
                        </a:lnSpc>
                        <a:spcBef>
                          <a:spcPts val="0"/>
                        </a:spcBef>
                        <a:spcAft>
                          <a:spcPts val="0"/>
                        </a:spcAft>
                        <a:buNone/>
                      </a:pPr>
                      <a:r>
                        <a:rPr lang="en-US" sz="1800" b="1" u="none" strike="noStrike" cap="none">
                          <a:latin typeface="Calibri"/>
                          <a:ea typeface="Calibri"/>
                          <a:cs typeface="Calibri"/>
                          <a:sym typeface="Calibri"/>
                        </a:rPr>
                        <a:t>🗹</a:t>
                      </a:r>
                      <a:endParaRPr sz="1800" u="none" strike="noStrike" cap="none">
                        <a:latin typeface="Calibri"/>
                        <a:ea typeface="Calibri"/>
                        <a:cs typeface="Calibri"/>
                        <a:sym typeface="Calibri"/>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13"/>
                  </a:ext>
                </a:extLst>
              </a:tr>
              <a:tr h="317900">
                <a:tc>
                  <a:txBody>
                    <a:bodyPr/>
                    <a:lstStyle/>
                    <a:p>
                      <a:pPr marL="0" marR="0" lvl="0" indent="0" algn="l" rtl="0">
                        <a:lnSpc>
                          <a:spcPct val="107000"/>
                        </a:lnSpc>
                        <a:spcBef>
                          <a:spcPts val="0"/>
                        </a:spcBef>
                        <a:spcAft>
                          <a:spcPts val="0"/>
                        </a:spcAft>
                        <a:buNone/>
                      </a:pPr>
                      <a:r>
                        <a:rPr lang="en-US" sz="1800" u="none" strike="noStrike" cap="none">
                          <a:solidFill>
                            <a:srgbClr val="000000"/>
                          </a:solidFill>
                          <a:latin typeface="Calibri"/>
                          <a:ea typeface="Calibri"/>
                          <a:cs typeface="Calibri"/>
                          <a:sym typeface="Calibri"/>
                        </a:rPr>
                        <a:t>PA</a:t>
                      </a:r>
                      <a:endParaRPr sz="1800" u="none" strike="noStrike" cap="none">
                        <a:latin typeface="Calibri"/>
                        <a:ea typeface="Calibri"/>
                        <a:cs typeface="Calibri"/>
                        <a:sym typeface="Calibri"/>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n-US" sz="1800" u="none" strike="noStrike" cap="none">
                          <a:solidFill>
                            <a:srgbClr val="000000"/>
                          </a:solidFill>
                          <a:latin typeface="Calibri"/>
                          <a:ea typeface="Calibri"/>
                          <a:cs typeface="Calibri"/>
                          <a:sym typeface="Calibri"/>
                        </a:rPr>
                        <a:t>10</a:t>
                      </a:r>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pPr marL="0" marR="0" lvl="0" indent="0" algn="ctr" rtl="0">
                        <a:lnSpc>
                          <a:spcPct val="107000"/>
                        </a:lnSpc>
                        <a:spcBef>
                          <a:spcPts val="0"/>
                        </a:spcBef>
                        <a:spcAft>
                          <a:spcPts val="0"/>
                        </a:spcAft>
                        <a:buNone/>
                      </a:pPr>
                      <a:r>
                        <a:rPr lang="en-US" sz="1800" b="1" u="none" strike="noStrike" cap="none">
                          <a:latin typeface="Calibri"/>
                          <a:ea typeface="Calibri"/>
                          <a:cs typeface="Calibri"/>
                          <a:sym typeface="Calibri"/>
                        </a:rPr>
                        <a:t>🗹</a:t>
                      </a:r>
                      <a:endParaRPr sz="1800" u="none" strike="noStrike" cap="none">
                        <a:latin typeface="Calibri"/>
                        <a:ea typeface="Calibri"/>
                        <a:cs typeface="Calibri"/>
                        <a:sym typeface="Calibri"/>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14"/>
                  </a:ext>
                </a:extLst>
              </a:tr>
              <a:tr h="317900">
                <a:tc>
                  <a:txBody>
                    <a:bodyPr/>
                    <a:lstStyle/>
                    <a:p>
                      <a:pPr marL="0" marR="0" lvl="0" indent="0" algn="l" rtl="0">
                        <a:lnSpc>
                          <a:spcPct val="107000"/>
                        </a:lnSpc>
                        <a:spcBef>
                          <a:spcPts val="0"/>
                        </a:spcBef>
                        <a:spcAft>
                          <a:spcPts val="0"/>
                        </a:spcAft>
                        <a:buNone/>
                      </a:pPr>
                      <a:r>
                        <a:rPr lang="en-US" sz="1800" u="none" strike="noStrike" cap="none">
                          <a:solidFill>
                            <a:srgbClr val="000000"/>
                          </a:solidFill>
                          <a:latin typeface="Calibri"/>
                          <a:ea typeface="Calibri"/>
                          <a:cs typeface="Calibri"/>
                          <a:sym typeface="Calibri"/>
                        </a:rPr>
                        <a:t>SC</a:t>
                      </a:r>
                      <a:endParaRPr sz="1800" u="none" strike="noStrike" cap="none">
                        <a:latin typeface="Calibri"/>
                        <a:ea typeface="Calibri"/>
                        <a:cs typeface="Calibri"/>
                        <a:sym typeface="Calibri"/>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n-US" sz="1800" u="none" strike="noStrike" cap="none">
                          <a:solidFill>
                            <a:srgbClr val="000000"/>
                          </a:solidFill>
                          <a:latin typeface="Calibri"/>
                          <a:ea typeface="Calibri"/>
                          <a:cs typeface="Calibri"/>
                          <a:sym typeface="Calibri"/>
                        </a:rPr>
                        <a:t>6</a:t>
                      </a:r>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pPr marL="0" marR="0" lvl="0" indent="0" algn="ctr" rtl="0">
                        <a:lnSpc>
                          <a:spcPct val="107000"/>
                        </a:lnSpc>
                        <a:spcBef>
                          <a:spcPts val="0"/>
                        </a:spcBef>
                        <a:spcAft>
                          <a:spcPts val="0"/>
                        </a:spcAft>
                        <a:buNone/>
                      </a:pPr>
                      <a:r>
                        <a:rPr lang="en-US" sz="1800" b="1" u="none" strike="noStrike" cap="none">
                          <a:latin typeface="Calibri"/>
                          <a:ea typeface="Calibri"/>
                          <a:cs typeface="Calibri"/>
                          <a:sym typeface="Calibri"/>
                        </a:rPr>
                        <a:t>🗹</a:t>
                      </a:r>
                      <a:endParaRPr sz="1800" u="none" strike="noStrike" cap="none">
                        <a:latin typeface="Calibri"/>
                        <a:ea typeface="Calibri"/>
                        <a:cs typeface="Calibri"/>
                        <a:sym typeface="Calibri"/>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15"/>
                  </a:ext>
                </a:extLst>
              </a:tr>
              <a:tr h="317900">
                <a:tc>
                  <a:txBody>
                    <a:bodyPr/>
                    <a:lstStyle/>
                    <a:p>
                      <a:pPr marL="0" marR="0" lvl="0" indent="0" algn="l" rtl="0">
                        <a:lnSpc>
                          <a:spcPct val="107000"/>
                        </a:lnSpc>
                        <a:spcBef>
                          <a:spcPts val="0"/>
                        </a:spcBef>
                        <a:spcAft>
                          <a:spcPts val="0"/>
                        </a:spcAft>
                        <a:buNone/>
                      </a:pPr>
                      <a:r>
                        <a:rPr lang="en-US" sz="1800" u="none" strike="noStrike" cap="none">
                          <a:solidFill>
                            <a:srgbClr val="000000"/>
                          </a:solidFill>
                          <a:latin typeface="Calibri"/>
                          <a:ea typeface="Calibri"/>
                          <a:cs typeface="Calibri"/>
                          <a:sym typeface="Calibri"/>
                        </a:rPr>
                        <a:t>TN</a:t>
                      </a:r>
                      <a:endParaRPr sz="1800" u="none" strike="noStrike" cap="none">
                        <a:latin typeface="Calibri"/>
                        <a:ea typeface="Calibri"/>
                        <a:cs typeface="Calibri"/>
                        <a:sym typeface="Calibri"/>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n-US" sz="1800" u="none" strike="noStrike" cap="none">
                          <a:solidFill>
                            <a:srgbClr val="000000"/>
                          </a:solidFill>
                          <a:latin typeface="Calibri"/>
                          <a:ea typeface="Calibri"/>
                          <a:cs typeface="Calibri"/>
                          <a:sym typeface="Calibri"/>
                        </a:rPr>
                        <a:t>7</a:t>
                      </a:r>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pPr marL="0" marR="0" lvl="0" indent="0" algn="ctr" rtl="0">
                        <a:lnSpc>
                          <a:spcPct val="107000"/>
                        </a:lnSpc>
                        <a:spcBef>
                          <a:spcPts val="0"/>
                        </a:spcBef>
                        <a:spcAft>
                          <a:spcPts val="0"/>
                        </a:spcAft>
                        <a:buNone/>
                      </a:pPr>
                      <a:r>
                        <a:rPr lang="en-US" sz="1800" b="1" u="none" strike="noStrike" cap="none">
                          <a:latin typeface="Calibri"/>
                          <a:ea typeface="Calibri"/>
                          <a:cs typeface="Calibri"/>
                          <a:sym typeface="Calibri"/>
                        </a:rPr>
                        <a:t>🗹</a:t>
                      </a:r>
                      <a:endParaRPr sz="1800" u="none" strike="noStrike" cap="none">
                        <a:latin typeface="Calibri"/>
                        <a:ea typeface="Calibri"/>
                        <a:cs typeface="Calibri"/>
                        <a:sym typeface="Calibri"/>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16"/>
                  </a:ext>
                </a:extLst>
              </a:tr>
              <a:tr h="317900">
                <a:tc>
                  <a:txBody>
                    <a:bodyPr/>
                    <a:lstStyle/>
                    <a:p>
                      <a:pPr marL="0" marR="0" lvl="0" indent="0" algn="l" rtl="0">
                        <a:lnSpc>
                          <a:spcPct val="107000"/>
                        </a:lnSpc>
                        <a:spcBef>
                          <a:spcPts val="0"/>
                        </a:spcBef>
                        <a:spcAft>
                          <a:spcPts val="0"/>
                        </a:spcAft>
                        <a:buNone/>
                      </a:pPr>
                      <a:r>
                        <a:rPr lang="en-US" sz="1800" u="none" strike="noStrike" cap="none">
                          <a:solidFill>
                            <a:srgbClr val="000000"/>
                          </a:solidFill>
                          <a:latin typeface="Calibri"/>
                          <a:ea typeface="Calibri"/>
                          <a:cs typeface="Calibri"/>
                          <a:sym typeface="Calibri"/>
                        </a:rPr>
                        <a:t>VT</a:t>
                      </a:r>
                      <a:endParaRPr sz="1800" u="none" strike="noStrike" cap="none">
                        <a:latin typeface="Calibri"/>
                        <a:ea typeface="Calibri"/>
                        <a:cs typeface="Calibri"/>
                        <a:sym typeface="Calibri"/>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n-US" sz="1800" u="none" strike="noStrike" cap="none">
                          <a:solidFill>
                            <a:srgbClr val="000000"/>
                          </a:solidFill>
                          <a:latin typeface="Calibri"/>
                          <a:ea typeface="Calibri"/>
                          <a:cs typeface="Calibri"/>
                          <a:sym typeface="Calibri"/>
                        </a:rPr>
                        <a:t>16</a:t>
                      </a:r>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pPr marL="0" marR="0" lvl="0" indent="0" algn="ctr" rtl="0">
                        <a:lnSpc>
                          <a:spcPct val="107000"/>
                        </a:lnSpc>
                        <a:spcBef>
                          <a:spcPts val="0"/>
                        </a:spcBef>
                        <a:spcAft>
                          <a:spcPts val="0"/>
                        </a:spcAft>
                        <a:buNone/>
                      </a:pPr>
                      <a:r>
                        <a:rPr lang="en-US" sz="1800" b="1" u="none" strike="noStrike" cap="none">
                          <a:latin typeface="Calibri"/>
                          <a:ea typeface="Calibri"/>
                          <a:cs typeface="Calibri"/>
                          <a:sym typeface="Calibri"/>
                        </a:rPr>
                        <a:t>🗹</a:t>
                      </a:r>
                      <a:endParaRPr sz="1800" u="none" strike="noStrike" cap="none">
                        <a:latin typeface="Calibri"/>
                        <a:ea typeface="Calibri"/>
                        <a:cs typeface="Calibri"/>
                        <a:sym typeface="Calibri"/>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17"/>
                  </a:ext>
                </a:extLst>
              </a:tr>
            </a:tbl>
          </a:graphicData>
        </a:graphic>
      </p:graphicFrame>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cxnSp>
        <p:nvCxnSpPr>
          <p:cNvPr id="348" name="Google Shape;348;p19"/>
          <p:cNvCxnSpPr/>
          <p:nvPr/>
        </p:nvCxnSpPr>
        <p:spPr>
          <a:xfrm>
            <a:off x="487017" y="1232593"/>
            <a:ext cx="11121886" cy="0"/>
          </a:xfrm>
          <a:prstGeom prst="straightConnector1">
            <a:avLst/>
          </a:prstGeom>
          <a:noFill/>
          <a:ln w="19050" cap="flat" cmpd="sng">
            <a:solidFill>
              <a:srgbClr val="009051"/>
            </a:solidFill>
            <a:prstDash val="solid"/>
            <a:miter lim="800000"/>
            <a:headEnd type="none" w="sm" len="sm"/>
            <a:tailEnd type="none" w="sm" len="sm"/>
          </a:ln>
        </p:spPr>
      </p:cxnSp>
      <p:sp>
        <p:nvSpPr>
          <p:cNvPr id="349" name="Google Shape;349;p19"/>
          <p:cNvSpPr txBox="1"/>
          <p:nvPr/>
        </p:nvSpPr>
        <p:spPr>
          <a:xfrm>
            <a:off x="487017" y="6248400"/>
            <a:ext cx="11390244" cy="381000"/>
          </a:xfrm>
          <a:prstGeom prst="rect">
            <a:avLst/>
          </a:prstGeom>
          <a:solidFill>
            <a:srgbClr val="009051"/>
          </a:solidFill>
          <a:ln w="12700" cap="flat" cmpd="sng">
            <a:solidFill>
              <a:schemeClr val="accent3"/>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chemeClr val="lt1"/>
                </a:solidFill>
                <a:latin typeface="Calibri"/>
                <a:ea typeface="Calibri"/>
                <a:cs typeface="Calibri"/>
                <a:sym typeface="Calibri"/>
              </a:rPr>
              <a:t>www.osymigrant.org</a:t>
            </a:r>
            <a:endParaRPr/>
          </a:p>
        </p:txBody>
      </p:sp>
      <p:pic>
        <p:nvPicPr>
          <p:cNvPr id="350" name="Google Shape;350;p19" descr="A picture containing drawing&#10;&#10;Description automatically generated"/>
          <p:cNvPicPr preferRelativeResize="0"/>
          <p:nvPr/>
        </p:nvPicPr>
        <p:blipFill rotWithShape="1">
          <a:blip r:embed="rId3">
            <a:alphaModFix/>
          </a:blip>
          <a:srcRect/>
          <a:stretch/>
        </p:blipFill>
        <p:spPr>
          <a:xfrm>
            <a:off x="496957" y="347871"/>
            <a:ext cx="2433249" cy="746490"/>
          </a:xfrm>
          <a:prstGeom prst="rect">
            <a:avLst/>
          </a:prstGeom>
          <a:noFill/>
          <a:ln>
            <a:noFill/>
          </a:ln>
        </p:spPr>
      </p:pic>
      <p:sp>
        <p:nvSpPr>
          <p:cNvPr id="351" name="Google Shape;351;p19"/>
          <p:cNvSpPr txBox="1"/>
          <p:nvPr/>
        </p:nvSpPr>
        <p:spPr>
          <a:xfrm>
            <a:off x="487017" y="1024928"/>
            <a:ext cx="11121886" cy="1029902"/>
          </a:xfrm>
          <a:prstGeom prst="rect">
            <a:avLst/>
          </a:prstGeom>
          <a:noFill/>
          <a:ln>
            <a:noFill/>
          </a:ln>
        </p:spPr>
        <p:txBody>
          <a:bodyPr spcFirstLastPara="1" wrap="square" lIns="91425" tIns="45700" rIns="91425" bIns="45700" anchor="b" anchorCtr="0">
            <a:normAutofit/>
          </a:bodyPr>
          <a:lstStyle/>
          <a:p>
            <a:pPr marL="0" marR="0" lvl="0" indent="0" algn="ctr" rtl="0">
              <a:lnSpc>
                <a:spcPct val="90000"/>
              </a:lnSpc>
              <a:spcBef>
                <a:spcPts val="0"/>
              </a:spcBef>
              <a:spcAft>
                <a:spcPts val="0"/>
              </a:spcAft>
              <a:buClr>
                <a:schemeClr val="dk1"/>
              </a:buClr>
              <a:buSzPts val="4500"/>
              <a:buFont typeface="Calibri"/>
              <a:buNone/>
            </a:pPr>
            <a:r>
              <a:rPr lang="en-US" sz="4500">
                <a:solidFill>
                  <a:schemeClr val="dk1"/>
                </a:solidFill>
                <a:latin typeface="Calibri"/>
                <a:ea typeface="Calibri"/>
                <a:cs typeface="Calibri"/>
                <a:sym typeface="Calibri"/>
              </a:rPr>
              <a:t>GOSOSY Annual Performance Review Results</a:t>
            </a:r>
            <a:endParaRPr/>
          </a:p>
        </p:txBody>
      </p:sp>
      <p:sp>
        <p:nvSpPr>
          <p:cNvPr id="352" name="Google Shape;352;p19"/>
          <p:cNvSpPr txBox="1"/>
          <p:nvPr/>
        </p:nvSpPr>
        <p:spPr>
          <a:xfrm>
            <a:off x="765313" y="2222526"/>
            <a:ext cx="10664688" cy="4215865"/>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chemeClr val="dk1"/>
              </a:buClr>
              <a:buSzPts val="2800"/>
              <a:buFont typeface="Arial"/>
              <a:buNone/>
            </a:pPr>
            <a:r>
              <a:rPr lang="en-US" sz="2800">
                <a:solidFill>
                  <a:schemeClr val="dk1"/>
                </a:solidFill>
                <a:latin typeface="Calibri"/>
                <a:ea typeface="Calibri"/>
                <a:cs typeface="Calibri"/>
                <a:sym typeface="Calibri"/>
              </a:rPr>
              <a:t>Performance Measure 3a: Annually, all GOSOSY states will adopt/adapt two products and provide feedback on two key products designed specifically for OSY.</a:t>
            </a:r>
            <a:endParaRPr/>
          </a:p>
          <a:p>
            <a:pPr marL="0" marR="0" lvl="0" indent="0" algn="ctr" rtl="0">
              <a:lnSpc>
                <a:spcPct val="90000"/>
              </a:lnSpc>
              <a:spcBef>
                <a:spcPts val="1000"/>
              </a:spcBef>
              <a:spcAft>
                <a:spcPts val="0"/>
              </a:spcAft>
              <a:buClr>
                <a:schemeClr val="dk1"/>
              </a:buClr>
              <a:buSzPts val="2800"/>
              <a:buFont typeface="Arial"/>
              <a:buNone/>
            </a:pPr>
            <a:endParaRPr sz="2800">
              <a:solidFill>
                <a:schemeClr val="dk1"/>
              </a:solidFill>
              <a:latin typeface="Calibri"/>
              <a:ea typeface="Calibri"/>
              <a:cs typeface="Calibri"/>
              <a:sym typeface="Calibri"/>
            </a:endParaRPr>
          </a:p>
          <a:p>
            <a:pPr marL="457200" marR="0" lvl="0" indent="-457200" algn="ctr" rtl="0">
              <a:lnSpc>
                <a:spcPct val="90000"/>
              </a:lnSpc>
              <a:spcBef>
                <a:spcPts val="1000"/>
              </a:spcBef>
              <a:spcAft>
                <a:spcPts val="0"/>
              </a:spcAft>
              <a:buClr>
                <a:schemeClr val="dk1"/>
              </a:buClr>
              <a:buSzPts val="2800"/>
              <a:buFont typeface="Noto Sans Symbols"/>
              <a:buChar char="●"/>
            </a:pPr>
            <a:r>
              <a:rPr lang="en-US" sz="2800">
                <a:solidFill>
                  <a:schemeClr val="dk1"/>
                </a:solidFill>
                <a:latin typeface="Calibri"/>
                <a:ea typeface="Calibri"/>
                <a:cs typeface="Calibri"/>
                <a:sym typeface="Calibri"/>
              </a:rPr>
              <a:t>All states reported on products used</a:t>
            </a:r>
            <a:endParaRPr/>
          </a:p>
          <a:p>
            <a:pPr marL="457200" marR="0" lvl="0" indent="-457200" algn="ctr" rtl="0">
              <a:lnSpc>
                <a:spcPct val="90000"/>
              </a:lnSpc>
              <a:spcBef>
                <a:spcPts val="1000"/>
              </a:spcBef>
              <a:spcAft>
                <a:spcPts val="0"/>
              </a:spcAft>
              <a:buClr>
                <a:schemeClr val="dk1"/>
              </a:buClr>
              <a:buSzPts val="2800"/>
              <a:buFont typeface="Noto Sans Symbols"/>
              <a:buChar char="●"/>
            </a:pPr>
            <a:r>
              <a:rPr lang="en-US" sz="2800">
                <a:solidFill>
                  <a:schemeClr val="dk1"/>
                </a:solidFill>
                <a:latin typeface="Calibri"/>
                <a:ea typeface="Calibri"/>
                <a:cs typeface="Calibri"/>
                <a:sym typeface="Calibri"/>
              </a:rPr>
              <a:t>All states adopted/adapted 2 or more</a:t>
            </a:r>
            <a:endParaRPr/>
          </a:p>
          <a:p>
            <a:pPr marL="457200" marR="0" lvl="0" indent="-457200" algn="ctr" rtl="0">
              <a:lnSpc>
                <a:spcPct val="90000"/>
              </a:lnSpc>
              <a:spcBef>
                <a:spcPts val="1000"/>
              </a:spcBef>
              <a:spcAft>
                <a:spcPts val="0"/>
              </a:spcAft>
              <a:buClr>
                <a:schemeClr val="dk1"/>
              </a:buClr>
              <a:buSzPts val="2800"/>
              <a:buFont typeface="Noto Sans Symbols"/>
              <a:buChar char="●"/>
            </a:pPr>
            <a:r>
              <a:rPr lang="en-US" sz="2800">
                <a:solidFill>
                  <a:schemeClr val="dk1"/>
                </a:solidFill>
                <a:latin typeface="Calibri"/>
                <a:ea typeface="Calibri"/>
                <a:cs typeface="Calibri"/>
                <a:sym typeface="Calibri"/>
              </a:rPr>
              <a:t>On average states adopted 13.7 products out of the possible 26</a:t>
            </a:r>
            <a:endParaRPr/>
          </a:p>
          <a:p>
            <a:pPr marL="0" marR="0" lvl="0" indent="0" algn="ctr" rtl="0">
              <a:lnSpc>
                <a:spcPct val="90000"/>
              </a:lnSpc>
              <a:spcBef>
                <a:spcPts val="1000"/>
              </a:spcBef>
              <a:spcAft>
                <a:spcPts val="0"/>
              </a:spcAft>
              <a:buClr>
                <a:schemeClr val="dk1"/>
              </a:buClr>
              <a:buSzPts val="2800"/>
              <a:buFont typeface="Arial"/>
              <a:buNone/>
            </a:pPr>
            <a:endParaRPr sz="2800">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pic>
        <p:nvPicPr>
          <p:cNvPr id="97" name="Google Shape;97;p2"/>
          <p:cNvPicPr preferRelativeResize="0"/>
          <p:nvPr/>
        </p:nvPicPr>
        <p:blipFill rotWithShape="1">
          <a:blip r:embed="rId3">
            <a:alphaModFix amt="20000"/>
          </a:blip>
          <a:srcRect/>
          <a:stretch/>
        </p:blipFill>
        <p:spPr>
          <a:xfrm>
            <a:off x="0" y="1232593"/>
            <a:ext cx="12192000" cy="6565758"/>
          </a:xfrm>
          <a:prstGeom prst="rect">
            <a:avLst/>
          </a:prstGeom>
          <a:noFill/>
          <a:ln>
            <a:noFill/>
          </a:ln>
        </p:spPr>
      </p:pic>
      <p:cxnSp>
        <p:nvCxnSpPr>
          <p:cNvPr id="98" name="Google Shape;98;p2"/>
          <p:cNvCxnSpPr/>
          <p:nvPr/>
        </p:nvCxnSpPr>
        <p:spPr>
          <a:xfrm>
            <a:off x="487017" y="1232593"/>
            <a:ext cx="11121886" cy="0"/>
          </a:xfrm>
          <a:prstGeom prst="straightConnector1">
            <a:avLst/>
          </a:prstGeom>
          <a:noFill/>
          <a:ln w="19050" cap="flat" cmpd="sng">
            <a:solidFill>
              <a:srgbClr val="009051"/>
            </a:solidFill>
            <a:prstDash val="solid"/>
            <a:miter lim="800000"/>
            <a:headEnd type="none" w="sm" len="sm"/>
            <a:tailEnd type="none" w="sm" len="sm"/>
          </a:ln>
        </p:spPr>
      </p:cxnSp>
      <p:pic>
        <p:nvPicPr>
          <p:cNvPr id="99" name="Google Shape;99;p2" descr="A picture containing drawing&#10;&#10;Description automatically generated"/>
          <p:cNvPicPr preferRelativeResize="0"/>
          <p:nvPr/>
        </p:nvPicPr>
        <p:blipFill rotWithShape="1">
          <a:blip r:embed="rId4">
            <a:alphaModFix/>
          </a:blip>
          <a:srcRect/>
          <a:stretch/>
        </p:blipFill>
        <p:spPr>
          <a:xfrm>
            <a:off x="496957" y="347871"/>
            <a:ext cx="2433249" cy="746490"/>
          </a:xfrm>
          <a:prstGeom prst="rect">
            <a:avLst/>
          </a:prstGeom>
          <a:noFill/>
          <a:ln>
            <a:noFill/>
          </a:ln>
        </p:spPr>
      </p:pic>
      <p:sp>
        <p:nvSpPr>
          <p:cNvPr id="100" name="Google Shape;100;p2"/>
          <p:cNvSpPr txBox="1"/>
          <p:nvPr/>
        </p:nvSpPr>
        <p:spPr>
          <a:xfrm>
            <a:off x="546650" y="1470130"/>
            <a:ext cx="11062253"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000" b="0" i="1" u="none" strike="noStrike" cap="none">
                <a:solidFill>
                  <a:schemeClr val="dk1"/>
                </a:solidFill>
                <a:latin typeface="Calibri"/>
                <a:ea typeface="Calibri"/>
                <a:cs typeface="Calibri"/>
                <a:sym typeface="Calibri"/>
              </a:rPr>
              <a:t>Welcome to the second meeting of iSOSY’s Technical Support Team.</a:t>
            </a:r>
            <a:endParaRPr sz="1600"/>
          </a:p>
        </p:txBody>
      </p:sp>
      <p:sp>
        <p:nvSpPr>
          <p:cNvPr id="101" name="Google Shape;101;p2"/>
          <p:cNvSpPr txBox="1"/>
          <p:nvPr/>
        </p:nvSpPr>
        <p:spPr>
          <a:xfrm>
            <a:off x="564731" y="2363016"/>
            <a:ext cx="10966458" cy="412416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i="0" u="none" strike="noStrike" cap="none" dirty="0">
                <a:solidFill>
                  <a:schemeClr val="dk1"/>
                </a:solidFill>
                <a:latin typeface="Calibri"/>
                <a:ea typeface="Calibri"/>
                <a:cs typeface="Calibri"/>
                <a:sym typeface="Calibri"/>
              </a:rPr>
              <a:t>Please</a:t>
            </a:r>
            <a:r>
              <a:rPr lang="en-US" dirty="0"/>
              <a:t> </a:t>
            </a:r>
            <a:r>
              <a:rPr lang="en-US" sz="2800" b="1" i="0" u="none" strike="noStrike" cap="none" dirty="0">
                <a:solidFill>
                  <a:schemeClr val="dk1"/>
                </a:solidFill>
                <a:latin typeface="Calibri"/>
                <a:ea typeface="Calibri"/>
                <a:cs typeface="Calibri"/>
                <a:sym typeface="Calibri"/>
              </a:rPr>
              <a:t>keep your mic muted at all times </a:t>
            </a:r>
          </a:p>
          <a:p>
            <a:pPr marL="0" marR="0" lvl="0" indent="0" algn="ctr" rtl="0">
              <a:spcBef>
                <a:spcPts val="0"/>
              </a:spcBef>
              <a:spcAft>
                <a:spcPts val="0"/>
              </a:spcAft>
              <a:buNone/>
            </a:pPr>
            <a:r>
              <a:rPr lang="en-US" sz="2800" b="1" i="0" u="none" strike="noStrike" cap="none" dirty="0">
                <a:solidFill>
                  <a:schemeClr val="dk1"/>
                </a:solidFill>
                <a:latin typeface="Calibri"/>
                <a:ea typeface="Calibri"/>
                <a:cs typeface="Calibri"/>
                <a:sym typeface="Calibri"/>
              </a:rPr>
              <a:t>unless you need to ask or answer a question.</a:t>
            </a:r>
            <a:endParaRPr dirty="0"/>
          </a:p>
          <a:p>
            <a:pPr marL="0" marR="0" lvl="0" indent="0" algn="ctr" rtl="0">
              <a:spcBef>
                <a:spcPts val="0"/>
              </a:spcBef>
              <a:spcAft>
                <a:spcPts val="0"/>
              </a:spcAft>
              <a:buNone/>
            </a:pPr>
            <a:endParaRPr sz="2800" b="1" i="0" u="none" strike="noStrike" cap="none" dirty="0">
              <a:solidFill>
                <a:schemeClr val="dk1"/>
              </a:solidFill>
              <a:latin typeface="Calibri"/>
              <a:ea typeface="Calibri"/>
              <a:cs typeface="Calibri"/>
              <a:sym typeface="Calibri"/>
            </a:endParaRPr>
          </a:p>
          <a:p>
            <a:pPr marL="457200" marR="0" lvl="0" indent="0" algn="ctr" rtl="0">
              <a:spcBef>
                <a:spcPts val="0"/>
              </a:spcBef>
              <a:spcAft>
                <a:spcPts val="0"/>
              </a:spcAft>
              <a:buNone/>
            </a:pPr>
            <a:endParaRPr lang="en-US" sz="3600" b="1" i="1" u="none" strike="noStrike" cap="none" dirty="0">
              <a:solidFill>
                <a:schemeClr val="dk1"/>
              </a:solidFill>
              <a:latin typeface="Calibri"/>
              <a:ea typeface="Calibri"/>
              <a:cs typeface="Calibri"/>
              <a:sym typeface="Calibri"/>
            </a:endParaRPr>
          </a:p>
          <a:p>
            <a:pPr marL="457200" marR="0" lvl="0" indent="0" rtl="0">
              <a:spcBef>
                <a:spcPts val="0"/>
              </a:spcBef>
              <a:spcAft>
                <a:spcPts val="0"/>
              </a:spcAft>
              <a:buNone/>
            </a:pPr>
            <a:r>
              <a:rPr lang="en-US" sz="3600" b="1" i="1" u="none" strike="noStrike" cap="none" dirty="0">
                <a:solidFill>
                  <a:schemeClr val="dk1"/>
                </a:solidFill>
                <a:latin typeface="Calibri"/>
                <a:ea typeface="Calibri"/>
                <a:cs typeface="Calibri"/>
                <a:sym typeface="Calibri"/>
              </a:rPr>
              <a:t>All labeled materials may be found </a:t>
            </a:r>
          </a:p>
          <a:p>
            <a:pPr marL="457200" marR="0" lvl="0" indent="0" rtl="0">
              <a:spcBef>
                <a:spcPts val="0"/>
              </a:spcBef>
              <a:spcAft>
                <a:spcPts val="0"/>
              </a:spcAft>
              <a:buNone/>
            </a:pPr>
            <a:r>
              <a:rPr lang="en-US" sz="3600" b="1" i="1" u="none" strike="noStrike" cap="none" dirty="0">
                <a:solidFill>
                  <a:schemeClr val="dk1"/>
                </a:solidFill>
                <a:latin typeface="Calibri"/>
                <a:ea typeface="Calibri"/>
                <a:cs typeface="Calibri"/>
                <a:sym typeface="Calibri"/>
              </a:rPr>
              <a:t>at this link:</a:t>
            </a:r>
            <a:r>
              <a:rPr lang="en-US" sz="2800" b="1" i="1" dirty="0">
                <a:solidFill>
                  <a:schemeClr val="dk1"/>
                </a:solidFill>
                <a:latin typeface="Calibri"/>
                <a:ea typeface="Calibri"/>
                <a:cs typeface="Calibri"/>
                <a:sym typeface="Calibri"/>
              </a:rPr>
              <a:t>		</a:t>
            </a:r>
          </a:p>
          <a:p>
            <a:pPr marL="457200" marR="0" lvl="0" indent="0" algn="ctr" rtl="0">
              <a:spcBef>
                <a:spcPts val="0"/>
              </a:spcBef>
              <a:spcAft>
                <a:spcPts val="0"/>
              </a:spcAft>
              <a:buNone/>
            </a:pPr>
            <a:r>
              <a:rPr lang="en-US" sz="2800" b="1" i="1" dirty="0">
                <a:solidFill>
                  <a:schemeClr val="dk1"/>
                </a:solidFill>
                <a:latin typeface="Calibri"/>
                <a:ea typeface="Calibri"/>
                <a:cs typeface="Calibri"/>
                <a:sym typeface="Calibri"/>
              </a:rPr>
              <a:t>https://</a:t>
            </a:r>
            <a:r>
              <a:rPr lang="en-US" sz="2800" b="1" i="1" dirty="0" err="1">
                <a:solidFill>
                  <a:schemeClr val="dk1"/>
                </a:solidFill>
                <a:latin typeface="Calibri"/>
                <a:ea typeface="Calibri"/>
                <a:cs typeface="Calibri"/>
                <a:sym typeface="Calibri"/>
              </a:rPr>
              <a:t>drive.google.com</a:t>
            </a:r>
            <a:r>
              <a:rPr lang="en-US" sz="2800" b="1" i="1" dirty="0">
                <a:solidFill>
                  <a:schemeClr val="dk1"/>
                </a:solidFill>
                <a:latin typeface="Calibri"/>
                <a:ea typeface="Calibri"/>
                <a:cs typeface="Calibri"/>
                <a:sym typeface="Calibri"/>
              </a:rPr>
              <a:t>/drive/folders/1B2jsQtq7a7kESfph6IIBRY5Da_s2ftwp?usp=sharing</a:t>
            </a:r>
            <a:endParaRPr sz="2800" b="1" i="1" dirty="0">
              <a:solidFill>
                <a:schemeClr val="dk1"/>
              </a:solidFill>
              <a:latin typeface="Calibri"/>
              <a:ea typeface="Calibri"/>
              <a:cs typeface="Calibri"/>
              <a:sym typeface="Calibri"/>
            </a:endParaRPr>
          </a:p>
          <a:p>
            <a:pPr marL="0" marR="0" lvl="0" indent="0" algn="ctr" rtl="0">
              <a:spcBef>
                <a:spcPts val="0"/>
              </a:spcBef>
              <a:spcAft>
                <a:spcPts val="0"/>
              </a:spcAft>
              <a:buNone/>
            </a:pPr>
            <a:endParaRPr dirty="0"/>
          </a:p>
        </p:txBody>
      </p:sp>
      <p:pic>
        <p:nvPicPr>
          <p:cNvPr id="2" name="Picture 1">
            <a:extLst>
              <a:ext uri="{FF2B5EF4-FFF2-40B4-BE49-F238E27FC236}">
                <a16:creationId xmlns:a16="http://schemas.microsoft.com/office/drawing/2014/main" id="{881D299C-FA54-D340-966B-A0D2DDD99633}"/>
              </a:ext>
            </a:extLst>
          </p:cNvPr>
          <p:cNvPicPr>
            <a:picLocks noChangeAspect="1"/>
          </p:cNvPicPr>
          <p:nvPr/>
        </p:nvPicPr>
        <p:blipFill>
          <a:blip r:embed="rId5"/>
          <a:stretch>
            <a:fillRect/>
          </a:stretch>
        </p:blipFill>
        <p:spPr>
          <a:xfrm>
            <a:off x="1352294" y="2124410"/>
            <a:ext cx="1349258" cy="1349258"/>
          </a:xfrm>
          <a:prstGeom prst="rect">
            <a:avLst/>
          </a:prstGeom>
        </p:spPr>
      </p:pic>
      <p:pic>
        <p:nvPicPr>
          <p:cNvPr id="10" name="Picture 9">
            <a:extLst>
              <a:ext uri="{FF2B5EF4-FFF2-40B4-BE49-F238E27FC236}">
                <a16:creationId xmlns:a16="http://schemas.microsoft.com/office/drawing/2014/main" id="{B72BA208-DBBC-EF42-8992-0EE4B4125B6F}"/>
              </a:ext>
            </a:extLst>
          </p:cNvPr>
          <p:cNvPicPr>
            <a:picLocks noChangeAspect="1"/>
          </p:cNvPicPr>
          <p:nvPr/>
        </p:nvPicPr>
        <p:blipFill>
          <a:blip r:embed="rId6"/>
          <a:srcRect/>
          <a:stretch/>
        </p:blipFill>
        <p:spPr>
          <a:xfrm>
            <a:off x="7814671" y="3422246"/>
            <a:ext cx="2695674" cy="1852726"/>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cxnSp>
        <p:nvCxnSpPr>
          <p:cNvPr id="357" name="Google Shape;357;p20"/>
          <p:cNvCxnSpPr/>
          <p:nvPr/>
        </p:nvCxnSpPr>
        <p:spPr>
          <a:xfrm>
            <a:off x="487017" y="1232593"/>
            <a:ext cx="11121886" cy="0"/>
          </a:xfrm>
          <a:prstGeom prst="straightConnector1">
            <a:avLst/>
          </a:prstGeom>
          <a:noFill/>
          <a:ln w="19050" cap="flat" cmpd="sng">
            <a:solidFill>
              <a:srgbClr val="009051"/>
            </a:solidFill>
            <a:prstDash val="solid"/>
            <a:miter lim="800000"/>
            <a:headEnd type="none" w="sm" len="sm"/>
            <a:tailEnd type="none" w="sm" len="sm"/>
          </a:ln>
        </p:spPr>
      </p:cxnSp>
      <p:graphicFrame>
        <p:nvGraphicFramePr>
          <p:cNvPr id="358" name="Google Shape;358;p20"/>
          <p:cNvGraphicFramePr/>
          <p:nvPr/>
        </p:nvGraphicFramePr>
        <p:xfrm>
          <a:off x="3508514" y="381000"/>
          <a:ext cx="3000000" cy="3000000"/>
        </p:xfrm>
        <a:graphic>
          <a:graphicData uri="http://schemas.openxmlformats.org/drawingml/2006/table">
            <a:tbl>
              <a:tblPr>
                <a:noFill/>
                <a:tableStyleId>{43F02631-4076-4733-ABD8-7F083435EE7D}</a:tableStyleId>
              </a:tblPr>
              <a:tblGrid>
                <a:gridCol w="732300">
                  <a:extLst>
                    <a:ext uri="{9D8B030D-6E8A-4147-A177-3AD203B41FA5}">
                      <a16:colId xmlns:a16="http://schemas.microsoft.com/office/drawing/2014/main" val="20000"/>
                    </a:ext>
                  </a:extLst>
                </a:gridCol>
                <a:gridCol w="2183350">
                  <a:extLst>
                    <a:ext uri="{9D8B030D-6E8A-4147-A177-3AD203B41FA5}">
                      <a16:colId xmlns:a16="http://schemas.microsoft.com/office/drawing/2014/main" val="20001"/>
                    </a:ext>
                  </a:extLst>
                </a:gridCol>
                <a:gridCol w="1914775">
                  <a:extLst>
                    <a:ext uri="{9D8B030D-6E8A-4147-A177-3AD203B41FA5}">
                      <a16:colId xmlns:a16="http://schemas.microsoft.com/office/drawing/2014/main" val="20002"/>
                    </a:ext>
                  </a:extLst>
                </a:gridCol>
              </a:tblGrid>
              <a:tr h="926600">
                <a:tc>
                  <a:txBody>
                    <a:bodyPr/>
                    <a:lstStyle/>
                    <a:p>
                      <a:pPr marL="0" marR="0" lvl="0" indent="0" algn="ctr" rtl="0">
                        <a:lnSpc>
                          <a:spcPct val="107000"/>
                        </a:lnSpc>
                        <a:spcBef>
                          <a:spcPts val="0"/>
                        </a:spcBef>
                        <a:spcAft>
                          <a:spcPts val="0"/>
                        </a:spcAft>
                        <a:buNone/>
                      </a:pPr>
                      <a:r>
                        <a:rPr lang="en-US" sz="1800" b="1" u="none" strike="noStrike" cap="none">
                          <a:solidFill>
                            <a:srgbClr val="FFFFFF"/>
                          </a:solidFill>
                          <a:latin typeface="Calibri"/>
                          <a:ea typeface="Calibri"/>
                          <a:cs typeface="Calibri"/>
                          <a:sym typeface="Calibri"/>
                        </a:rPr>
                        <a:t>State</a:t>
                      </a:r>
                      <a:endParaRPr sz="1800" u="none" strike="noStrike" cap="none">
                        <a:latin typeface="Calibri"/>
                        <a:ea typeface="Calibri"/>
                        <a:cs typeface="Calibri"/>
                        <a:sym typeface="Calibri"/>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548135"/>
                    </a:solidFill>
                  </a:tcPr>
                </a:tc>
                <a:tc>
                  <a:txBody>
                    <a:bodyPr/>
                    <a:lstStyle/>
                    <a:p>
                      <a:pPr marL="0" marR="0" lvl="0" indent="0" algn="ctr" rtl="0">
                        <a:lnSpc>
                          <a:spcPct val="107000"/>
                        </a:lnSpc>
                        <a:spcBef>
                          <a:spcPts val="0"/>
                        </a:spcBef>
                        <a:spcAft>
                          <a:spcPts val="0"/>
                        </a:spcAft>
                        <a:buNone/>
                      </a:pPr>
                      <a:r>
                        <a:rPr lang="en-US" sz="1800" b="1" u="none" strike="noStrike" cap="none">
                          <a:solidFill>
                            <a:srgbClr val="FFFFFF"/>
                          </a:solidFill>
                          <a:latin typeface="Calibri"/>
                          <a:ea typeface="Calibri"/>
                          <a:cs typeface="Calibri"/>
                          <a:sym typeface="Calibri"/>
                        </a:rPr>
                        <a:t>Total Adopted or Adapted</a:t>
                      </a:r>
                      <a:endParaRPr sz="1800" u="none" strike="noStrike" cap="none">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538135"/>
                    </a:solidFill>
                  </a:tcPr>
                </a:tc>
                <a:tc>
                  <a:txBody>
                    <a:bodyPr/>
                    <a:lstStyle/>
                    <a:p>
                      <a:pPr marL="0" marR="0" lvl="0" indent="0" algn="ctr" rtl="0">
                        <a:lnSpc>
                          <a:spcPct val="107000"/>
                        </a:lnSpc>
                        <a:spcBef>
                          <a:spcPts val="0"/>
                        </a:spcBef>
                        <a:spcAft>
                          <a:spcPts val="0"/>
                        </a:spcAft>
                        <a:buNone/>
                      </a:pPr>
                      <a:r>
                        <a:rPr lang="en-US" sz="1800" b="1" u="none" strike="noStrike" cap="none">
                          <a:solidFill>
                            <a:srgbClr val="FFFFFF"/>
                          </a:solidFill>
                          <a:latin typeface="Calibri"/>
                          <a:ea typeface="Calibri"/>
                          <a:cs typeface="Calibri"/>
                          <a:sym typeface="Calibri"/>
                        </a:rPr>
                        <a:t>2+ Products adopted or adapted</a:t>
                      </a:r>
                      <a:endParaRPr sz="1800" u="none" strike="noStrike" cap="none">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538135"/>
                    </a:solidFill>
                  </a:tcPr>
                </a:tc>
                <a:extLst>
                  <a:ext uri="{0D108BD9-81ED-4DB2-BD59-A6C34878D82A}">
                    <a16:rowId xmlns:a16="http://schemas.microsoft.com/office/drawing/2014/main" val="10000"/>
                  </a:ext>
                </a:extLst>
              </a:tr>
              <a:tr h="299600">
                <a:tc>
                  <a:txBody>
                    <a:bodyPr/>
                    <a:lstStyle/>
                    <a:p>
                      <a:pPr marL="0" marR="0" lvl="0" indent="0" algn="l" rtl="0">
                        <a:lnSpc>
                          <a:spcPct val="107000"/>
                        </a:lnSpc>
                        <a:spcBef>
                          <a:spcPts val="0"/>
                        </a:spcBef>
                        <a:spcAft>
                          <a:spcPts val="0"/>
                        </a:spcAft>
                        <a:buNone/>
                      </a:pPr>
                      <a:r>
                        <a:rPr lang="en-US" sz="1800" u="none" strike="noStrike" cap="none">
                          <a:solidFill>
                            <a:srgbClr val="000000"/>
                          </a:solidFill>
                          <a:latin typeface="Calibri"/>
                          <a:ea typeface="Calibri"/>
                          <a:cs typeface="Calibri"/>
                          <a:sym typeface="Calibri"/>
                        </a:rPr>
                        <a:t>AL</a:t>
                      </a:r>
                      <a:endParaRPr sz="1800" u="none" strike="noStrike" cap="none">
                        <a:latin typeface="Calibri"/>
                        <a:ea typeface="Calibri"/>
                        <a:cs typeface="Calibri"/>
                        <a:sym typeface="Calibri"/>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pPr marL="0" marR="0" lvl="0" indent="0" algn="ctr" rtl="0">
                        <a:lnSpc>
                          <a:spcPct val="107000"/>
                        </a:lnSpc>
                        <a:spcBef>
                          <a:spcPts val="0"/>
                        </a:spcBef>
                        <a:spcAft>
                          <a:spcPts val="0"/>
                        </a:spcAft>
                        <a:buNone/>
                      </a:pPr>
                      <a:r>
                        <a:rPr lang="en-US" sz="1800" u="none" strike="noStrike" cap="none">
                          <a:solidFill>
                            <a:srgbClr val="000000"/>
                          </a:solidFill>
                          <a:latin typeface="Calibri"/>
                          <a:ea typeface="Calibri"/>
                          <a:cs typeface="Calibri"/>
                          <a:sym typeface="Calibri"/>
                        </a:rPr>
                        <a:t>18</a:t>
                      </a:r>
                      <a:endParaRPr sz="1800" u="none" strike="noStrike" cap="none">
                        <a:latin typeface="Calibri"/>
                        <a:ea typeface="Calibri"/>
                        <a:cs typeface="Calibri"/>
                        <a:sym typeface="Calibri"/>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pPr marL="0" marR="0" lvl="0" indent="0" algn="ctr" rtl="0">
                        <a:lnSpc>
                          <a:spcPct val="107000"/>
                        </a:lnSpc>
                        <a:spcBef>
                          <a:spcPts val="0"/>
                        </a:spcBef>
                        <a:spcAft>
                          <a:spcPts val="0"/>
                        </a:spcAft>
                        <a:buNone/>
                      </a:pPr>
                      <a:r>
                        <a:rPr lang="en-US" sz="1800" b="1" u="none" strike="noStrike" cap="none">
                          <a:latin typeface="Calibri"/>
                          <a:ea typeface="Calibri"/>
                          <a:cs typeface="Calibri"/>
                          <a:sym typeface="Calibri"/>
                        </a:rPr>
                        <a:t>🗹</a:t>
                      </a:r>
                      <a:endParaRPr sz="1800" u="none" strike="noStrike" cap="none">
                        <a:latin typeface="Calibri"/>
                        <a:ea typeface="Calibri"/>
                        <a:cs typeface="Calibri"/>
                        <a:sym typeface="Calibri"/>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299600">
                <a:tc>
                  <a:txBody>
                    <a:bodyPr/>
                    <a:lstStyle/>
                    <a:p>
                      <a:pPr marL="0" marR="0" lvl="0" indent="0" algn="l" rtl="0">
                        <a:lnSpc>
                          <a:spcPct val="107000"/>
                        </a:lnSpc>
                        <a:spcBef>
                          <a:spcPts val="0"/>
                        </a:spcBef>
                        <a:spcAft>
                          <a:spcPts val="0"/>
                        </a:spcAft>
                        <a:buNone/>
                      </a:pPr>
                      <a:r>
                        <a:rPr lang="en-US" sz="1800" u="none" strike="noStrike" cap="none">
                          <a:solidFill>
                            <a:srgbClr val="000000"/>
                          </a:solidFill>
                          <a:latin typeface="Calibri"/>
                          <a:ea typeface="Calibri"/>
                          <a:cs typeface="Calibri"/>
                          <a:sym typeface="Calibri"/>
                        </a:rPr>
                        <a:t>GA</a:t>
                      </a:r>
                      <a:endParaRPr sz="1800" u="none" strike="noStrike" cap="none">
                        <a:latin typeface="Calibri"/>
                        <a:ea typeface="Calibri"/>
                        <a:cs typeface="Calibri"/>
                        <a:sym typeface="Calibri"/>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n-US" sz="1800" u="none" strike="noStrike" cap="none">
                          <a:solidFill>
                            <a:srgbClr val="000000"/>
                          </a:solidFill>
                          <a:latin typeface="Calibri"/>
                          <a:ea typeface="Calibri"/>
                          <a:cs typeface="Calibri"/>
                          <a:sym typeface="Calibri"/>
                        </a:rPr>
                        <a:t>7</a:t>
                      </a:r>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pPr marL="0" marR="0" lvl="0" indent="0" algn="ctr" rtl="0">
                        <a:lnSpc>
                          <a:spcPct val="107000"/>
                        </a:lnSpc>
                        <a:spcBef>
                          <a:spcPts val="0"/>
                        </a:spcBef>
                        <a:spcAft>
                          <a:spcPts val="0"/>
                        </a:spcAft>
                        <a:buNone/>
                      </a:pPr>
                      <a:r>
                        <a:rPr lang="en-US" sz="1800" b="1" u="none" strike="noStrike" cap="none">
                          <a:latin typeface="Calibri"/>
                          <a:ea typeface="Calibri"/>
                          <a:cs typeface="Calibri"/>
                          <a:sym typeface="Calibri"/>
                        </a:rPr>
                        <a:t>🗹</a:t>
                      </a:r>
                      <a:endParaRPr sz="1800" u="none" strike="noStrike" cap="none">
                        <a:latin typeface="Calibri"/>
                        <a:ea typeface="Calibri"/>
                        <a:cs typeface="Calibri"/>
                        <a:sym typeface="Calibri"/>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r h="299600">
                <a:tc>
                  <a:txBody>
                    <a:bodyPr/>
                    <a:lstStyle/>
                    <a:p>
                      <a:pPr marL="0" marR="0" lvl="0" indent="0" algn="l" rtl="0">
                        <a:lnSpc>
                          <a:spcPct val="107000"/>
                        </a:lnSpc>
                        <a:spcBef>
                          <a:spcPts val="0"/>
                        </a:spcBef>
                        <a:spcAft>
                          <a:spcPts val="0"/>
                        </a:spcAft>
                        <a:buNone/>
                      </a:pPr>
                      <a:r>
                        <a:rPr lang="en-US" sz="1800" u="none" strike="noStrike" cap="none">
                          <a:solidFill>
                            <a:srgbClr val="000000"/>
                          </a:solidFill>
                          <a:latin typeface="Calibri"/>
                          <a:ea typeface="Calibri"/>
                          <a:cs typeface="Calibri"/>
                          <a:sym typeface="Calibri"/>
                        </a:rPr>
                        <a:t>IA</a:t>
                      </a:r>
                      <a:endParaRPr sz="1800" u="none" strike="noStrike" cap="none">
                        <a:latin typeface="Calibri"/>
                        <a:ea typeface="Calibri"/>
                        <a:cs typeface="Calibri"/>
                        <a:sym typeface="Calibri"/>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n-US" sz="1800" u="none" strike="noStrike" cap="none">
                          <a:solidFill>
                            <a:srgbClr val="000000"/>
                          </a:solidFill>
                          <a:latin typeface="Calibri"/>
                          <a:ea typeface="Calibri"/>
                          <a:cs typeface="Calibri"/>
                          <a:sym typeface="Calibri"/>
                        </a:rPr>
                        <a:t>14</a:t>
                      </a:r>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pPr marL="0" marR="0" lvl="0" indent="0" algn="ctr" rtl="0">
                        <a:lnSpc>
                          <a:spcPct val="107000"/>
                        </a:lnSpc>
                        <a:spcBef>
                          <a:spcPts val="0"/>
                        </a:spcBef>
                        <a:spcAft>
                          <a:spcPts val="0"/>
                        </a:spcAft>
                        <a:buNone/>
                      </a:pPr>
                      <a:r>
                        <a:rPr lang="en-US" sz="1800" b="1" u="none" strike="noStrike" cap="none">
                          <a:latin typeface="Calibri"/>
                          <a:ea typeface="Calibri"/>
                          <a:cs typeface="Calibri"/>
                          <a:sym typeface="Calibri"/>
                        </a:rPr>
                        <a:t>🗹</a:t>
                      </a:r>
                      <a:endParaRPr sz="1800" u="none" strike="noStrike" cap="none">
                        <a:latin typeface="Calibri"/>
                        <a:ea typeface="Calibri"/>
                        <a:cs typeface="Calibri"/>
                        <a:sym typeface="Calibri"/>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03"/>
                  </a:ext>
                </a:extLst>
              </a:tr>
              <a:tr h="299600">
                <a:tc>
                  <a:txBody>
                    <a:bodyPr/>
                    <a:lstStyle/>
                    <a:p>
                      <a:pPr marL="0" marR="0" lvl="0" indent="0" algn="l" rtl="0">
                        <a:lnSpc>
                          <a:spcPct val="107000"/>
                        </a:lnSpc>
                        <a:spcBef>
                          <a:spcPts val="0"/>
                        </a:spcBef>
                        <a:spcAft>
                          <a:spcPts val="0"/>
                        </a:spcAft>
                        <a:buNone/>
                      </a:pPr>
                      <a:r>
                        <a:rPr lang="en-US" sz="1800" u="none" strike="noStrike" cap="none">
                          <a:solidFill>
                            <a:srgbClr val="000000"/>
                          </a:solidFill>
                          <a:latin typeface="Calibri"/>
                          <a:ea typeface="Calibri"/>
                          <a:cs typeface="Calibri"/>
                          <a:sym typeface="Calibri"/>
                        </a:rPr>
                        <a:t>IL</a:t>
                      </a:r>
                      <a:endParaRPr sz="1800" u="none" strike="noStrike" cap="none">
                        <a:latin typeface="Calibri"/>
                        <a:ea typeface="Calibri"/>
                        <a:cs typeface="Calibri"/>
                        <a:sym typeface="Calibri"/>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n-US" sz="1800" u="none" strike="noStrike" cap="none">
                          <a:solidFill>
                            <a:srgbClr val="000000"/>
                          </a:solidFill>
                          <a:latin typeface="Calibri"/>
                          <a:ea typeface="Calibri"/>
                          <a:cs typeface="Calibri"/>
                          <a:sym typeface="Calibri"/>
                        </a:rPr>
                        <a:t>10</a:t>
                      </a:r>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pPr marL="0" marR="0" lvl="0" indent="0" algn="ctr" rtl="0">
                        <a:lnSpc>
                          <a:spcPct val="107000"/>
                        </a:lnSpc>
                        <a:spcBef>
                          <a:spcPts val="0"/>
                        </a:spcBef>
                        <a:spcAft>
                          <a:spcPts val="0"/>
                        </a:spcAft>
                        <a:buNone/>
                      </a:pPr>
                      <a:r>
                        <a:rPr lang="en-US" sz="1800" b="1" u="none" strike="noStrike" cap="none">
                          <a:latin typeface="Calibri"/>
                          <a:ea typeface="Calibri"/>
                          <a:cs typeface="Calibri"/>
                          <a:sym typeface="Calibri"/>
                        </a:rPr>
                        <a:t>🗹</a:t>
                      </a:r>
                      <a:endParaRPr sz="1800" u="none" strike="noStrike" cap="none">
                        <a:latin typeface="Calibri"/>
                        <a:ea typeface="Calibri"/>
                        <a:cs typeface="Calibri"/>
                        <a:sym typeface="Calibri"/>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04"/>
                  </a:ext>
                </a:extLst>
              </a:tr>
              <a:tr h="299600">
                <a:tc>
                  <a:txBody>
                    <a:bodyPr/>
                    <a:lstStyle/>
                    <a:p>
                      <a:pPr marL="0" marR="0" lvl="0" indent="0" algn="l" rtl="0">
                        <a:lnSpc>
                          <a:spcPct val="107000"/>
                        </a:lnSpc>
                        <a:spcBef>
                          <a:spcPts val="0"/>
                        </a:spcBef>
                        <a:spcAft>
                          <a:spcPts val="0"/>
                        </a:spcAft>
                        <a:buNone/>
                      </a:pPr>
                      <a:r>
                        <a:rPr lang="en-US" sz="1800" u="none" strike="noStrike" cap="none">
                          <a:solidFill>
                            <a:srgbClr val="000000"/>
                          </a:solidFill>
                          <a:latin typeface="Calibri"/>
                          <a:ea typeface="Calibri"/>
                          <a:cs typeface="Calibri"/>
                          <a:sym typeface="Calibri"/>
                        </a:rPr>
                        <a:t>KS</a:t>
                      </a:r>
                      <a:endParaRPr sz="1800" u="none" strike="noStrike" cap="none">
                        <a:latin typeface="Calibri"/>
                        <a:ea typeface="Calibri"/>
                        <a:cs typeface="Calibri"/>
                        <a:sym typeface="Calibri"/>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n-US" sz="1800" u="none" strike="noStrike" cap="none">
                          <a:solidFill>
                            <a:srgbClr val="000000"/>
                          </a:solidFill>
                          <a:latin typeface="Calibri"/>
                          <a:ea typeface="Calibri"/>
                          <a:cs typeface="Calibri"/>
                          <a:sym typeface="Calibri"/>
                        </a:rPr>
                        <a:t>13</a:t>
                      </a:r>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pPr marL="0" marR="0" lvl="0" indent="0" algn="ctr" rtl="0">
                        <a:lnSpc>
                          <a:spcPct val="107000"/>
                        </a:lnSpc>
                        <a:spcBef>
                          <a:spcPts val="0"/>
                        </a:spcBef>
                        <a:spcAft>
                          <a:spcPts val="0"/>
                        </a:spcAft>
                        <a:buNone/>
                      </a:pPr>
                      <a:r>
                        <a:rPr lang="en-US" sz="1800" b="1" u="none" strike="noStrike" cap="none">
                          <a:latin typeface="Calibri"/>
                          <a:ea typeface="Calibri"/>
                          <a:cs typeface="Calibri"/>
                          <a:sym typeface="Calibri"/>
                        </a:rPr>
                        <a:t>🗹</a:t>
                      </a:r>
                      <a:endParaRPr sz="1800" u="none" strike="noStrike" cap="none">
                        <a:latin typeface="Calibri"/>
                        <a:ea typeface="Calibri"/>
                        <a:cs typeface="Calibri"/>
                        <a:sym typeface="Calibri"/>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05"/>
                  </a:ext>
                </a:extLst>
              </a:tr>
              <a:tr h="299600">
                <a:tc>
                  <a:txBody>
                    <a:bodyPr/>
                    <a:lstStyle/>
                    <a:p>
                      <a:pPr marL="0" marR="0" lvl="0" indent="0" algn="l" rtl="0">
                        <a:lnSpc>
                          <a:spcPct val="107000"/>
                        </a:lnSpc>
                        <a:spcBef>
                          <a:spcPts val="0"/>
                        </a:spcBef>
                        <a:spcAft>
                          <a:spcPts val="0"/>
                        </a:spcAft>
                        <a:buNone/>
                      </a:pPr>
                      <a:r>
                        <a:rPr lang="en-US" sz="1800" u="none" strike="noStrike" cap="none">
                          <a:solidFill>
                            <a:srgbClr val="000000"/>
                          </a:solidFill>
                          <a:latin typeface="Calibri"/>
                          <a:ea typeface="Calibri"/>
                          <a:cs typeface="Calibri"/>
                          <a:sym typeface="Calibri"/>
                        </a:rPr>
                        <a:t>KY</a:t>
                      </a:r>
                      <a:endParaRPr sz="1800" u="none" strike="noStrike" cap="none">
                        <a:latin typeface="Calibri"/>
                        <a:ea typeface="Calibri"/>
                        <a:cs typeface="Calibri"/>
                        <a:sym typeface="Calibri"/>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n-US" sz="1800" u="none" strike="noStrike" cap="none">
                          <a:solidFill>
                            <a:srgbClr val="000000"/>
                          </a:solidFill>
                          <a:latin typeface="Calibri"/>
                          <a:ea typeface="Calibri"/>
                          <a:cs typeface="Calibri"/>
                          <a:sym typeface="Calibri"/>
                        </a:rPr>
                        <a:t>18</a:t>
                      </a:r>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pPr marL="0" marR="0" lvl="0" indent="0" algn="ctr" rtl="0">
                        <a:lnSpc>
                          <a:spcPct val="107000"/>
                        </a:lnSpc>
                        <a:spcBef>
                          <a:spcPts val="0"/>
                        </a:spcBef>
                        <a:spcAft>
                          <a:spcPts val="0"/>
                        </a:spcAft>
                        <a:buNone/>
                      </a:pPr>
                      <a:r>
                        <a:rPr lang="en-US" sz="1800" b="1" u="none" strike="noStrike" cap="none">
                          <a:latin typeface="Calibri"/>
                          <a:ea typeface="Calibri"/>
                          <a:cs typeface="Calibri"/>
                          <a:sym typeface="Calibri"/>
                        </a:rPr>
                        <a:t>🗹</a:t>
                      </a:r>
                      <a:endParaRPr sz="1800" u="none" strike="noStrike" cap="none">
                        <a:latin typeface="Calibri"/>
                        <a:ea typeface="Calibri"/>
                        <a:cs typeface="Calibri"/>
                        <a:sym typeface="Calibri"/>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06"/>
                  </a:ext>
                </a:extLst>
              </a:tr>
              <a:tr h="299600">
                <a:tc>
                  <a:txBody>
                    <a:bodyPr/>
                    <a:lstStyle/>
                    <a:p>
                      <a:pPr marL="0" marR="0" lvl="0" indent="0" algn="l" rtl="0">
                        <a:lnSpc>
                          <a:spcPct val="107000"/>
                        </a:lnSpc>
                        <a:spcBef>
                          <a:spcPts val="0"/>
                        </a:spcBef>
                        <a:spcAft>
                          <a:spcPts val="0"/>
                        </a:spcAft>
                        <a:buNone/>
                      </a:pPr>
                      <a:r>
                        <a:rPr lang="en-US" sz="1800" u="none" strike="noStrike" cap="none">
                          <a:solidFill>
                            <a:srgbClr val="000000"/>
                          </a:solidFill>
                          <a:latin typeface="Calibri"/>
                          <a:ea typeface="Calibri"/>
                          <a:cs typeface="Calibri"/>
                          <a:sym typeface="Calibri"/>
                        </a:rPr>
                        <a:t>MA</a:t>
                      </a:r>
                      <a:endParaRPr sz="1800" u="none" strike="noStrike" cap="none">
                        <a:latin typeface="Calibri"/>
                        <a:ea typeface="Calibri"/>
                        <a:cs typeface="Calibri"/>
                        <a:sym typeface="Calibri"/>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n-US" sz="1800" u="none" strike="noStrike" cap="none">
                          <a:solidFill>
                            <a:srgbClr val="000000"/>
                          </a:solidFill>
                          <a:latin typeface="Calibri"/>
                          <a:ea typeface="Calibri"/>
                          <a:cs typeface="Calibri"/>
                          <a:sym typeface="Calibri"/>
                        </a:rPr>
                        <a:t>8</a:t>
                      </a:r>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pPr marL="0" marR="0" lvl="0" indent="0" algn="ctr" rtl="0">
                        <a:lnSpc>
                          <a:spcPct val="107000"/>
                        </a:lnSpc>
                        <a:spcBef>
                          <a:spcPts val="0"/>
                        </a:spcBef>
                        <a:spcAft>
                          <a:spcPts val="0"/>
                        </a:spcAft>
                        <a:buNone/>
                      </a:pPr>
                      <a:r>
                        <a:rPr lang="en-US" sz="1800" b="1" u="none" strike="noStrike" cap="none">
                          <a:latin typeface="Calibri"/>
                          <a:ea typeface="Calibri"/>
                          <a:cs typeface="Calibri"/>
                          <a:sym typeface="Calibri"/>
                        </a:rPr>
                        <a:t>🗹</a:t>
                      </a:r>
                      <a:endParaRPr sz="1800" u="none" strike="noStrike" cap="none">
                        <a:latin typeface="Calibri"/>
                        <a:ea typeface="Calibri"/>
                        <a:cs typeface="Calibri"/>
                        <a:sym typeface="Calibri"/>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07"/>
                  </a:ext>
                </a:extLst>
              </a:tr>
              <a:tr h="299600">
                <a:tc>
                  <a:txBody>
                    <a:bodyPr/>
                    <a:lstStyle/>
                    <a:p>
                      <a:pPr marL="0" marR="0" lvl="0" indent="0" algn="l" rtl="0">
                        <a:lnSpc>
                          <a:spcPct val="107000"/>
                        </a:lnSpc>
                        <a:spcBef>
                          <a:spcPts val="0"/>
                        </a:spcBef>
                        <a:spcAft>
                          <a:spcPts val="0"/>
                        </a:spcAft>
                        <a:buNone/>
                      </a:pPr>
                      <a:r>
                        <a:rPr lang="en-US" sz="1800" u="none" strike="noStrike" cap="none">
                          <a:solidFill>
                            <a:srgbClr val="000000"/>
                          </a:solidFill>
                          <a:latin typeface="Calibri"/>
                          <a:ea typeface="Calibri"/>
                          <a:cs typeface="Calibri"/>
                          <a:sym typeface="Calibri"/>
                        </a:rPr>
                        <a:t>MS</a:t>
                      </a:r>
                      <a:endParaRPr sz="1800" u="none" strike="noStrike" cap="none">
                        <a:latin typeface="Calibri"/>
                        <a:ea typeface="Calibri"/>
                        <a:cs typeface="Calibri"/>
                        <a:sym typeface="Calibri"/>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n-US" sz="1800" u="none" strike="noStrike" cap="none">
                          <a:solidFill>
                            <a:srgbClr val="000000"/>
                          </a:solidFill>
                          <a:latin typeface="Calibri"/>
                          <a:ea typeface="Calibri"/>
                          <a:cs typeface="Calibri"/>
                          <a:sym typeface="Calibri"/>
                        </a:rPr>
                        <a:t>7</a:t>
                      </a:r>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pPr marL="0" marR="0" lvl="0" indent="0" algn="ctr" rtl="0">
                        <a:lnSpc>
                          <a:spcPct val="107000"/>
                        </a:lnSpc>
                        <a:spcBef>
                          <a:spcPts val="0"/>
                        </a:spcBef>
                        <a:spcAft>
                          <a:spcPts val="0"/>
                        </a:spcAft>
                        <a:buNone/>
                      </a:pPr>
                      <a:r>
                        <a:rPr lang="en-US" sz="1800" b="1" u="none" strike="noStrike" cap="none">
                          <a:latin typeface="Calibri"/>
                          <a:ea typeface="Calibri"/>
                          <a:cs typeface="Calibri"/>
                          <a:sym typeface="Calibri"/>
                        </a:rPr>
                        <a:t>🗹</a:t>
                      </a:r>
                      <a:endParaRPr sz="1800" u="none" strike="noStrike" cap="none">
                        <a:latin typeface="Calibri"/>
                        <a:ea typeface="Calibri"/>
                        <a:cs typeface="Calibri"/>
                        <a:sym typeface="Calibri"/>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08"/>
                  </a:ext>
                </a:extLst>
              </a:tr>
              <a:tr h="299600">
                <a:tc>
                  <a:txBody>
                    <a:bodyPr/>
                    <a:lstStyle/>
                    <a:p>
                      <a:pPr marL="0" marR="0" lvl="0" indent="0" algn="l" rtl="0">
                        <a:lnSpc>
                          <a:spcPct val="107000"/>
                        </a:lnSpc>
                        <a:spcBef>
                          <a:spcPts val="0"/>
                        </a:spcBef>
                        <a:spcAft>
                          <a:spcPts val="0"/>
                        </a:spcAft>
                        <a:buNone/>
                      </a:pPr>
                      <a:r>
                        <a:rPr lang="en-US" sz="1800" u="none" strike="noStrike" cap="none">
                          <a:solidFill>
                            <a:srgbClr val="000000"/>
                          </a:solidFill>
                          <a:latin typeface="Calibri"/>
                          <a:ea typeface="Calibri"/>
                          <a:cs typeface="Calibri"/>
                          <a:sym typeface="Calibri"/>
                        </a:rPr>
                        <a:t>NC</a:t>
                      </a:r>
                      <a:endParaRPr sz="1800" u="none" strike="noStrike" cap="none">
                        <a:latin typeface="Calibri"/>
                        <a:ea typeface="Calibri"/>
                        <a:cs typeface="Calibri"/>
                        <a:sym typeface="Calibri"/>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n-US" sz="1800" u="none" strike="noStrike" cap="none">
                          <a:solidFill>
                            <a:srgbClr val="000000"/>
                          </a:solidFill>
                          <a:latin typeface="Calibri"/>
                          <a:ea typeface="Calibri"/>
                          <a:cs typeface="Calibri"/>
                          <a:sym typeface="Calibri"/>
                        </a:rPr>
                        <a:t>20</a:t>
                      </a:r>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pPr marL="0" marR="0" lvl="0" indent="0" algn="ctr" rtl="0">
                        <a:lnSpc>
                          <a:spcPct val="107000"/>
                        </a:lnSpc>
                        <a:spcBef>
                          <a:spcPts val="0"/>
                        </a:spcBef>
                        <a:spcAft>
                          <a:spcPts val="0"/>
                        </a:spcAft>
                        <a:buNone/>
                      </a:pPr>
                      <a:r>
                        <a:rPr lang="en-US" sz="1800" b="1" u="none" strike="noStrike" cap="none">
                          <a:latin typeface="Calibri"/>
                          <a:ea typeface="Calibri"/>
                          <a:cs typeface="Calibri"/>
                          <a:sym typeface="Calibri"/>
                        </a:rPr>
                        <a:t>🗹</a:t>
                      </a:r>
                      <a:endParaRPr sz="1800" u="none" strike="noStrike" cap="none">
                        <a:latin typeface="Calibri"/>
                        <a:ea typeface="Calibri"/>
                        <a:cs typeface="Calibri"/>
                        <a:sym typeface="Calibri"/>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09"/>
                  </a:ext>
                </a:extLst>
              </a:tr>
              <a:tr h="299600">
                <a:tc>
                  <a:txBody>
                    <a:bodyPr/>
                    <a:lstStyle/>
                    <a:p>
                      <a:pPr marL="0" marR="0" lvl="0" indent="0" algn="l" rtl="0">
                        <a:lnSpc>
                          <a:spcPct val="107000"/>
                        </a:lnSpc>
                        <a:spcBef>
                          <a:spcPts val="0"/>
                        </a:spcBef>
                        <a:spcAft>
                          <a:spcPts val="0"/>
                        </a:spcAft>
                        <a:buNone/>
                      </a:pPr>
                      <a:r>
                        <a:rPr lang="en-US" sz="1800" u="none" strike="noStrike" cap="none">
                          <a:solidFill>
                            <a:srgbClr val="000000"/>
                          </a:solidFill>
                          <a:latin typeface="Calibri"/>
                          <a:ea typeface="Calibri"/>
                          <a:cs typeface="Calibri"/>
                          <a:sym typeface="Calibri"/>
                        </a:rPr>
                        <a:t>NE</a:t>
                      </a:r>
                      <a:endParaRPr sz="1800" u="none" strike="noStrike" cap="none">
                        <a:latin typeface="Calibri"/>
                        <a:ea typeface="Calibri"/>
                        <a:cs typeface="Calibri"/>
                        <a:sym typeface="Calibri"/>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n-US" sz="1800" u="none" strike="noStrike" cap="none">
                          <a:solidFill>
                            <a:srgbClr val="000000"/>
                          </a:solidFill>
                          <a:latin typeface="Calibri"/>
                          <a:ea typeface="Calibri"/>
                          <a:cs typeface="Calibri"/>
                          <a:sym typeface="Calibri"/>
                        </a:rPr>
                        <a:t>24</a:t>
                      </a:r>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pPr marL="0" marR="0" lvl="0" indent="0" algn="ctr" rtl="0">
                        <a:lnSpc>
                          <a:spcPct val="107000"/>
                        </a:lnSpc>
                        <a:spcBef>
                          <a:spcPts val="0"/>
                        </a:spcBef>
                        <a:spcAft>
                          <a:spcPts val="0"/>
                        </a:spcAft>
                        <a:buNone/>
                      </a:pPr>
                      <a:r>
                        <a:rPr lang="en-US" sz="1800" b="1" u="none" strike="noStrike" cap="none">
                          <a:latin typeface="Calibri"/>
                          <a:ea typeface="Calibri"/>
                          <a:cs typeface="Calibri"/>
                          <a:sym typeface="Calibri"/>
                        </a:rPr>
                        <a:t>🗹</a:t>
                      </a:r>
                      <a:endParaRPr sz="1800" u="none" strike="noStrike" cap="none">
                        <a:latin typeface="Calibri"/>
                        <a:ea typeface="Calibri"/>
                        <a:cs typeface="Calibri"/>
                        <a:sym typeface="Calibri"/>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10"/>
                  </a:ext>
                </a:extLst>
              </a:tr>
              <a:tr h="299600">
                <a:tc>
                  <a:txBody>
                    <a:bodyPr/>
                    <a:lstStyle/>
                    <a:p>
                      <a:pPr marL="0" marR="0" lvl="0" indent="0" algn="l" rtl="0">
                        <a:lnSpc>
                          <a:spcPct val="107000"/>
                        </a:lnSpc>
                        <a:spcBef>
                          <a:spcPts val="0"/>
                        </a:spcBef>
                        <a:spcAft>
                          <a:spcPts val="0"/>
                        </a:spcAft>
                        <a:buNone/>
                      </a:pPr>
                      <a:r>
                        <a:rPr lang="en-US" sz="1800" u="none" strike="noStrike" cap="none">
                          <a:solidFill>
                            <a:srgbClr val="000000"/>
                          </a:solidFill>
                          <a:latin typeface="Calibri"/>
                          <a:ea typeface="Calibri"/>
                          <a:cs typeface="Calibri"/>
                          <a:sym typeface="Calibri"/>
                        </a:rPr>
                        <a:t>NH</a:t>
                      </a:r>
                      <a:endParaRPr sz="1800" u="none" strike="noStrike" cap="none">
                        <a:latin typeface="Calibri"/>
                        <a:ea typeface="Calibri"/>
                        <a:cs typeface="Calibri"/>
                        <a:sym typeface="Calibri"/>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n-US" sz="1800" u="none" strike="noStrike" cap="none">
                          <a:solidFill>
                            <a:srgbClr val="000000"/>
                          </a:solidFill>
                          <a:latin typeface="Calibri"/>
                          <a:ea typeface="Calibri"/>
                          <a:cs typeface="Calibri"/>
                          <a:sym typeface="Calibri"/>
                        </a:rPr>
                        <a:t>16</a:t>
                      </a:r>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pPr marL="0" marR="0" lvl="0" indent="0" algn="ctr" rtl="0">
                        <a:lnSpc>
                          <a:spcPct val="107000"/>
                        </a:lnSpc>
                        <a:spcBef>
                          <a:spcPts val="0"/>
                        </a:spcBef>
                        <a:spcAft>
                          <a:spcPts val="0"/>
                        </a:spcAft>
                        <a:buNone/>
                      </a:pPr>
                      <a:r>
                        <a:rPr lang="en-US" sz="1800" b="1" u="none" strike="noStrike" cap="none">
                          <a:latin typeface="Calibri"/>
                          <a:ea typeface="Calibri"/>
                          <a:cs typeface="Calibri"/>
                          <a:sym typeface="Calibri"/>
                        </a:rPr>
                        <a:t>🗹</a:t>
                      </a:r>
                      <a:endParaRPr sz="1800" u="none" strike="noStrike" cap="none">
                        <a:latin typeface="Calibri"/>
                        <a:ea typeface="Calibri"/>
                        <a:cs typeface="Calibri"/>
                        <a:sym typeface="Calibri"/>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11"/>
                  </a:ext>
                </a:extLst>
              </a:tr>
              <a:tr h="299600">
                <a:tc>
                  <a:txBody>
                    <a:bodyPr/>
                    <a:lstStyle/>
                    <a:p>
                      <a:pPr marL="0" marR="0" lvl="0" indent="0" algn="l" rtl="0">
                        <a:lnSpc>
                          <a:spcPct val="107000"/>
                        </a:lnSpc>
                        <a:spcBef>
                          <a:spcPts val="0"/>
                        </a:spcBef>
                        <a:spcAft>
                          <a:spcPts val="0"/>
                        </a:spcAft>
                        <a:buNone/>
                      </a:pPr>
                      <a:r>
                        <a:rPr lang="en-US" sz="1800" u="none" strike="noStrike" cap="none">
                          <a:solidFill>
                            <a:srgbClr val="000000"/>
                          </a:solidFill>
                          <a:latin typeface="Calibri"/>
                          <a:ea typeface="Calibri"/>
                          <a:cs typeface="Calibri"/>
                          <a:sym typeface="Calibri"/>
                        </a:rPr>
                        <a:t>NJ</a:t>
                      </a:r>
                      <a:endParaRPr sz="1800" u="none" strike="noStrike" cap="none">
                        <a:latin typeface="Calibri"/>
                        <a:ea typeface="Calibri"/>
                        <a:cs typeface="Calibri"/>
                        <a:sym typeface="Calibri"/>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n-US" sz="1800" u="none" strike="noStrike" cap="none">
                          <a:solidFill>
                            <a:srgbClr val="000000"/>
                          </a:solidFill>
                          <a:latin typeface="Calibri"/>
                          <a:ea typeface="Calibri"/>
                          <a:cs typeface="Calibri"/>
                          <a:sym typeface="Calibri"/>
                        </a:rPr>
                        <a:t>14</a:t>
                      </a:r>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pPr marL="0" marR="0" lvl="0" indent="0" algn="ctr" rtl="0">
                        <a:lnSpc>
                          <a:spcPct val="107000"/>
                        </a:lnSpc>
                        <a:spcBef>
                          <a:spcPts val="0"/>
                        </a:spcBef>
                        <a:spcAft>
                          <a:spcPts val="0"/>
                        </a:spcAft>
                        <a:buNone/>
                      </a:pPr>
                      <a:r>
                        <a:rPr lang="en-US" sz="1800" b="1" u="none" strike="noStrike" cap="none">
                          <a:latin typeface="Calibri"/>
                          <a:ea typeface="Calibri"/>
                          <a:cs typeface="Calibri"/>
                          <a:sym typeface="Calibri"/>
                        </a:rPr>
                        <a:t>🗹</a:t>
                      </a:r>
                      <a:endParaRPr sz="1800" u="none" strike="noStrike" cap="none">
                        <a:latin typeface="Calibri"/>
                        <a:ea typeface="Calibri"/>
                        <a:cs typeface="Calibri"/>
                        <a:sym typeface="Calibri"/>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12"/>
                  </a:ext>
                </a:extLst>
              </a:tr>
              <a:tr h="299600">
                <a:tc>
                  <a:txBody>
                    <a:bodyPr/>
                    <a:lstStyle/>
                    <a:p>
                      <a:pPr marL="0" marR="0" lvl="0" indent="0" algn="l" rtl="0">
                        <a:lnSpc>
                          <a:spcPct val="107000"/>
                        </a:lnSpc>
                        <a:spcBef>
                          <a:spcPts val="0"/>
                        </a:spcBef>
                        <a:spcAft>
                          <a:spcPts val="0"/>
                        </a:spcAft>
                        <a:buNone/>
                      </a:pPr>
                      <a:r>
                        <a:rPr lang="en-US" sz="1800" u="none" strike="noStrike" cap="none">
                          <a:solidFill>
                            <a:srgbClr val="000000"/>
                          </a:solidFill>
                          <a:latin typeface="Calibri"/>
                          <a:ea typeface="Calibri"/>
                          <a:cs typeface="Calibri"/>
                          <a:sym typeface="Calibri"/>
                        </a:rPr>
                        <a:t>NY</a:t>
                      </a:r>
                      <a:endParaRPr sz="1800" u="none" strike="noStrike" cap="none">
                        <a:latin typeface="Calibri"/>
                        <a:ea typeface="Calibri"/>
                        <a:cs typeface="Calibri"/>
                        <a:sym typeface="Calibri"/>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n-US" sz="1800" u="none" strike="noStrike" cap="none">
                          <a:solidFill>
                            <a:srgbClr val="000000"/>
                          </a:solidFill>
                          <a:latin typeface="Calibri"/>
                          <a:ea typeface="Calibri"/>
                          <a:cs typeface="Calibri"/>
                          <a:sym typeface="Calibri"/>
                        </a:rPr>
                        <a:t>17</a:t>
                      </a:r>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pPr marL="0" marR="0" lvl="0" indent="0" algn="ctr" rtl="0">
                        <a:lnSpc>
                          <a:spcPct val="107000"/>
                        </a:lnSpc>
                        <a:spcBef>
                          <a:spcPts val="0"/>
                        </a:spcBef>
                        <a:spcAft>
                          <a:spcPts val="0"/>
                        </a:spcAft>
                        <a:buNone/>
                      </a:pPr>
                      <a:r>
                        <a:rPr lang="en-US" sz="1800" b="1" u="none" strike="noStrike" cap="none">
                          <a:latin typeface="Calibri"/>
                          <a:ea typeface="Calibri"/>
                          <a:cs typeface="Calibri"/>
                          <a:sym typeface="Calibri"/>
                        </a:rPr>
                        <a:t>🗹</a:t>
                      </a:r>
                      <a:endParaRPr sz="1800" u="none" strike="noStrike" cap="none">
                        <a:latin typeface="Calibri"/>
                        <a:ea typeface="Calibri"/>
                        <a:cs typeface="Calibri"/>
                        <a:sym typeface="Calibri"/>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13"/>
                  </a:ext>
                </a:extLst>
              </a:tr>
              <a:tr h="299600">
                <a:tc>
                  <a:txBody>
                    <a:bodyPr/>
                    <a:lstStyle/>
                    <a:p>
                      <a:pPr marL="0" marR="0" lvl="0" indent="0" algn="l" rtl="0">
                        <a:lnSpc>
                          <a:spcPct val="107000"/>
                        </a:lnSpc>
                        <a:spcBef>
                          <a:spcPts val="0"/>
                        </a:spcBef>
                        <a:spcAft>
                          <a:spcPts val="0"/>
                        </a:spcAft>
                        <a:buNone/>
                      </a:pPr>
                      <a:r>
                        <a:rPr lang="en-US" sz="1800" u="none" strike="noStrike" cap="none">
                          <a:solidFill>
                            <a:srgbClr val="000000"/>
                          </a:solidFill>
                          <a:latin typeface="Calibri"/>
                          <a:ea typeface="Calibri"/>
                          <a:cs typeface="Calibri"/>
                          <a:sym typeface="Calibri"/>
                        </a:rPr>
                        <a:t>PA</a:t>
                      </a:r>
                      <a:endParaRPr sz="1800" u="none" strike="noStrike" cap="none">
                        <a:latin typeface="Calibri"/>
                        <a:ea typeface="Calibri"/>
                        <a:cs typeface="Calibri"/>
                        <a:sym typeface="Calibri"/>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n-US" sz="1800" u="none" strike="noStrike" cap="none">
                          <a:solidFill>
                            <a:srgbClr val="000000"/>
                          </a:solidFill>
                          <a:latin typeface="Calibri"/>
                          <a:ea typeface="Calibri"/>
                          <a:cs typeface="Calibri"/>
                          <a:sym typeface="Calibri"/>
                        </a:rPr>
                        <a:t>9</a:t>
                      </a:r>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pPr marL="0" marR="0" lvl="0" indent="0" algn="ctr" rtl="0">
                        <a:lnSpc>
                          <a:spcPct val="107000"/>
                        </a:lnSpc>
                        <a:spcBef>
                          <a:spcPts val="0"/>
                        </a:spcBef>
                        <a:spcAft>
                          <a:spcPts val="0"/>
                        </a:spcAft>
                        <a:buNone/>
                      </a:pPr>
                      <a:r>
                        <a:rPr lang="en-US" sz="1800" b="1" u="none" strike="noStrike" cap="none">
                          <a:latin typeface="Calibri"/>
                          <a:ea typeface="Calibri"/>
                          <a:cs typeface="Calibri"/>
                          <a:sym typeface="Calibri"/>
                        </a:rPr>
                        <a:t>🗹</a:t>
                      </a:r>
                      <a:endParaRPr sz="1800" u="none" strike="noStrike" cap="none">
                        <a:latin typeface="Calibri"/>
                        <a:ea typeface="Calibri"/>
                        <a:cs typeface="Calibri"/>
                        <a:sym typeface="Calibri"/>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14"/>
                  </a:ext>
                </a:extLst>
              </a:tr>
              <a:tr h="299600">
                <a:tc>
                  <a:txBody>
                    <a:bodyPr/>
                    <a:lstStyle/>
                    <a:p>
                      <a:pPr marL="0" marR="0" lvl="0" indent="0" algn="l" rtl="0">
                        <a:lnSpc>
                          <a:spcPct val="107000"/>
                        </a:lnSpc>
                        <a:spcBef>
                          <a:spcPts val="0"/>
                        </a:spcBef>
                        <a:spcAft>
                          <a:spcPts val="0"/>
                        </a:spcAft>
                        <a:buNone/>
                      </a:pPr>
                      <a:r>
                        <a:rPr lang="en-US" sz="1800" u="none" strike="noStrike" cap="none">
                          <a:solidFill>
                            <a:srgbClr val="000000"/>
                          </a:solidFill>
                          <a:latin typeface="Calibri"/>
                          <a:ea typeface="Calibri"/>
                          <a:cs typeface="Calibri"/>
                          <a:sym typeface="Calibri"/>
                        </a:rPr>
                        <a:t>SC</a:t>
                      </a:r>
                      <a:endParaRPr sz="1800" u="none" strike="noStrike" cap="none">
                        <a:latin typeface="Calibri"/>
                        <a:ea typeface="Calibri"/>
                        <a:cs typeface="Calibri"/>
                        <a:sym typeface="Calibri"/>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n-US" sz="1800" u="none" strike="noStrike" cap="none">
                          <a:solidFill>
                            <a:srgbClr val="000000"/>
                          </a:solidFill>
                          <a:latin typeface="Calibri"/>
                          <a:ea typeface="Calibri"/>
                          <a:cs typeface="Calibri"/>
                          <a:sym typeface="Calibri"/>
                        </a:rPr>
                        <a:t>18</a:t>
                      </a:r>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pPr marL="0" marR="0" lvl="0" indent="0" algn="ctr" rtl="0">
                        <a:lnSpc>
                          <a:spcPct val="107000"/>
                        </a:lnSpc>
                        <a:spcBef>
                          <a:spcPts val="0"/>
                        </a:spcBef>
                        <a:spcAft>
                          <a:spcPts val="0"/>
                        </a:spcAft>
                        <a:buNone/>
                      </a:pPr>
                      <a:r>
                        <a:rPr lang="en-US" sz="1800" b="1" u="none" strike="noStrike" cap="none">
                          <a:latin typeface="Calibri"/>
                          <a:ea typeface="Calibri"/>
                          <a:cs typeface="Calibri"/>
                          <a:sym typeface="Calibri"/>
                        </a:rPr>
                        <a:t>🗹</a:t>
                      </a:r>
                      <a:endParaRPr sz="1800" u="none" strike="noStrike" cap="none">
                        <a:latin typeface="Calibri"/>
                        <a:ea typeface="Calibri"/>
                        <a:cs typeface="Calibri"/>
                        <a:sym typeface="Calibri"/>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15"/>
                  </a:ext>
                </a:extLst>
              </a:tr>
              <a:tr h="299600">
                <a:tc>
                  <a:txBody>
                    <a:bodyPr/>
                    <a:lstStyle/>
                    <a:p>
                      <a:pPr marL="0" marR="0" lvl="0" indent="0" algn="l" rtl="0">
                        <a:lnSpc>
                          <a:spcPct val="107000"/>
                        </a:lnSpc>
                        <a:spcBef>
                          <a:spcPts val="0"/>
                        </a:spcBef>
                        <a:spcAft>
                          <a:spcPts val="0"/>
                        </a:spcAft>
                        <a:buNone/>
                      </a:pPr>
                      <a:r>
                        <a:rPr lang="en-US" sz="1800" u="none" strike="noStrike" cap="none">
                          <a:solidFill>
                            <a:srgbClr val="000000"/>
                          </a:solidFill>
                          <a:latin typeface="Calibri"/>
                          <a:ea typeface="Calibri"/>
                          <a:cs typeface="Calibri"/>
                          <a:sym typeface="Calibri"/>
                        </a:rPr>
                        <a:t>TN</a:t>
                      </a:r>
                      <a:endParaRPr sz="1800" u="none" strike="noStrike" cap="none">
                        <a:latin typeface="Calibri"/>
                        <a:ea typeface="Calibri"/>
                        <a:cs typeface="Calibri"/>
                        <a:sym typeface="Calibri"/>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n-US" sz="1800" u="none" strike="noStrike" cap="none">
                          <a:solidFill>
                            <a:srgbClr val="000000"/>
                          </a:solidFill>
                          <a:latin typeface="Calibri"/>
                          <a:ea typeface="Calibri"/>
                          <a:cs typeface="Calibri"/>
                          <a:sym typeface="Calibri"/>
                        </a:rPr>
                        <a:t>13</a:t>
                      </a:r>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pPr marL="0" marR="0" lvl="0" indent="0" algn="ctr" rtl="0">
                        <a:lnSpc>
                          <a:spcPct val="107000"/>
                        </a:lnSpc>
                        <a:spcBef>
                          <a:spcPts val="0"/>
                        </a:spcBef>
                        <a:spcAft>
                          <a:spcPts val="0"/>
                        </a:spcAft>
                        <a:buNone/>
                      </a:pPr>
                      <a:r>
                        <a:rPr lang="en-US" sz="1800" b="1" u="none" strike="noStrike" cap="none">
                          <a:latin typeface="Calibri"/>
                          <a:ea typeface="Calibri"/>
                          <a:cs typeface="Calibri"/>
                          <a:sym typeface="Calibri"/>
                        </a:rPr>
                        <a:t>🗹</a:t>
                      </a:r>
                      <a:endParaRPr sz="1800" u="none" strike="noStrike" cap="none">
                        <a:latin typeface="Calibri"/>
                        <a:ea typeface="Calibri"/>
                        <a:cs typeface="Calibri"/>
                        <a:sym typeface="Calibri"/>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16"/>
                  </a:ext>
                </a:extLst>
              </a:tr>
              <a:tr h="299600">
                <a:tc>
                  <a:txBody>
                    <a:bodyPr/>
                    <a:lstStyle/>
                    <a:p>
                      <a:pPr marL="0" marR="0" lvl="0" indent="0" algn="l" rtl="0">
                        <a:lnSpc>
                          <a:spcPct val="107000"/>
                        </a:lnSpc>
                        <a:spcBef>
                          <a:spcPts val="0"/>
                        </a:spcBef>
                        <a:spcAft>
                          <a:spcPts val="0"/>
                        </a:spcAft>
                        <a:buNone/>
                      </a:pPr>
                      <a:r>
                        <a:rPr lang="en-US" sz="1800" u="none" strike="noStrike" cap="none">
                          <a:solidFill>
                            <a:srgbClr val="000000"/>
                          </a:solidFill>
                          <a:latin typeface="Calibri"/>
                          <a:ea typeface="Calibri"/>
                          <a:cs typeface="Calibri"/>
                          <a:sym typeface="Calibri"/>
                        </a:rPr>
                        <a:t>VT</a:t>
                      </a:r>
                      <a:endParaRPr sz="1800" u="none" strike="noStrike" cap="none">
                        <a:latin typeface="Calibri"/>
                        <a:ea typeface="Calibri"/>
                        <a:cs typeface="Calibri"/>
                        <a:sym typeface="Calibri"/>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en-US" sz="1800" u="none" strike="noStrike" cap="none">
                          <a:solidFill>
                            <a:srgbClr val="000000"/>
                          </a:solidFill>
                          <a:latin typeface="Calibri"/>
                          <a:ea typeface="Calibri"/>
                          <a:cs typeface="Calibri"/>
                          <a:sym typeface="Calibri"/>
                        </a:rPr>
                        <a:t>7</a:t>
                      </a:r>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tc>
                  <a:txBody>
                    <a:bodyPr/>
                    <a:lstStyle/>
                    <a:p>
                      <a:pPr marL="0" marR="0" lvl="0" indent="0" algn="ctr" rtl="0">
                        <a:lnSpc>
                          <a:spcPct val="107000"/>
                        </a:lnSpc>
                        <a:spcBef>
                          <a:spcPts val="0"/>
                        </a:spcBef>
                        <a:spcAft>
                          <a:spcPts val="0"/>
                        </a:spcAft>
                        <a:buNone/>
                      </a:pPr>
                      <a:r>
                        <a:rPr lang="en-US" sz="1800" b="1" u="none" strike="noStrike" cap="none">
                          <a:latin typeface="Calibri"/>
                          <a:ea typeface="Calibri"/>
                          <a:cs typeface="Calibri"/>
                          <a:sym typeface="Calibri"/>
                        </a:rPr>
                        <a:t>🗹</a:t>
                      </a:r>
                      <a:endParaRPr sz="1800" u="none" strike="noStrike" cap="none">
                        <a:latin typeface="Calibri"/>
                        <a:ea typeface="Calibri"/>
                        <a:cs typeface="Calibri"/>
                        <a:sym typeface="Calibri"/>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17"/>
                  </a:ext>
                </a:extLst>
              </a:tr>
            </a:tbl>
          </a:graphicData>
        </a:graphic>
      </p:graphicFrame>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cxnSp>
        <p:nvCxnSpPr>
          <p:cNvPr id="363" name="Google Shape;363;p21"/>
          <p:cNvCxnSpPr/>
          <p:nvPr/>
        </p:nvCxnSpPr>
        <p:spPr>
          <a:xfrm>
            <a:off x="487017" y="1232593"/>
            <a:ext cx="11121886" cy="0"/>
          </a:xfrm>
          <a:prstGeom prst="straightConnector1">
            <a:avLst/>
          </a:prstGeom>
          <a:noFill/>
          <a:ln w="19050" cap="flat" cmpd="sng">
            <a:solidFill>
              <a:srgbClr val="009051"/>
            </a:solidFill>
            <a:prstDash val="solid"/>
            <a:miter lim="800000"/>
            <a:headEnd type="none" w="sm" len="sm"/>
            <a:tailEnd type="none" w="sm" len="sm"/>
          </a:ln>
        </p:spPr>
      </p:cxnSp>
      <p:sp>
        <p:nvSpPr>
          <p:cNvPr id="364" name="Google Shape;364;p21"/>
          <p:cNvSpPr txBox="1"/>
          <p:nvPr/>
        </p:nvSpPr>
        <p:spPr>
          <a:xfrm>
            <a:off x="487017" y="6248400"/>
            <a:ext cx="11390244" cy="381000"/>
          </a:xfrm>
          <a:prstGeom prst="rect">
            <a:avLst/>
          </a:prstGeom>
          <a:solidFill>
            <a:srgbClr val="009051"/>
          </a:solidFill>
          <a:ln w="12700" cap="flat" cmpd="sng">
            <a:solidFill>
              <a:schemeClr val="accent3"/>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chemeClr val="lt1"/>
                </a:solidFill>
                <a:latin typeface="Calibri"/>
                <a:ea typeface="Calibri"/>
                <a:cs typeface="Calibri"/>
                <a:sym typeface="Calibri"/>
              </a:rPr>
              <a:t>www.osymigrant.org</a:t>
            </a:r>
            <a:endParaRPr/>
          </a:p>
        </p:txBody>
      </p:sp>
      <p:pic>
        <p:nvPicPr>
          <p:cNvPr id="365" name="Google Shape;365;p21" descr="A picture containing drawing&#10;&#10;Description automatically generated"/>
          <p:cNvPicPr preferRelativeResize="0"/>
          <p:nvPr/>
        </p:nvPicPr>
        <p:blipFill rotWithShape="1">
          <a:blip r:embed="rId3">
            <a:alphaModFix/>
          </a:blip>
          <a:srcRect/>
          <a:stretch/>
        </p:blipFill>
        <p:spPr>
          <a:xfrm>
            <a:off x="496957" y="347871"/>
            <a:ext cx="2433249" cy="746490"/>
          </a:xfrm>
          <a:prstGeom prst="rect">
            <a:avLst/>
          </a:prstGeom>
          <a:noFill/>
          <a:ln>
            <a:noFill/>
          </a:ln>
        </p:spPr>
      </p:pic>
      <p:sp>
        <p:nvSpPr>
          <p:cNvPr id="366" name="Google Shape;366;p21"/>
          <p:cNvSpPr txBox="1"/>
          <p:nvPr/>
        </p:nvSpPr>
        <p:spPr>
          <a:xfrm>
            <a:off x="487017" y="1024928"/>
            <a:ext cx="11121886" cy="1029902"/>
          </a:xfrm>
          <a:prstGeom prst="rect">
            <a:avLst/>
          </a:prstGeom>
          <a:noFill/>
          <a:ln>
            <a:noFill/>
          </a:ln>
        </p:spPr>
        <p:txBody>
          <a:bodyPr spcFirstLastPara="1" wrap="square" lIns="91425" tIns="45700" rIns="91425" bIns="45700" anchor="b" anchorCtr="0">
            <a:normAutofit/>
          </a:bodyPr>
          <a:lstStyle/>
          <a:p>
            <a:pPr marL="0" marR="0" lvl="0" indent="0" algn="ctr" rtl="0">
              <a:lnSpc>
                <a:spcPct val="90000"/>
              </a:lnSpc>
              <a:spcBef>
                <a:spcPts val="0"/>
              </a:spcBef>
              <a:spcAft>
                <a:spcPts val="0"/>
              </a:spcAft>
              <a:buClr>
                <a:schemeClr val="dk1"/>
              </a:buClr>
              <a:buSzPts val="4500"/>
              <a:buFont typeface="Calibri"/>
              <a:buNone/>
            </a:pPr>
            <a:r>
              <a:rPr lang="en-US" sz="4500">
                <a:solidFill>
                  <a:schemeClr val="dk1"/>
                </a:solidFill>
                <a:latin typeface="Calibri"/>
                <a:ea typeface="Calibri"/>
                <a:cs typeface="Calibri"/>
                <a:sym typeface="Calibri"/>
              </a:rPr>
              <a:t>GOSOSY Annual Performance Review Results</a:t>
            </a:r>
            <a:endParaRPr/>
          </a:p>
        </p:txBody>
      </p:sp>
      <p:sp>
        <p:nvSpPr>
          <p:cNvPr id="367" name="Google Shape;367;p21"/>
          <p:cNvSpPr txBox="1"/>
          <p:nvPr/>
        </p:nvSpPr>
        <p:spPr>
          <a:xfrm>
            <a:off x="1073426" y="2222526"/>
            <a:ext cx="9998766" cy="4215865"/>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chemeClr val="dk1"/>
              </a:buClr>
              <a:buSzPts val="2800"/>
              <a:buFont typeface="Arial"/>
              <a:buNone/>
            </a:pPr>
            <a:r>
              <a:rPr lang="en-US" sz="2800">
                <a:solidFill>
                  <a:schemeClr val="dk1"/>
                </a:solidFill>
                <a:latin typeface="Calibri"/>
                <a:ea typeface="Calibri"/>
                <a:cs typeface="Calibri"/>
                <a:sym typeface="Calibri"/>
              </a:rPr>
              <a:t>Performance Measure 3b: 75% of staff participating in GOSOSY training of trainers will rate the training as useful for instructing local staff in the implementation of GOSOSY activities with a 4 or above on the 5-point GOSOSY Training of Trainers Rubric.</a:t>
            </a:r>
            <a:endParaRPr/>
          </a:p>
          <a:p>
            <a:pPr marL="0" marR="0" lvl="0" indent="0" algn="ctr" rtl="0">
              <a:lnSpc>
                <a:spcPct val="90000"/>
              </a:lnSpc>
              <a:spcBef>
                <a:spcPts val="1000"/>
              </a:spcBef>
              <a:spcAft>
                <a:spcPts val="0"/>
              </a:spcAft>
              <a:buClr>
                <a:schemeClr val="dk1"/>
              </a:buClr>
              <a:buSzPts val="2800"/>
              <a:buFont typeface="Arial"/>
              <a:buNone/>
            </a:pPr>
            <a:endParaRPr sz="2800">
              <a:solidFill>
                <a:schemeClr val="dk1"/>
              </a:solidFill>
              <a:latin typeface="Calibri"/>
              <a:ea typeface="Calibri"/>
              <a:cs typeface="Calibri"/>
              <a:sym typeface="Calibri"/>
            </a:endParaRPr>
          </a:p>
          <a:p>
            <a:pPr marL="457200" marR="0" lvl="0" indent="-457200" algn="ctr" rtl="0">
              <a:lnSpc>
                <a:spcPct val="90000"/>
              </a:lnSpc>
              <a:spcBef>
                <a:spcPts val="1000"/>
              </a:spcBef>
              <a:spcAft>
                <a:spcPts val="0"/>
              </a:spcAft>
              <a:buClr>
                <a:schemeClr val="dk1"/>
              </a:buClr>
              <a:buSzPts val="2800"/>
              <a:buFont typeface="Noto Sans Symbols"/>
              <a:buChar char="●"/>
            </a:pPr>
            <a:r>
              <a:rPr lang="en-US" sz="2800">
                <a:solidFill>
                  <a:schemeClr val="dk1"/>
                </a:solidFill>
                <a:latin typeface="Calibri"/>
                <a:ea typeface="Calibri"/>
                <a:cs typeface="Calibri"/>
                <a:sym typeface="Calibri"/>
              </a:rPr>
              <a:t>94% of respondents indicated that the ToT was useful</a:t>
            </a:r>
            <a:endParaRPr/>
          </a:p>
          <a:p>
            <a:pPr marL="457200" marR="0" lvl="0" indent="-457200" algn="ctr" rtl="0">
              <a:lnSpc>
                <a:spcPct val="90000"/>
              </a:lnSpc>
              <a:spcBef>
                <a:spcPts val="1000"/>
              </a:spcBef>
              <a:spcAft>
                <a:spcPts val="0"/>
              </a:spcAft>
              <a:buClr>
                <a:schemeClr val="dk1"/>
              </a:buClr>
              <a:buSzPts val="2800"/>
              <a:buFont typeface="Noto Sans Symbols"/>
              <a:buChar char="●"/>
            </a:pPr>
            <a:r>
              <a:rPr lang="en-US" sz="2800">
                <a:solidFill>
                  <a:schemeClr val="dk1"/>
                </a:solidFill>
                <a:latin typeface="Calibri"/>
                <a:ea typeface="Calibri"/>
                <a:cs typeface="Calibri"/>
                <a:sym typeface="Calibri"/>
              </a:rPr>
              <a:t>83% indicated that strategies and materials from the website were useful</a:t>
            </a:r>
            <a:endParaRPr/>
          </a:p>
          <a:p>
            <a:pPr marL="0" marR="0" lvl="0" indent="0" algn="ctr" rtl="0">
              <a:lnSpc>
                <a:spcPct val="90000"/>
              </a:lnSpc>
              <a:spcBef>
                <a:spcPts val="1000"/>
              </a:spcBef>
              <a:spcAft>
                <a:spcPts val="0"/>
              </a:spcAft>
              <a:buClr>
                <a:schemeClr val="dk1"/>
              </a:buClr>
              <a:buSzPts val="2800"/>
              <a:buFont typeface="Arial"/>
              <a:buNone/>
            </a:pPr>
            <a:endParaRPr sz="2800">
              <a:solidFill>
                <a:schemeClr val="dk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cxnSp>
        <p:nvCxnSpPr>
          <p:cNvPr id="372" name="Google Shape;372;p22"/>
          <p:cNvCxnSpPr/>
          <p:nvPr/>
        </p:nvCxnSpPr>
        <p:spPr>
          <a:xfrm>
            <a:off x="487017" y="1232593"/>
            <a:ext cx="11121886" cy="0"/>
          </a:xfrm>
          <a:prstGeom prst="straightConnector1">
            <a:avLst/>
          </a:prstGeom>
          <a:noFill/>
          <a:ln w="19050" cap="flat" cmpd="sng">
            <a:solidFill>
              <a:srgbClr val="009051"/>
            </a:solidFill>
            <a:prstDash val="solid"/>
            <a:miter lim="800000"/>
            <a:headEnd type="none" w="sm" len="sm"/>
            <a:tailEnd type="none" w="sm" len="sm"/>
          </a:ln>
        </p:spPr>
      </p:cxnSp>
      <p:sp>
        <p:nvSpPr>
          <p:cNvPr id="373" name="Google Shape;373;p22"/>
          <p:cNvSpPr txBox="1"/>
          <p:nvPr/>
        </p:nvSpPr>
        <p:spPr>
          <a:xfrm>
            <a:off x="487017" y="6248400"/>
            <a:ext cx="11390244" cy="381000"/>
          </a:xfrm>
          <a:prstGeom prst="rect">
            <a:avLst/>
          </a:prstGeom>
          <a:solidFill>
            <a:srgbClr val="009051"/>
          </a:solidFill>
          <a:ln w="12700" cap="flat" cmpd="sng">
            <a:solidFill>
              <a:schemeClr val="accent3"/>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chemeClr val="lt1"/>
                </a:solidFill>
                <a:latin typeface="Calibri"/>
                <a:ea typeface="Calibri"/>
                <a:cs typeface="Calibri"/>
                <a:sym typeface="Calibri"/>
              </a:rPr>
              <a:t>www.osymigrant.org</a:t>
            </a:r>
            <a:endParaRPr/>
          </a:p>
        </p:txBody>
      </p:sp>
      <p:pic>
        <p:nvPicPr>
          <p:cNvPr id="374" name="Google Shape;374;p22" descr="A picture containing drawing&#10;&#10;Description automatically generated"/>
          <p:cNvPicPr preferRelativeResize="0"/>
          <p:nvPr/>
        </p:nvPicPr>
        <p:blipFill rotWithShape="1">
          <a:blip r:embed="rId3">
            <a:alphaModFix/>
          </a:blip>
          <a:srcRect/>
          <a:stretch/>
        </p:blipFill>
        <p:spPr>
          <a:xfrm>
            <a:off x="496957" y="347871"/>
            <a:ext cx="2433249" cy="746490"/>
          </a:xfrm>
          <a:prstGeom prst="rect">
            <a:avLst/>
          </a:prstGeom>
          <a:noFill/>
          <a:ln>
            <a:noFill/>
          </a:ln>
        </p:spPr>
      </p:pic>
      <p:sp>
        <p:nvSpPr>
          <p:cNvPr id="375" name="Google Shape;375;p22"/>
          <p:cNvSpPr txBox="1"/>
          <p:nvPr/>
        </p:nvSpPr>
        <p:spPr>
          <a:xfrm>
            <a:off x="487017" y="228600"/>
            <a:ext cx="11121886" cy="1029902"/>
          </a:xfrm>
          <a:prstGeom prst="rect">
            <a:avLst/>
          </a:prstGeom>
          <a:noFill/>
          <a:ln>
            <a:noFill/>
          </a:ln>
        </p:spPr>
        <p:txBody>
          <a:bodyPr spcFirstLastPara="1" wrap="square" lIns="91425" tIns="45700" rIns="91425" bIns="45700" anchor="b" anchorCtr="0">
            <a:normAutofit/>
          </a:bodyPr>
          <a:lstStyle/>
          <a:p>
            <a:pPr marL="0" marR="0" lvl="0" indent="0" algn="r" rtl="0">
              <a:lnSpc>
                <a:spcPct val="90000"/>
              </a:lnSpc>
              <a:spcBef>
                <a:spcPts val="0"/>
              </a:spcBef>
              <a:spcAft>
                <a:spcPts val="0"/>
              </a:spcAft>
              <a:buClr>
                <a:schemeClr val="dk1"/>
              </a:buClr>
              <a:buSzPts val="4500"/>
              <a:buFont typeface="Calibri"/>
              <a:buNone/>
            </a:pPr>
            <a:r>
              <a:rPr lang="en-US" sz="4500">
                <a:solidFill>
                  <a:schemeClr val="dk1"/>
                </a:solidFill>
                <a:latin typeface="Calibri"/>
                <a:ea typeface="Calibri"/>
                <a:cs typeface="Calibri"/>
                <a:sym typeface="Calibri"/>
              </a:rPr>
              <a:t>Training Survey Results</a:t>
            </a:r>
            <a:endParaRPr/>
          </a:p>
        </p:txBody>
      </p:sp>
      <p:graphicFrame>
        <p:nvGraphicFramePr>
          <p:cNvPr id="376" name="Google Shape;376;p22"/>
          <p:cNvGraphicFramePr/>
          <p:nvPr/>
        </p:nvGraphicFramePr>
        <p:xfrm>
          <a:off x="1981200" y="1593964"/>
          <a:ext cx="3000000" cy="3000000"/>
        </p:xfrm>
        <a:graphic>
          <a:graphicData uri="http://schemas.openxmlformats.org/drawingml/2006/table">
            <a:tbl>
              <a:tblPr>
                <a:noFill/>
                <a:tableStyleId>{43F02631-4076-4733-ABD8-7F083435EE7D}</a:tableStyleId>
              </a:tblPr>
              <a:tblGrid>
                <a:gridCol w="3000375">
                  <a:extLst>
                    <a:ext uri="{9D8B030D-6E8A-4147-A177-3AD203B41FA5}">
                      <a16:colId xmlns:a16="http://schemas.microsoft.com/office/drawing/2014/main" val="20000"/>
                    </a:ext>
                  </a:extLst>
                </a:gridCol>
                <a:gridCol w="419650">
                  <a:extLst>
                    <a:ext uri="{9D8B030D-6E8A-4147-A177-3AD203B41FA5}">
                      <a16:colId xmlns:a16="http://schemas.microsoft.com/office/drawing/2014/main" val="20001"/>
                    </a:ext>
                  </a:extLst>
                </a:gridCol>
                <a:gridCol w="783350">
                  <a:extLst>
                    <a:ext uri="{9D8B030D-6E8A-4147-A177-3AD203B41FA5}">
                      <a16:colId xmlns:a16="http://schemas.microsoft.com/office/drawing/2014/main" val="20002"/>
                    </a:ext>
                  </a:extLst>
                </a:gridCol>
                <a:gridCol w="781325">
                  <a:extLst>
                    <a:ext uri="{9D8B030D-6E8A-4147-A177-3AD203B41FA5}">
                      <a16:colId xmlns:a16="http://schemas.microsoft.com/office/drawing/2014/main" val="20003"/>
                    </a:ext>
                  </a:extLst>
                </a:gridCol>
                <a:gridCol w="783350">
                  <a:extLst>
                    <a:ext uri="{9D8B030D-6E8A-4147-A177-3AD203B41FA5}">
                      <a16:colId xmlns:a16="http://schemas.microsoft.com/office/drawing/2014/main" val="20004"/>
                    </a:ext>
                  </a:extLst>
                </a:gridCol>
                <a:gridCol w="783350">
                  <a:extLst>
                    <a:ext uri="{9D8B030D-6E8A-4147-A177-3AD203B41FA5}">
                      <a16:colId xmlns:a16="http://schemas.microsoft.com/office/drawing/2014/main" val="20005"/>
                    </a:ext>
                  </a:extLst>
                </a:gridCol>
                <a:gridCol w="963500">
                  <a:extLst>
                    <a:ext uri="{9D8B030D-6E8A-4147-A177-3AD203B41FA5}">
                      <a16:colId xmlns:a16="http://schemas.microsoft.com/office/drawing/2014/main" val="20006"/>
                    </a:ext>
                  </a:extLst>
                </a:gridCol>
                <a:gridCol w="790875">
                  <a:extLst>
                    <a:ext uri="{9D8B030D-6E8A-4147-A177-3AD203B41FA5}">
                      <a16:colId xmlns:a16="http://schemas.microsoft.com/office/drawing/2014/main" val="20007"/>
                    </a:ext>
                  </a:extLst>
                </a:gridCol>
              </a:tblGrid>
              <a:tr h="742700">
                <a:tc>
                  <a:txBody>
                    <a:bodyPr/>
                    <a:lstStyle/>
                    <a:p>
                      <a:pPr marL="0" marR="0" lvl="0" indent="0" algn="ctr" rtl="0">
                        <a:spcBef>
                          <a:spcPts val="0"/>
                        </a:spcBef>
                        <a:spcAft>
                          <a:spcPts val="0"/>
                        </a:spcAft>
                        <a:buNone/>
                      </a:pPr>
                      <a:r>
                        <a:rPr lang="en-US" sz="2000" b="1" u="none" strike="noStrike" cap="none">
                          <a:solidFill>
                            <a:srgbClr val="FFFFFF"/>
                          </a:solidFill>
                          <a:latin typeface="Calibri"/>
                          <a:ea typeface="Calibri"/>
                          <a:cs typeface="Calibri"/>
                          <a:sym typeface="Calibri"/>
                        </a:rPr>
                        <a:t>Survey Item</a:t>
                      </a:r>
                      <a:endParaRPr sz="1600" u="none" strike="noStrike" cap="none">
                        <a:latin typeface="Calibri"/>
                        <a:ea typeface="Calibri"/>
                        <a:cs typeface="Calibri"/>
                        <a:sym typeface="Calibri"/>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548135"/>
                    </a:solidFill>
                  </a:tcPr>
                </a:tc>
                <a:tc>
                  <a:txBody>
                    <a:bodyPr/>
                    <a:lstStyle/>
                    <a:p>
                      <a:pPr marL="0" marR="0" lvl="0" indent="0" algn="ctr" rtl="0">
                        <a:spcBef>
                          <a:spcPts val="0"/>
                        </a:spcBef>
                        <a:spcAft>
                          <a:spcPts val="0"/>
                        </a:spcAft>
                        <a:buNone/>
                      </a:pPr>
                      <a:r>
                        <a:rPr lang="en-US" sz="2000" b="1" u="none" strike="noStrike" cap="none">
                          <a:solidFill>
                            <a:srgbClr val="FFFFFF"/>
                          </a:solidFill>
                          <a:latin typeface="Calibri"/>
                          <a:ea typeface="Calibri"/>
                          <a:cs typeface="Calibri"/>
                          <a:sym typeface="Calibri"/>
                        </a:rPr>
                        <a:t>N</a:t>
                      </a:r>
                      <a:endParaRPr sz="1600" u="none" strike="noStrike" cap="none">
                        <a:latin typeface="Calibri"/>
                        <a:ea typeface="Calibri"/>
                        <a:cs typeface="Calibri"/>
                        <a:sym typeface="Calibri"/>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548135"/>
                    </a:solidFill>
                  </a:tcPr>
                </a:tc>
                <a:tc>
                  <a:txBody>
                    <a:bodyPr/>
                    <a:lstStyle/>
                    <a:p>
                      <a:pPr marL="0" marR="0" lvl="0" indent="0" algn="ctr" rtl="0">
                        <a:spcBef>
                          <a:spcPts val="0"/>
                        </a:spcBef>
                        <a:spcAft>
                          <a:spcPts val="0"/>
                        </a:spcAft>
                        <a:buNone/>
                      </a:pPr>
                      <a:r>
                        <a:rPr lang="en-US" sz="2000" b="1" u="none" strike="noStrike" cap="none">
                          <a:solidFill>
                            <a:srgbClr val="FFFFFF"/>
                          </a:solidFill>
                          <a:latin typeface="Calibri"/>
                          <a:ea typeface="Calibri"/>
                          <a:cs typeface="Calibri"/>
                          <a:sym typeface="Calibri"/>
                        </a:rPr>
                        <a:t>1</a:t>
                      </a:r>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548135"/>
                    </a:solidFill>
                  </a:tcPr>
                </a:tc>
                <a:tc>
                  <a:txBody>
                    <a:bodyPr/>
                    <a:lstStyle/>
                    <a:p>
                      <a:pPr marL="0" marR="0" lvl="0" indent="0" algn="ctr" rtl="0">
                        <a:spcBef>
                          <a:spcPts val="0"/>
                        </a:spcBef>
                        <a:spcAft>
                          <a:spcPts val="0"/>
                        </a:spcAft>
                        <a:buNone/>
                      </a:pPr>
                      <a:r>
                        <a:rPr lang="en-US" sz="2000" b="1" u="none" strike="noStrike" cap="none">
                          <a:solidFill>
                            <a:srgbClr val="FFFFFF"/>
                          </a:solidFill>
                          <a:latin typeface="Calibri"/>
                          <a:ea typeface="Calibri"/>
                          <a:cs typeface="Calibri"/>
                          <a:sym typeface="Calibri"/>
                        </a:rPr>
                        <a:t>2</a:t>
                      </a:r>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548135"/>
                    </a:solidFill>
                  </a:tcPr>
                </a:tc>
                <a:tc>
                  <a:txBody>
                    <a:bodyPr/>
                    <a:lstStyle/>
                    <a:p>
                      <a:pPr marL="0" marR="0" lvl="0" indent="0" algn="ctr" rtl="0">
                        <a:spcBef>
                          <a:spcPts val="0"/>
                        </a:spcBef>
                        <a:spcAft>
                          <a:spcPts val="0"/>
                        </a:spcAft>
                        <a:buNone/>
                      </a:pPr>
                      <a:r>
                        <a:rPr lang="en-US" sz="2000" b="1" u="none" strike="noStrike" cap="none">
                          <a:solidFill>
                            <a:srgbClr val="FFFFFF"/>
                          </a:solidFill>
                          <a:latin typeface="Calibri"/>
                          <a:ea typeface="Calibri"/>
                          <a:cs typeface="Calibri"/>
                          <a:sym typeface="Calibri"/>
                        </a:rPr>
                        <a:t>3</a:t>
                      </a:r>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548135"/>
                    </a:solidFill>
                  </a:tcPr>
                </a:tc>
                <a:tc>
                  <a:txBody>
                    <a:bodyPr/>
                    <a:lstStyle/>
                    <a:p>
                      <a:pPr marL="0" marR="0" lvl="0" indent="0" algn="ctr" rtl="0">
                        <a:spcBef>
                          <a:spcPts val="0"/>
                        </a:spcBef>
                        <a:spcAft>
                          <a:spcPts val="0"/>
                        </a:spcAft>
                        <a:buNone/>
                      </a:pPr>
                      <a:r>
                        <a:rPr lang="en-US" sz="2000" b="1" u="none" strike="noStrike" cap="none">
                          <a:solidFill>
                            <a:srgbClr val="FFFFFF"/>
                          </a:solidFill>
                          <a:latin typeface="Calibri"/>
                          <a:ea typeface="Calibri"/>
                          <a:cs typeface="Calibri"/>
                          <a:sym typeface="Calibri"/>
                        </a:rPr>
                        <a:t>4</a:t>
                      </a:r>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548135"/>
                    </a:solidFill>
                  </a:tcPr>
                </a:tc>
                <a:tc>
                  <a:txBody>
                    <a:bodyPr/>
                    <a:lstStyle/>
                    <a:p>
                      <a:pPr marL="0" marR="0" lvl="0" indent="0" algn="ctr" rtl="0">
                        <a:spcBef>
                          <a:spcPts val="0"/>
                        </a:spcBef>
                        <a:spcAft>
                          <a:spcPts val="0"/>
                        </a:spcAft>
                        <a:buNone/>
                      </a:pPr>
                      <a:r>
                        <a:rPr lang="en-US" sz="2000" b="1" u="none" strike="noStrike" cap="none">
                          <a:solidFill>
                            <a:srgbClr val="FFFFFF"/>
                          </a:solidFill>
                          <a:latin typeface="Calibri"/>
                          <a:ea typeface="Calibri"/>
                          <a:cs typeface="Calibri"/>
                          <a:sym typeface="Calibri"/>
                        </a:rPr>
                        <a:t>5</a:t>
                      </a:r>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548135"/>
                    </a:solidFill>
                  </a:tcPr>
                </a:tc>
                <a:tc>
                  <a:txBody>
                    <a:bodyPr/>
                    <a:lstStyle/>
                    <a:p>
                      <a:pPr marL="0" marR="0" lvl="0" indent="0" algn="ctr" rtl="0">
                        <a:spcBef>
                          <a:spcPts val="0"/>
                        </a:spcBef>
                        <a:spcAft>
                          <a:spcPts val="0"/>
                        </a:spcAft>
                        <a:buNone/>
                      </a:pPr>
                      <a:r>
                        <a:rPr lang="en-US" sz="2000" b="1" u="none" strike="noStrike" cap="none">
                          <a:solidFill>
                            <a:srgbClr val="FFFFFF"/>
                          </a:solidFill>
                          <a:latin typeface="Calibri"/>
                          <a:ea typeface="Calibri"/>
                          <a:cs typeface="Calibri"/>
                          <a:sym typeface="Calibri"/>
                        </a:rPr>
                        <a:t>% 4 or 5</a:t>
                      </a:r>
                      <a:endParaRPr sz="1600" u="none" strike="noStrike" cap="none">
                        <a:latin typeface="Calibri"/>
                        <a:ea typeface="Calibri"/>
                        <a:cs typeface="Calibri"/>
                        <a:sym typeface="Calibri"/>
                      </a:endParaRPr>
                    </a:p>
                  </a:txBody>
                  <a:tcPr marL="68575" marR="6857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548135"/>
                    </a:solidFill>
                  </a:tcPr>
                </a:tc>
                <a:extLst>
                  <a:ext uri="{0D108BD9-81ED-4DB2-BD59-A6C34878D82A}">
                    <a16:rowId xmlns:a16="http://schemas.microsoft.com/office/drawing/2014/main" val="10000"/>
                  </a:ext>
                </a:extLst>
              </a:tr>
              <a:tr h="1485425">
                <a:tc>
                  <a:txBody>
                    <a:bodyPr/>
                    <a:lstStyle/>
                    <a:p>
                      <a:pPr marL="0" marR="0" lvl="0" indent="0" algn="l" rtl="0">
                        <a:spcBef>
                          <a:spcPts val="0"/>
                        </a:spcBef>
                        <a:spcAft>
                          <a:spcPts val="0"/>
                        </a:spcAft>
                        <a:buNone/>
                      </a:pPr>
                      <a:r>
                        <a:rPr lang="en-US" sz="2000" u="none" strike="noStrike" cap="none">
                          <a:solidFill>
                            <a:srgbClr val="000000"/>
                          </a:solidFill>
                          <a:latin typeface="Calibri"/>
                          <a:ea typeface="Calibri"/>
                          <a:cs typeface="Calibri"/>
                          <a:sym typeface="Calibri"/>
                        </a:rPr>
                        <a:t>To what extent was the training useful for instructing local staff about GOSOSY materials?</a:t>
                      </a:r>
                      <a:endParaRPr sz="1600" u="none" strike="noStrike" cap="none">
                        <a:latin typeface="Calibri"/>
                        <a:ea typeface="Calibri"/>
                        <a:cs typeface="Calibri"/>
                        <a:sym typeface="Calibri"/>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600" u="none" strike="noStrike" cap="none">
                          <a:latin typeface="Calibri"/>
                          <a:ea typeface="Calibri"/>
                          <a:cs typeface="Calibri"/>
                          <a:sym typeface="Calibri"/>
                        </a:rPr>
                        <a:t>18</a:t>
                      </a:r>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600" u="none" strike="noStrike" cap="none">
                          <a:latin typeface="Calibri"/>
                          <a:ea typeface="Calibri"/>
                          <a:cs typeface="Calibri"/>
                          <a:sym typeface="Calibri"/>
                        </a:rPr>
                        <a:t>0 (0%)</a:t>
                      </a:r>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600" u="none" strike="noStrike" cap="none">
                          <a:latin typeface="Calibri"/>
                          <a:ea typeface="Calibri"/>
                          <a:cs typeface="Calibri"/>
                          <a:sym typeface="Calibri"/>
                        </a:rPr>
                        <a:t>0 (0%)</a:t>
                      </a:r>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600" u="none" strike="noStrike" cap="none">
                          <a:latin typeface="Calibri"/>
                          <a:ea typeface="Calibri"/>
                          <a:cs typeface="Calibri"/>
                          <a:sym typeface="Calibri"/>
                        </a:rPr>
                        <a:t>1 (6%)</a:t>
                      </a:r>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600" u="none" strike="noStrike" cap="none">
                          <a:latin typeface="Calibri"/>
                          <a:ea typeface="Calibri"/>
                          <a:cs typeface="Calibri"/>
                          <a:sym typeface="Calibri"/>
                        </a:rPr>
                        <a:t>8 (44%)</a:t>
                      </a:r>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600" u="none" strike="noStrike" cap="none">
                          <a:latin typeface="Calibri"/>
                          <a:ea typeface="Calibri"/>
                          <a:cs typeface="Calibri"/>
                          <a:sym typeface="Calibri"/>
                        </a:rPr>
                        <a:t>9 (50%)</a:t>
                      </a:r>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600" u="none" strike="noStrike" cap="none">
                          <a:latin typeface="Calibri"/>
                          <a:ea typeface="Calibri"/>
                          <a:cs typeface="Calibri"/>
                          <a:sym typeface="Calibri"/>
                        </a:rPr>
                        <a:t>94%</a:t>
                      </a:r>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1485425">
                <a:tc>
                  <a:txBody>
                    <a:bodyPr/>
                    <a:lstStyle/>
                    <a:p>
                      <a:pPr marL="0" marR="0" lvl="0" indent="0" algn="l" rtl="0">
                        <a:spcBef>
                          <a:spcPts val="0"/>
                        </a:spcBef>
                        <a:spcAft>
                          <a:spcPts val="0"/>
                        </a:spcAft>
                        <a:buNone/>
                      </a:pPr>
                      <a:r>
                        <a:rPr lang="en-US" sz="2000" u="none" strike="noStrike" cap="none">
                          <a:solidFill>
                            <a:srgbClr val="000000"/>
                          </a:solidFill>
                          <a:latin typeface="Calibri"/>
                          <a:ea typeface="Calibri"/>
                          <a:cs typeface="Calibri"/>
                          <a:sym typeface="Calibri"/>
                        </a:rPr>
                        <a:t>To what extent are the strategies and materials from the website useful for instructing OSY?</a:t>
                      </a:r>
                      <a:endParaRPr sz="1600" u="none" strike="noStrike" cap="none">
                        <a:latin typeface="Calibri"/>
                        <a:ea typeface="Calibri"/>
                        <a:cs typeface="Calibri"/>
                        <a:sym typeface="Calibri"/>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600" u="none" strike="noStrike" cap="none">
                          <a:latin typeface="Calibri"/>
                          <a:ea typeface="Calibri"/>
                          <a:cs typeface="Calibri"/>
                          <a:sym typeface="Calibri"/>
                        </a:rPr>
                        <a:t>18</a:t>
                      </a:r>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600" u="none" strike="noStrike" cap="none">
                          <a:latin typeface="Calibri"/>
                          <a:ea typeface="Calibri"/>
                          <a:cs typeface="Calibri"/>
                          <a:sym typeface="Calibri"/>
                        </a:rPr>
                        <a:t>0 (0%)</a:t>
                      </a:r>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600" u="none" strike="noStrike" cap="none">
                          <a:latin typeface="Calibri"/>
                          <a:ea typeface="Calibri"/>
                          <a:cs typeface="Calibri"/>
                          <a:sym typeface="Calibri"/>
                        </a:rPr>
                        <a:t>0 (0%)</a:t>
                      </a:r>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600" u="none" strike="noStrike" cap="none">
                          <a:latin typeface="Calibri"/>
                          <a:ea typeface="Calibri"/>
                          <a:cs typeface="Calibri"/>
                          <a:sym typeface="Calibri"/>
                        </a:rPr>
                        <a:t>3 (17%)</a:t>
                      </a:r>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600" u="none" strike="noStrike" cap="none">
                          <a:latin typeface="Calibri"/>
                          <a:ea typeface="Calibri"/>
                          <a:cs typeface="Calibri"/>
                          <a:sym typeface="Calibri"/>
                        </a:rPr>
                        <a:t>7 (39%)</a:t>
                      </a:r>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600" u="none" strike="noStrike" cap="none">
                          <a:latin typeface="Calibri"/>
                          <a:ea typeface="Calibri"/>
                          <a:cs typeface="Calibri"/>
                          <a:sym typeface="Calibri"/>
                        </a:rPr>
                        <a:t>8 (44%)</a:t>
                      </a:r>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600" u="none" strike="noStrike" cap="none">
                          <a:latin typeface="Calibri"/>
                          <a:ea typeface="Calibri"/>
                          <a:cs typeface="Calibri"/>
                          <a:sym typeface="Calibri"/>
                        </a:rPr>
                        <a:t>83%</a:t>
                      </a:r>
                      <a:endParaRPr/>
                    </a:p>
                  </a:txBody>
                  <a:tcPr marL="68575" marR="6857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80"/>
        <p:cNvGrpSpPr/>
        <p:nvPr/>
      </p:nvGrpSpPr>
      <p:grpSpPr>
        <a:xfrm>
          <a:off x="0" y="0"/>
          <a:ext cx="0" cy="0"/>
          <a:chOff x="0" y="0"/>
          <a:chExt cx="0" cy="0"/>
        </a:xfrm>
      </p:grpSpPr>
      <p:cxnSp>
        <p:nvCxnSpPr>
          <p:cNvPr id="381" name="Google Shape;381;p23"/>
          <p:cNvCxnSpPr/>
          <p:nvPr/>
        </p:nvCxnSpPr>
        <p:spPr>
          <a:xfrm>
            <a:off x="487017" y="1232593"/>
            <a:ext cx="11121886" cy="0"/>
          </a:xfrm>
          <a:prstGeom prst="straightConnector1">
            <a:avLst/>
          </a:prstGeom>
          <a:noFill/>
          <a:ln w="19050" cap="flat" cmpd="sng">
            <a:solidFill>
              <a:srgbClr val="009051"/>
            </a:solidFill>
            <a:prstDash val="solid"/>
            <a:miter lim="800000"/>
            <a:headEnd type="none" w="sm" len="sm"/>
            <a:tailEnd type="none" w="sm" len="sm"/>
          </a:ln>
        </p:spPr>
      </p:cxnSp>
      <p:sp>
        <p:nvSpPr>
          <p:cNvPr id="382" name="Google Shape;382;p23"/>
          <p:cNvSpPr txBox="1"/>
          <p:nvPr/>
        </p:nvSpPr>
        <p:spPr>
          <a:xfrm>
            <a:off x="487017" y="6248400"/>
            <a:ext cx="11390244" cy="381000"/>
          </a:xfrm>
          <a:prstGeom prst="rect">
            <a:avLst/>
          </a:prstGeom>
          <a:solidFill>
            <a:srgbClr val="009051"/>
          </a:solidFill>
          <a:ln w="12700" cap="flat" cmpd="sng">
            <a:solidFill>
              <a:schemeClr val="accent3"/>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chemeClr val="lt1"/>
                </a:solidFill>
                <a:latin typeface="Calibri"/>
                <a:ea typeface="Calibri"/>
                <a:cs typeface="Calibri"/>
                <a:sym typeface="Calibri"/>
              </a:rPr>
              <a:t>www.osymigrant.org</a:t>
            </a:r>
            <a:endParaRPr/>
          </a:p>
        </p:txBody>
      </p:sp>
      <p:pic>
        <p:nvPicPr>
          <p:cNvPr id="383" name="Google Shape;383;p23" descr="A picture containing drawing&#10;&#10;Description automatically generated"/>
          <p:cNvPicPr preferRelativeResize="0"/>
          <p:nvPr/>
        </p:nvPicPr>
        <p:blipFill rotWithShape="1">
          <a:blip r:embed="rId3">
            <a:alphaModFix/>
          </a:blip>
          <a:srcRect/>
          <a:stretch/>
        </p:blipFill>
        <p:spPr>
          <a:xfrm>
            <a:off x="496957" y="347871"/>
            <a:ext cx="2433249" cy="746490"/>
          </a:xfrm>
          <a:prstGeom prst="rect">
            <a:avLst/>
          </a:prstGeom>
          <a:noFill/>
          <a:ln>
            <a:noFill/>
          </a:ln>
        </p:spPr>
      </p:pic>
      <p:sp>
        <p:nvSpPr>
          <p:cNvPr id="384" name="Google Shape;384;p23"/>
          <p:cNvSpPr txBox="1"/>
          <p:nvPr/>
        </p:nvSpPr>
        <p:spPr>
          <a:xfrm>
            <a:off x="487017" y="228600"/>
            <a:ext cx="11121886" cy="1029902"/>
          </a:xfrm>
          <a:prstGeom prst="rect">
            <a:avLst/>
          </a:prstGeom>
          <a:noFill/>
          <a:ln>
            <a:noFill/>
          </a:ln>
        </p:spPr>
        <p:txBody>
          <a:bodyPr spcFirstLastPara="1" wrap="square" lIns="91425" tIns="45700" rIns="91425" bIns="45700" anchor="b" anchorCtr="0">
            <a:normAutofit/>
          </a:bodyPr>
          <a:lstStyle/>
          <a:p>
            <a:pPr marL="0" marR="0" lvl="0" indent="0" algn="r" rtl="0">
              <a:lnSpc>
                <a:spcPct val="90000"/>
              </a:lnSpc>
              <a:spcBef>
                <a:spcPts val="0"/>
              </a:spcBef>
              <a:spcAft>
                <a:spcPts val="0"/>
              </a:spcAft>
              <a:buClr>
                <a:schemeClr val="dk1"/>
              </a:buClr>
              <a:buSzPts val="4500"/>
              <a:buFont typeface="Calibri"/>
              <a:buNone/>
            </a:pPr>
            <a:r>
              <a:rPr lang="en-US" sz="4500">
                <a:solidFill>
                  <a:schemeClr val="dk1"/>
                </a:solidFill>
                <a:latin typeface="Calibri"/>
                <a:ea typeface="Calibri"/>
                <a:cs typeface="Calibri"/>
                <a:sym typeface="Calibri"/>
              </a:rPr>
              <a:t>Cover Sheets</a:t>
            </a:r>
            <a:endParaRPr/>
          </a:p>
        </p:txBody>
      </p:sp>
      <p:sp>
        <p:nvSpPr>
          <p:cNvPr id="385" name="Google Shape;385;p23"/>
          <p:cNvSpPr txBox="1"/>
          <p:nvPr/>
        </p:nvSpPr>
        <p:spPr>
          <a:xfrm>
            <a:off x="487017" y="1396734"/>
            <a:ext cx="11121886" cy="4351338"/>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1"/>
              </a:buClr>
              <a:buSzPts val="3200"/>
              <a:buFont typeface="Arial"/>
              <a:buNone/>
            </a:pPr>
            <a:r>
              <a:rPr lang="en-US" sz="3200">
                <a:solidFill>
                  <a:schemeClr val="dk1"/>
                </a:solidFill>
                <a:latin typeface="Calibri"/>
                <a:ea typeface="Calibri"/>
                <a:cs typeface="Calibri"/>
                <a:sym typeface="Calibri"/>
              </a:rPr>
              <a:t>OME changed cover sheet requirements in late December and also changed the due date for the Final Performance Report to 1/29/21.</a:t>
            </a:r>
            <a:endParaRPr/>
          </a:p>
          <a:p>
            <a:pPr marL="0" marR="0" lvl="0" indent="0" algn="ctr" rtl="0">
              <a:lnSpc>
                <a:spcPct val="90000"/>
              </a:lnSpc>
              <a:spcBef>
                <a:spcPts val="1000"/>
              </a:spcBef>
              <a:spcAft>
                <a:spcPts val="0"/>
              </a:spcAft>
              <a:buClr>
                <a:schemeClr val="dk1"/>
              </a:buClr>
              <a:buSzPts val="3200"/>
              <a:buFont typeface="Arial"/>
              <a:buNone/>
            </a:pPr>
            <a:endParaRPr sz="3200">
              <a:solidFill>
                <a:schemeClr val="dk1"/>
              </a:solidFill>
              <a:latin typeface="Calibri"/>
              <a:ea typeface="Calibri"/>
              <a:cs typeface="Calibri"/>
              <a:sym typeface="Calibri"/>
            </a:endParaRPr>
          </a:p>
          <a:p>
            <a:pPr marL="0" marR="0" lvl="0" indent="0" algn="ctr" rtl="0">
              <a:lnSpc>
                <a:spcPct val="90000"/>
              </a:lnSpc>
              <a:spcBef>
                <a:spcPts val="1000"/>
              </a:spcBef>
              <a:spcAft>
                <a:spcPts val="0"/>
              </a:spcAft>
              <a:buClr>
                <a:schemeClr val="dk1"/>
              </a:buClr>
              <a:buSzPts val="3200"/>
              <a:buFont typeface="Arial"/>
              <a:buNone/>
            </a:pPr>
            <a:r>
              <a:rPr lang="en-US" sz="3200">
                <a:solidFill>
                  <a:schemeClr val="dk1"/>
                </a:solidFill>
                <a:latin typeface="Calibri"/>
                <a:ea typeface="Calibri"/>
                <a:cs typeface="Calibri"/>
                <a:sym typeface="Calibri"/>
              </a:rPr>
              <a:t>We have data security statements and signed cover sheets from </a:t>
            </a:r>
            <a:endParaRPr/>
          </a:p>
          <a:p>
            <a:pPr marL="0" marR="0" lvl="0" indent="0" algn="ctr" rtl="0">
              <a:lnSpc>
                <a:spcPct val="90000"/>
              </a:lnSpc>
              <a:spcBef>
                <a:spcPts val="1000"/>
              </a:spcBef>
              <a:spcAft>
                <a:spcPts val="0"/>
              </a:spcAft>
              <a:buClr>
                <a:schemeClr val="dk1"/>
              </a:buClr>
              <a:buSzPts val="3200"/>
              <a:buFont typeface="Arial"/>
              <a:buNone/>
            </a:pPr>
            <a:r>
              <a:rPr lang="en-US" sz="3200">
                <a:solidFill>
                  <a:schemeClr val="dk1"/>
                </a:solidFill>
                <a:latin typeface="Calibri"/>
                <a:ea typeface="Calibri"/>
                <a:cs typeface="Calibri"/>
                <a:sym typeface="Calibri"/>
              </a:rPr>
              <a:t>AL, KS, KY, MS, NJ, PA, and VT.</a:t>
            </a:r>
            <a:endParaRPr/>
          </a:p>
          <a:p>
            <a:pPr marL="0" marR="0" lvl="0" indent="0" algn="ctr" rtl="0">
              <a:lnSpc>
                <a:spcPct val="90000"/>
              </a:lnSpc>
              <a:spcBef>
                <a:spcPts val="1000"/>
              </a:spcBef>
              <a:spcAft>
                <a:spcPts val="0"/>
              </a:spcAft>
              <a:buClr>
                <a:schemeClr val="dk1"/>
              </a:buClr>
              <a:buSzPts val="3200"/>
              <a:buFont typeface="Arial"/>
              <a:buNone/>
            </a:pPr>
            <a:r>
              <a:rPr lang="en-US" sz="3200">
                <a:solidFill>
                  <a:schemeClr val="dk1"/>
                </a:solidFill>
                <a:latin typeface="Calibri"/>
                <a:ea typeface="Calibri"/>
                <a:cs typeface="Calibri"/>
                <a:sym typeface="Calibri"/>
              </a:rPr>
              <a:t>We </a:t>
            </a:r>
            <a:r>
              <a:rPr lang="en-US" sz="3200" b="1">
                <a:solidFill>
                  <a:schemeClr val="dk1"/>
                </a:solidFill>
                <a:latin typeface="Calibri"/>
                <a:ea typeface="Calibri"/>
                <a:cs typeface="Calibri"/>
                <a:sym typeface="Calibri"/>
              </a:rPr>
              <a:t>need cover sheets and statements</a:t>
            </a:r>
            <a:r>
              <a:rPr lang="en-US" sz="3200">
                <a:solidFill>
                  <a:schemeClr val="dk1"/>
                </a:solidFill>
                <a:latin typeface="Calibri"/>
                <a:ea typeface="Calibri"/>
                <a:cs typeface="Calibri"/>
                <a:sym typeface="Calibri"/>
              </a:rPr>
              <a:t> from </a:t>
            </a:r>
            <a:endParaRPr/>
          </a:p>
          <a:p>
            <a:pPr marL="0" marR="0" lvl="0" indent="0" algn="ctr" rtl="0">
              <a:lnSpc>
                <a:spcPct val="90000"/>
              </a:lnSpc>
              <a:spcBef>
                <a:spcPts val="1000"/>
              </a:spcBef>
              <a:spcAft>
                <a:spcPts val="0"/>
              </a:spcAft>
              <a:buClr>
                <a:schemeClr val="dk1"/>
              </a:buClr>
              <a:buSzPts val="3200"/>
              <a:buFont typeface="Arial"/>
              <a:buNone/>
            </a:pPr>
            <a:r>
              <a:rPr lang="en-US" sz="3200">
                <a:solidFill>
                  <a:schemeClr val="dk1"/>
                </a:solidFill>
                <a:latin typeface="Calibri"/>
                <a:ea typeface="Calibri"/>
                <a:cs typeface="Calibri"/>
                <a:sym typeface="Calibri"/>
              </a:rPr>
              <a:t>GA, IL, IA, MA, NE, NH, NY, NC, SC, and TN.</a:t>
            </a:r>
            <a:endParaRPr/>
          </a:p>
          <a:p>
            <a:pPr marL="0" marR="0" lvl="0" indent="0" algn="ctr" rtl="0">
              <a:lnSpc>
                <a:spcPct val="90000"/>
              </a:lnSpc>
              <a:spcBef>
                <a:spcPts val="1000"/>
              </a:spcBef>
              <a:spcAft>
                <a:spcPts val="0"/>
              </a:spcAft>
              <a:buClr>
                <a:schemeClr val="dk1"/>
              </a:buClr>
              <a:buSzPts val="3200"/>
              <a:buFont typeface="Arial"/>
              <a:buNone/>
            </a:pPr>
            <a:endParaRPr sz="3200">
              <a:solidFill>
                <a:schemeClr val="dk1"/>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cxnSp>
        <p:nvCxnSpPr>
          <p:cNvPr id="390" name="Google Shape;390;p24"/>
          <p:cNvCxnSpPr/>
          <p:nvPr/>
        </p:nvCxnSpPr>
        <p:spPr>
          <a:xfrm>
            <a:off x="487017" y="1232593"/>
            <a:ext cx="11121886" cy="0"/>
          </a:xfrm>
          <a:prstGeom prst="straightConnector1">
            <a:avLst/>
          </a:prstGeom>
          <a:noFill/>
          <a:ln w="19050" cap="flat" cmpd="sng">
            <a:solidFill>
              <a:srgbClr val="009051"/>
            </a:solidFill>
            <a:prstDash val="solid"/>
            <a:miter lim="800000"/>
            <a:headEnd type="none" w="sm" len="sm"/>
            <a:tailEnd type="none" w="sm" len="sm"/>
          </a:ln>
        </p:spPr>
      </p:cxnSp>
      <p:sp>
        <p:nvSpPr>
          <p:cNvPr id="391" name="Google Shape;391;p24"/>
          <p:cNvSpPr txBox="1"/>
          <p:nvPr/>
        </p:nvSpPr>
        <p:spPr>
          <a:xfrm>
            <a:off x="487017" y="6248400"/>
            <a:ext cx="11390244" cy="381000"/>
          </a:xfrm>
          <a:prstGeom prst="rect">
            <a:avLst/>
          </a:prstGeom>
          <a:solidFill>
            <a:srgbClr val="009051"/>
          </a:solidFill>
          <a:ln w="12700" cap="flat" cmpd="sng">
            <a:solidFill>
              <a:schemeClr val="accent3"/>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chemeClr val="lt1"/>
                </a:solidFill>
                <a:latin typeface="Calibri"/>
                <a:ea typeface="Calibri"/>
                <a:cs typeface="Calibri"/>
                <a:sym typeface="Calibri"/>
              </a:rPr>
              <a:t>www.osymigrant.org</a:t>
            </a:r>
            <a:endParaRPr/>
          </a:p>
        </p:txBody>
      </p:sp>
      <p:pic>
        <p:nvPicPr>
          <p:cNvPr id="392" name="Google Shape;392;p24" descr="A picture containing drawing&#10;&#10;Description automatically generated"/>
          <p:cNvPicPr preferRelativeResize="0"/>
          <p:nvPr/>
        </p:nvPicPr>
        <p:blipFill rotWithShape="1">
          <a:blip r:embed="rId3">
            <a:alphaModFix/>
          </a:blip>
          <a:srcRect/>
          <a:stretch/>
        </p:blipFill>
        <p:spPr>
          <a:xfrm>
            <a:off x="496957" y="347871"/>
            <a:ext cx="2433249" cy="746490"/>
          </a:xfrm>
          <a:prstGeom prst="rect">
            <a:avLst/>
          </a:prstGeom>
          <a:noFill/>
          <a:ln>
            <a:noFill/>
          </a:ln>
        </p:spPr>
      </p:pic>
      <p:sp>
        <p:nvSpPr>
          <p:cNvPr id="393" name="Google Shape;393;p24"/>
          <p:cNvSpPr txBox="1"/>
          <p:nvPr/>
        </p:nvSpPr>
        <p:spPr>
          <a:xfrm>
            <a:off x="487017" y="228600"/>
            <a:ext cx="11121886" cy="1029902"/>
          </a:xfrm>
          <a:prstGeom prst="rect">
            <a:avLst/>
          </a:prstGeom>
          <a:noFill/>
          <a:ln>
            <a:noFill/>
          </a:ln>
        </p:spPr>
        <p:txBody>
          <a:bodyPr spcFirstLastPara="1" wrap="square" lIns="91425" tIns="45700" rIns="91425" bIns="45700" anchor="b" anchorCtr="0">
            <a:normAutofit/>
          </a:bodyPr>
          <a:lstStyle/>
          <a:p>
            <a:pPr marL="0" marR="0" lvl="0" indent="0" algn="r" rtl="0">
              <a:lnSpc>
                <a:spcPct val="90000"/>
              </a:lnSpc>
              <a:spcBef>
                <a:spcPts val="0"/>
              </a:spcBef>
              <a:spcAft>
                <a:spcPts val="0"/>
              </a:spcAft>
              <a:buClr>
                <a:schemeClr val="dk1"/>
              </a:buClr>
              <a:buSzPts val="4500"/>
              <a:buFont typeface="Calibri"/>
              <a:buNone/>
            </a:pPr>
            <a:r>
              <a:rPr lang="en-US" sz="4500">
                <a:solidFill>
                  <a:schemeClr val="dk1"/>
                </a:solidFill>
                <a:latin typeface="Calibri"/>
                <a:ea typeface="Calibri"/>
                <a:cs typeface="Calibri"/>
                <a:sym typeface="Calibri"/>
              </a:rPr>
              <a:t>FII Update</a:t>
            </a:r>
            <a:endParaRPr/>
          </a:p>
        </p:txBody>
      </p:sp>
      <p:sp>
        <p:nvSpPr>
          <p:cNvPr id="394" name="Google Shape;394;p24"/>
          <p:cNvSpPr txBox="1"/>
          <p:nvPr/>
        </p:nvSpPr>
        <p:spPr>
          <a:xfrm>
            <a:off x="496957" y="1524001"/>
            <a:ext cx="11111946" cy="147732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chemeClr val="dk1"/>
                </a:solidFill>
                <a:latin typeface="Calibri"/>
                <a:ea typeface="Calibri"/>
                <a:cs typeface="Calibri"/>
                <a:sym typeface="Calibri"/>
              </a:rPr>
              <a:t>Most items are currently in the planning stages but should be updated after this meeting through work done by each of the Work Groups.</a:t>
            </a:r>
            <a:endParaRPr/>
          </a:p>
          <a:p>
            <a:pPr marL="0" marR="0" lvl="0" indent="0" algn="ctr" rtl="0">
              <a:spcBef>
                <a:spcPts val="0"/>
              </a:spcBef>
              <a:spcAft>
                <a:spcPts val="0"/>
              </a:spcAft>
              <a:buNone/>
            </a:pPr>
            <a:endParaRPr sz="1800">
              <a:solidFill>
                <a:schemeClr val="dk1"/>
              </a:solidFill>
              <a:latin typeface="Calibri"/>
              <a:ea typeface="Calibri"/>
              <a:cs typeface="Calibri"/>
              <a:sym typeface="Calibri"/>
            </a:endParaRPr>
          </a:p>
          <a:p>
            <a:pPr marL="0" marR="0" lvl="0" indent="0" algn="ctr" rtl="0">
              <a:spcBef>
                <a:spcPts val="0"/>
              </a:spcBef>
              <a:spcAft>
                <a:spcPts val="0"/>
              </a:spcAft>
              <a:buNone/>
            </a:pPr>
            <a:r>
              <a:rPr lang="en-US" sz="1800">
                <a:solidFill>
                  <a:schemeClr val="dk1"/>
                </a:solidFill>
                <a:latin typeface="Calibri"/>
                <a:ea typeface="Calibri"/>
                <a:cs typeface="Calibri"/>
                <a:sym typeface="Calibri"/>
              </a:rPr>
              <a:t>It would be helpful if they gave an update on where they are with FII items they are responsible for.</a:t>
            </a:r>
            <a:endParaRPr/>
          </a:p>
          <a:p>
            <a:pPr marL="0" marR="0" lvl="0" indent="0" algn="ctr" rtl="0">
              <a:spcBef>
                <a:spcPts val="0"/>
              </a:spcBef>
              <a:spcAft>
                <a:spcPts val="0"/>
              </a:spcAft>
              <a:buNone/>
            </a:pPr>
            <a:r>
              <a:rPr lang="en-US" sz="1800">
                <a:solidFill>
                  <a:schemeClr val="dk1"/>
                </a:solidFill>
                <a:latin typeface="Calibri"/>
                <a:ea typeface="Calibri"/>
                <a:cs typeface="Calibri"/>
                <a:sym typeface="Calibri"/>
              </a:rPr>
              <a:t>1=Not implemented, 2=Planning stage, 3=Initial implementation, 4=Nearing completion, 5=Complete</a:t>
            </a:r>
            <a:endParaRPr/>
          </a:p>
        </p:txBody>
      </p:sp>
      <p:pic>
        <p:nvPicPr>
          <p:cNvPr id="395" name="Google Shape;395;p24"/>
          <p:cNvPicPr preferRelativeResize="0"/>
          <p:nvPr/>
        </p:nvPicPr>
        <p:blipFill rotWithShape="1">
          <a:blip r:embed="rId4">
            <a:alphaModFix/>
          </a:blip>
          <a:srcRect l="10834" t="29709" r="10000" b="4737"/>
          <a:stretch/>
        </p:blipFill>
        <p:spPr>
          <a:xfrm>
            <a:off x="2286000" y="3141245"/>
            <a:ext cx="6858000" cy="3031952"/>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cxnSp>
        <p:nvCxnSpPr>
          <p:cNvPr id="400" name="Google Shape;400;p25"/>
          <p:cNvCxnSpPr/>
          <p:nvPr/>
        </p:nvCxnSpPr>
        <p:spPr>
          <a:xfrm>
            <a:off x="487017" y="1232593"/>
            <a:ext cx="11121886" cy="0"/>
          </a:xfrm>
          <a:prstGeom prst="straightConnector1">
            <a:avLst/>
          </a:prstGeom>
          <a:noFill/>
          <a:ln w="19050" cap="flat" cmpd="sng">
            <a:solidFill>
              <a:srgbClr val="009051"/>
            </a:solidFill>
            <a:prstDash val="solid"/>
            <a:miter lim="800000"/>
            <a:headEnd type="none" w="sm" len="sm"/>
            <a:tailEnd type="none" w="sm" len="sm"/>
          </a:ln>
        </p:spPr>
      </p:cxnSp>
      <p:sp>
        <p:nvSpPr>
          <p:cNvPr id="401" name="Google Shape;401;p25"/>
          <p:cNvSpPr txBox="1"/>
          <p:nvPr/>
        </p:nvSpPr>
        <p:spPr>
          <a:xfrm>
            <a:off x="487017" y="6248400"/>
            <a:ext cx="11390244" cy="381000"/>
          </a:xfrm>
          <a:prstGeom prst="rect">
            <a:avLst/>
          </a:prstGeom>
          <a:solidFill>
            <a:srgbClr val="009051"/>
          </a:solidFill>
          <a:ln w="12700" cap="flat" cmpd="sng">
            <a:solidFill>
              <a:schemeClr val="accent3"/>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chemeClr val="lt1"/>
                </a:solidFill>
                <a:latin typeface="Calibri"/>
                <a:ea typeface="Calibri"/>
                <a:cs typeface="Calibri"/>
                <a:sym typeface="Calibri"/>
              </a:rPr>
              <a:t>www.osymigrant.org</a:t>
            </a:r>
            <a:endParaRPr/>
          </a:p>
        </p:txBody>
      </p:sp>
      <p:pic>
        <p:nvPicPr>
          <p:cNvPr id="402" name="Google Shape;402;p25" descr="A picture containing drawing&#10;&#10;Description automatically generated"/>
          <p:cNvPicPr preferRelativeResize="0"/>
          <p:nvPr/>
        </p:nvPicPr>
        <p:blipFill rotWithShape="1">
          <a:blip r:embed="rId3">
            <a:alphaModFix/>
          </a:blip>
          <a:srcRect/>
          <a:stretch/>
        </p:blipFill>
        <p:spPr>
          <a:xfrm>
            <a:off x="496957" y="347871"/>
            <a:ext cx="2433249" cy="746490"/>
          </a:xfrm>
          <a:prstGeom prst="rect">
            <a:avLst/>
          </a:prstGeom>
          <a:noFill/>
          <a:ln>
            <a:noFill/>
          </a:ln>
        </p:spPr>
      </p:pic>
      <p:sp>
        <p:nvSpPr>
          <p:cNvPr id="403" name="Google Shape;403;p25"/>
          <p:cNvSpPr txBox="1"/>
          <p:nvPr/>
        </p:nvSpPr>
        <p:spPr>
          <a:xfrm>
            <a:off x="487017" y="228600"/>
            <a:ext cx="11121886" cy="1029902"/>
          </a:xfrm>
          <a:prstGeom prst="rect">
            <a:avLst/>
          </a:prstGeom>
          <a:noFill/>
          <a:ln>
            <a:noFill/>
          </a:ln>
        </p:spPr>
        <p:txBody>
          <a:bodyPr spcFirstLastPara="1" wrap="square" lIns="91425" tIns="45700" rIns="91425" bIns="45700" anchor="b" anchorCtr="0">
            <a:normAutofit/>
          </a:bodyPr>
          <a:lstStyle/>
          <a:p>
            <a:pPr marL="0" marR="0" lvl="0" indent="0" algn="r" rtl="0">
              <a:lnSpc>
                <a:spcPct val="90000"/>
              </a:lnSpc>
              <a:spcBef>
                <a:spcPts val="0"/>
              </a:spcBef>
              <a:spcAft>
                <a:spcPts val="0"/>
              </a:spcAft>
              <a:buClr>
                <a:schemeClr val="dk1"/>
              </a:buClr>
              <a:buSzPts val="4500"/>
              <a:buFont typeface="Calibri"/>
              <a:buNone/>
            </a:pPr>
            <a:r>
              <a:rPr lang="en-US" sz="4500">
                <a:solidFill>
                  <a:schemeClr val="dk1"/>
                </a:solidFill>
                <a:latin typeface="Calibri"/>
                <a:ea typeface="Calibri"/>
                <a:cs typeface="Calibri"/>
                <a:sym typeface="Calibri"/>
              </a:rPr>
              <a:t>Data Collection</a:t>
            </a:r>
            <a:endParaRPr/>
          </a:p>
        </p:txBody>
      </p:sp>
      <p:sp>
        <p:nvSpPr>
          <p:cNvPr id="404" name="Google Shape;404;p25"/>
          <p:cNvSpPr txBox="1"/>
          <p:nvPr/>
        </p:nvSpPr>
        <p:spPr>
          <a:xfrm>
            <a:off x="838200" y="1577782"/>
            <a:ext cx="10515600" cy="4351338"/>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chemeClr val="dk1"/>
              </a:buClr>
              <a:buSzPts val="3600"/>
              <a:buFont typeface="Arial"/>
              <a:buNone/>
            </a:pPr>
            <a:r>
              <a:rPr lang="en-US" sz="3600" u="sng">
                <a:solidFill>
                  <a:schemeClr val="dk1"/>
                </a:solidFill>
                <a:latin typeface="Calibri"/>
                <a:ea typeface="Calibri"/>
                <a:cs typeface="Calibri"/>
                <a:sym typeface="Calibri"/>
              </a:rPr>
              <a:t>Checklist</a:t>
            </a:r>
            <a:r>
              <a:rPr lang="en-US" sz="3600">
                <a:solidFill>
                  <a:schemeClr val="dk1"/>
                </a:solidFill>
                <a:latin typeface="Calibri"/>
                <a:ea typeface="Calibri"/>
                <a:cs typeface="Calibri"/>
                <a:sym typeface="Calibri"/>
              </a:rPr>
              <a:t> includes state responsibilities and </a:t>
            </a:r>
            <a:endParaRPr/>
          </a:p>
          <a:p>
            <a:pPr marL="0" marR="0" lvl="0" indent="0" algn="ctr" rtl="0">
              <a:lnSpc>
                <a:spcPct val="90000"/>
              </a:lnSpc>
              <a:spcBef>
                <a:spcPts val="1000"/>
              </a:spcBef>
              <a:spcAft>
                <a:spcPts val="0"/>
              </a:spcAft>
              <a:buClr>
                <a:schemeClr val="dk1"/>
              </a:buClr>
              <a:buSzPts val="3600"/>
              <a:buFont typeface="Arial"/>
              <a:buNone/>
            </a:pPr>
            <a:r>
              <a:rPr lang="en-US" sz="3600">
                <a:solidFill>
                  <a:schemeClr val="dk1"/>
                </a:solidFill>
                <a:latin typeface="Calibri"/>
                <a:ea typeface="Calibri"/>
                <a:cs typeface="Calibri"/>
                <a:sym typeface="Calibri"/>
              </a:rPr>
              <a:t>a list of forms.</a:t>
            </a:r>
            <a:endParaRPr/>
          </a:p>
          <a:p>
            <a:pPr marL="0" marR="0" lvl="0" indent="0" algn="ctr" rtl="0">
              <a:lnSpc>
                <a:spcPct val="90000"/>
              </a:lnSpc>
              <a:spcBef>
                <a:spcPts val="1000"/>
              </a:spcBef>
              <a:spcAft>
                <a:spcPts val="0"/>
              </a:spcAft>
              <a:buClr>
                <a:schemeClr val="dk1"/>
              </a:buClr>
              <a:buSzPts val="3600"/>
              <a:buFont typeface="Arial"/>
              <a:buNone/>
            </a:pPr>
            <a:endParaRPr sz="3600">
              <a:solidFill>
                <a:schemeClr val="dk1"/>
              </a:solidFill>
              <a:latin typeface="Calibri"/>
              <a:ea typeface="Calibri"/>
              <a:cs typeface="Calibri"/>
              <a:sym typeface="Calibri"/>
            </a:endParaRPr>
          </a:p>
          <a:p>
            <a:pPr marL="571500" marR="0" lvl="0" indent="-571500" algn="ctr" rtl="0">
              <a:lnSpc>
                <a:spcPct val="90000"/>
              </a:lnSpc>
              <a:spcBef>
                <a:spcPts val="1000"/>
              </a:spcBef>
              <a:spcAft>
                <a:spcPts val="0"/>
              </a:spcAft>
              <a:buClr>
                <a:schemeClr val="dk1"/>
              </a:buClr>
              <a:buSzPts val="3600"/>
              <a:buFont typeface="Arial"/>
              <a:buChar char="•"/>
            </a:pPr>
            <a:r>
              <a:rPr lang="en-US" sz="3600">
                <a:solidFill>
                  <a:schemeClr val="dk1"/>
                </a:solidFill>
                <a:latin typeface="Calibri"/>
                <a:ea typeface="Calibri"/>
                <a:cs typeface="Calibri"/>
                <a:sym typeface="Calibri"/>
              </a:rPr>
              <a:t>Form 1: Director/coordinator report (required)</a:t>
            </a:r>
            <a:endParaRPr/>
          </a:p>
          <a:p>
            <a:pPr marL="571500" marR="0" lvl="0" indent="-571500" algn="ctr" rtl="0">
              <a:lnSpc>
                <a:spcPct val="90000"/>
              </a:lnSpc>
              <a:spcBef>
                <a:spcPts val="1000"/>
              </a:spcBef>
              <a:spcAft>
                <a:spcPts val="0"/>
              </a:spcAft>
              <a:buClr>
                <a:schemeClr val="dk1"/>
              </a:buClr>
              <a:buSzPts val="3600"/>
              <a:buFont typeface="Arial"/>
              <a:buChar char="•"/>
            </a:pPr>
            <a:r>
              <a:rPr lang="en-US" sz="3600">
                <a:solidFill>
                  <a:schemeClr val="dk1"/>
                </a:solidFill>
                <a:latin typeface="Calibri"/>
                <a:ea typeface="Calibri"/>
                <a:cs typeface="Calibri"/>
                <a:sym typeface="Calibri"/>
              </a:rPr>
              <a:t>Form 2: Post-training survey (required)</a:t>
            </a:r>
            <a:endParaRPr/>
          </a:p>
          <a:p>
            <a:pPr marL="0" marR="0" lvl="0" indent="0" algn="ctr" rtl="0">
              <a:lnSpc>
                <a:spcPct val="90000"/>
              </a:lnSpc>
              <a:spcBef>
                <a:spcPts val="1000"/>
              </a:spcBef>
              <a:spcAft>
                <a:spcPts val="0"/>
              </a:spcAft>
              <a:buClr>
                <a:schemeClr val="dk1"/>
              </a:buClr>
              <a:buSzPts val="3600"/>
              <a:buFont typeface="Arial"/>
              <a:buNone/>
            </a:pPr>
            <a:endParaRPr sz="3600">
              <a:solidFill>
                <a:schemeClr val="dk1"/>
              </a:solidFill>
              <a:latin typeface="Calibri"/>
              <a:ea typeface="Calibri"/>
              <a:cs typeface="Calibri"/>
              <a:sym typeface="Calibri"/>
            </a:endParaRPr>
          </a:p>
          <a:p>
            <a:pPr marL="0" marR="0" lvl="0" indent="0" algn="ctr" rtl="0">
              <a:lnSpc>
                <a:spcPct val="90000"/>
              </a:lnSpc>
              <a:spcBef>
                <a:spcPts val="1000"/>
              </a:spcBef>
              <a:spcAft>
                <a:spcPts val="0"/>
              </a:spcAft>
              <a:buClr>
                <a:schemeClr val="dk1"/>
              </a:buClr>
              <a:buSzPts val="3600"/>
              <a:buFont typeface="Arial"/>
              <a:buNone/>
            </a:pPr>
            <a:r>
              <a:rPr lang="en-US" sz="3600">
                <a:solidFill>
                  <a:schemeClr val="dk1"/>
                </a:solidFill>
                <a:latin typeface="Calibri"/>
                <a:ea typeface="Calibri"/>
                <a:cs typeface="Calibri"/>
                <a:sym typeface="Calibri"/>
              </a:rPr>
              <a:t>Local data collection spreadsheet (NEW—optional)</a:t>
            </a:r>
            <a:endParaRPr/>
          </a:p>
          <a:p>
            <a:pPr marL="0" marR="0" lvl="0" indent="0" algn="ctr" rtl="0">
              <a:lnSpc>
                <a:spcPct val="90000"/>
              </a:lnSpc>
              <a:spcBef>
                <a:spcPts val="1000"/>
              </a:spcBef>
              <a:spcAft>
                <a:spcPts val="0"/>
              </a:spcAft>
              <a:buClr>
                <a:schemeClr val="dk1"/>
              </a:buClr>
              <a:buSzPts val="3600"/>
              <a:buFont typeface="Arial"/>
              <a:buNone/>
            </a:pPr>
            <a:endParaRPr sz="3600">
              <a:solidFill>
                <a:schemeClr val="dk1"/>
              </a:solidFill>
              <a:latin typeface="Calibri"/>
              <a:ea typeface="Calibri"/>
              <a:cs typeface="Calibri"/>
              <a:sym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cxnSp>
        <p:nvCxnSpPr>
          <p:cNvPr id="409" name="Google Shape;409;p26"/>
          <p:cNvCxnSpPr/>
          <p:nvPr/>
        </p:nvCxnSpPr>
        <p:spPr>
          <a:xfrm>
            <a:off x="487017" y="1232593"/>
            <a:ext cx="11121886" cy="0"/>
          </a:xfrm>
          <a:prstGeom prst="straightConnector1">
            <a:avLst/>
          </a:prstGeom>
          <a:noFill/>
          <a:ln w="19050" cap="flat" cmpd="sng">
            <a:solidFill>
              <a:srgbClr val="009051"/>
            </a:solidFill>
            <a:prstDash val="solid"/>
            <a:miter lim="800000"/>
            <a:headEnd type="none" w="sm" len="sm"/>
            <a:tailEnd type="none" w="sm" len="sm"/>
          </a:ln>
        </p:spPr>
      </p:cxnSp>
      <p:sp>
        <p:nvSpPr>
          <p:cNvPr id="410" name="Google Shape;410;p26"/>
          <p:cNvSpPr txBox="1"/>
          <p:nvPr/>
        </p:nvSpPr>
        <p:spPr>
          <a:xfrm>
            <a:off x="487017" y="6248400"/>
            <a:ext cx="11390244" cy="381000"/>
          </a:xfrm>
          <a:prstGeom prst="rect">
            <a:avLst/>
          </a:prstGeom>
          <a:solidFill>
            <a:srgbClr val="009051"/>
          </a:solidFill>
          <a:ln w="12700" cap="flat" cmpd="sng">
            <a:solidFill>
              <a:schemeClr val="accent3"/>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chemeClr val="lt1"/>
                </a:solidFill>
                <a:latin typeface="Calibri"/>
                <a:ea typeface="Calibri"/>
                <a:cs typeface="Calibri"/>
                <a:sym typeface="Calibri"/>
              </a:rPr>
              <a:t>www.osymigrant.org</a:t>
            </a:r>
            <a:endParaRPr/>
          </a:p>
        </p:txBody>
      </p:sp>
      <p:pic>
        <p:nvPicPr>
          <p:cNvPr id="411" name="Google Shape;411;p26" descr="A picture containing drawing&#10;&#10;Description automatically generated"/>
          <p:cNvPicPr preferRelativeResize="0"/>
          <p:nvPr/>
        </p:nvPicPr>
        <p:blipFill rotWithShape="1">
          <a:blip r:embed="rId3">
            <a:alphaModFix/>
          </a:blip>
          <a:srcRect/>
          <a:stretch/>
        </p:blipFill>
        <p:spPr>
          <a:xfrm>
            <a:off x="496957" y="347871"/>
            <a:ext cx="2433249" cy="746490"/>
          </a:xfrm>
          <a:prstGeom prst="rect">
            <a:avLst/>
          </a:prstGeom>
          <a:noFill/>
          <a:ln>
            <a:noFill/>
          </a:ln>
        </p:spPr>
      </p:pic>
      <p:sp>
        <p:nvSpPr>
          <p:cNvPr id="412" name="Google Shape;412;p26"/>
          <p:cNvSpPr txBox="1"/>
          <p:nvPr/>
        </p:nvSpPr>
        <p:spPr>
          <a:xfrm>
            <a:off x="487017" y="228600"/>
            <a:ext cx="11121886" cy="1029902"/>
          </a:xfrm>
          <a:prstGeom prst="rect">
            <a:avLst/>
          </a:prstGeom>
          <a:noFill/>
          <a:ln>
            <a:noFill/>
          </a:ln>
        </p:spPr>
        <p:txBody>
          <a:bodyPr spcFirstLastPara="1" wrap="square" lIns="91425" tIns="45700" rIns="91425" bIns="45700" anchor="b" anchorCtr="0">
            <a:normAutofit/>
          </a:bodyPr>
          <a:lstStyle/>
          <a:p>
            <a:pPr marL="0" marR="0" lvl="0" indent="0" algn="r" rtl="0">
              <a:lnSpc>
                <a:spcPct val="90000"/>
              </a:lnSpc>
              <a:spcBef>
                <a:spcPts val="0"/>
              </a:spcBef>
              <a:spcAft>
                <a:spcPts val="0"/>
              </a:spcAft>
              <a:buClr>
                <a:schemeClr val="dk1"/>
              </a:buClr>
              <a:buSzPts val="4500"/>
              <a:buFont typeface="Calibri"/>
              <a:buNone/>
            </a:pPr>
            <a:r>
              <a:rPr lang="en-US" sz="4500">
                <a:solidFill>
                  <a:schemeClr val="dk1"/>
                </a:solidFill>
                <a:latin typeface="Calibri"/>
                <a:ea typeface="Calibri"/>
                <a:cs typeface="Calibri"/>
                <a:sym typeface="Calibri"/>
              </a:rPr>
              <a:t>At-Risk Secondary Profile</a:t>
            </a:r>
            <a:endParaRPr/>
          </a:p>
        </p:txBody>
      </p:sp>
      <p:sp>
        <p:nvSpPr>
          <p:cNvPr id="413" name="Google Shape;413;p26"/>
          <p:cNvSpPr txBox="1"/>
          <p:nvPr/>
        </p:nvSpPr>
        <p:spPr>
          <a:xfrm>
            <a:off x="400878" y="1732921"/>
            <a:ext cx="11390244" cy="4351338"/>
          </a:xfrm>
          <a:prstGeom prst="rect">
            <a:avLst/>
          </a:prstGeom>
          <a:noFill/>
          <a:ln>
            <a:noFill/>
          </a:ln>
        </p:spPr>
        <p:txBody>
          <a:bodyPr spcFirstLastPara="1" wrap="square" lIns="91425" tIns="45700" rIns="91425" bIns="45700" anchor="t" anchorCtr="0">
            <a:normAutofit/>
          </a:bodyPr>
          <a:lstStyle/>
          <a:p>
            <a:pPr marL="457200" marR="0" lvl="0" indent="-457200" algn="ctr" rtl="0">
              <a:lnSpc>
                <a:spcPct val="80000"/>
              </a:lnSpc>
              <a:spcBef>
                <a:spcPts val="0"/>
              </a:spcBef>
              <a:spcAft>
                <a:spcPts val="0"/>
              </a:spcAft>
              <a:buClr>
                <a:schemeClr val="dk1"/>
              </a:buClr>
              <a:buSzPts val="2800"/>
              <a:buFont typeface="Arial"/>
              <a:buChar char="•"/>
            </a:pPr>
            <a:r>
              <a:rPr lang="en-US" sz="2800">
                <a:solidFill>
                  <a:schemeClr val="dk1"/>
                </a:solidFill>
                <a:latin typeface="Calibri"/>
                <a:ea typeface="Calibri"/>
                <a:cs typeface="Calibri"/>
                <a:sym typeface="Calibri"/>
              </a:rPr>
              <a:t>Number of all secondary students identified by grade level (9-12)</a:t>
            </a:r>
            <a:endParaRPr/>
          </a:p>
          <a:p>
            <a:pPr marL="342900" marR="0" lvl="0" indent="-342900" algn="ctr" rtl="0">
              <a:lnSpc>
                <a:spcPct val="80000"/>
              </a:lnSpc>
              <a:spcBef>
                <a:spcPts val="1000"/>
              </a:spcBef>
              <a:spcAft>
                <a:spcPts val="0"/>
              </a:spcAft>
              <a:buClr>
                <a:schemeClr val="dk1"/>
              </a:buClr>
              <a:buSzPts val="2800"/>
              <a:buFont typeface="Arial"/>
              <a:buChar char="•"/>
            </a:pPr>
            <a:r>
              <a:rPr lang="en-US" sz="2800">
                <a:solidFill>
                  <a:schemeClr val="dk1"/>
                </a:solidFill>
                <a:latin typeface="Calibri"/>
                <a:ea typeface="Calibri"/>
                <a:cs typeface="Calibri"/>
                <a:sym typeface="Calibri"/>
              </a:rPr>
              <a:t>Number of at-risk secondary students identified by grade level (9-12)</a:t>
            </a:r>
            <a:endParaRPr/>
          </a:p>
          <a:p>
            <a:pPr marL="342900" marR="0" lvl="0" indent="-342900" algn="ctr" rtl="0">
              <a:lnSpc>
                <a:spcPct val="80000"/>
              </a:lnSpc>
              <a:spcBef>
                <a:spcPts val="1000"/>
              </a:spcBef>
              <a:spcAft>
                <a:spcPts val="0"/>
              </a:spcAft>
              <a:buClr>
                <a:schemeClr val="dk1"/>
              </a:buClr>
              <a:buSzPts val="2800"/>
              <a:buFont typeface="Arial"/>
              <a:buChar char="•"/>
            </a:pPr>
            <a:r>
              <a:rPr lang="en-US" sz="2800">
                <a:solidFill>
                  <a:schemeClr val="dk1"/>
                </a:solidFill>
                <a:latin typeface="Calibri"/>
                <a:ea typeface="Calibri"/>
                <a:cs typeface="Calibri"/>
                <a:sym typeface="Calibri"/>
              </a:rPr>
              <a:t>Risk factors and number of students in each category (will not add to total and students may fall into more than one category)</a:t>
            </a:r>
            <a:endParaRPr/>
          </a:p>
          <a:p>
            <a:pPr marL="342900" marR="0" lvl="0" indent="-342900" algn="ctr" rtl="0">
              <a:lnSpc>
                <a:spcPct val="80000"/>
              </a:lnSpc>
              <a:spcBef>
                <a:spcPts val="1000"/>
              </a:spcBef>
              <a:spcAft>
                <a:spcPts val="0"/>
              </a:spcAft>
              <a:buClr>
                <a:schemeClr val="dk1"/>
              </a:buClr>
              <a:buSzPts val="2800"/>
              <a:buFont typeface="Arial"/>
              <a:buChar char="•"/>
            </a:pPr>
            <a:r>
              <a:rPr lang="en-US" sz="2800">
                <a:solidFill>
                  <a:schemeClr val="dk1"/>
                </a:solidFill>
                <a:latin typeface="Calibri"/>
                <a:ea typeface="Calibri"/>
                <a:cs typeface="Calibri"/>
                <a:sym typeface="Calibri"/>
              </a:rPr>
              <a:t>Below proficient on state assessments in reading and math</a:t>
            </a:r>
            <a:endParaRPr/>
          </a:p>
          <a:p>
            <a:pPr marL="342900" marR="0" lvl="0" indent="-342900" algn="ctr" rtl="0">
              <a:lnSpc>
                <a:spcPct val="80000"/>
              </a:lnSpc>
              <a:spcBef>
                <a:spcPts val="1000"/>
              </a:spcBef>
              <a:spcAft>
                <a:spcPts val="0"/>
              </a:spcAft>
              <a:buClr>
                <a:schemeClr val="dk1"/>
              </a:buClr>
              <a:buSzPts val="2800"/>
              <a:buFont typeface="Arial"/>
              <a:buChar char="•"/>
            </a:pPr>
            <a:r>
              <a:rPr lang="en-US" sz="2800">
                <a:solidFill>
                  <a:schemeClr val="dk1"/>
                </a:solidFill>
                <a:latin typeface="Calibri"/>
                <a:ea typeface="Calibri"/>
                <a:cs typeface="Calibri"/>
                <a:sym typeface="Calibri"/>
              </a:rPr>
              <a:t>EL status</a:t>
            </a:r>
            <a:endParaRPr/>
          </a:p>
          <a:p>
            <a:pPr marL="342900" marR="0" lvl="0" indent="-342900" algn="ctr" rtl="0">
              <a:lnSpc>
                <a:spcPct val="80000"/>
              </a:lnSpc>
              <a:spcBef>
                <a:spcPts val="1000"/>
              </a:spcBef>
              <a:spcAft>
                <a:spcPts val="0"/>
              </a:spcAft>
              <a:buClr>
                <a:schemeClr val="dk1"/>
              </a:buClr>
              <a:buSzPts val="2800"/>
              <a:buFont typeface="Arial"/>
              <a:buChar char="•"/>
            </a:pPr>
            <a:r>
              <a:rPr lang="en-US" sz="2800">
                <a:solidFill>
                  <a:schemeClr val="dk1"/>
                </a:solidFill>
                <a:latin typeface="Calibri"/>
                <a:ea typeface="Calibri"/>
                <a:cs typeface="Calibri"/>
                <a:sym typeface="Calibri"/>
              </a:rPr>
              <a:t>Overage for grade or retained</a:t>
            </a:r>
            <a:endParaRPr/>
          </a:p>
          <a:p>
            <a:pPr marL="342900" marR="0" lvl="0" indent="-342900" algn="ctr" rtl="0">
              <a:lnSpc>
                <a:spcPct val="80000"/>
              </a:lnSpc>
              <a:spcBef>
                <a:spcPts val="1000"/>
              </a:spcBef>
              <a:spcAft>
                <a:spcPts val="0"/>
              </a:spcAft>
              <a:buClr>
                <a:schemeClr val="dk1"/>
              </a:buClr>
              <a:buSzPts val="2800"/>
              <a:buFont typeface="Arial"/>
              <a:buChar char="•"/>
            </a:pPr>
            <a:r>
              <a:rPr lang="en-US" sz="2800">
                <a:solidFill>
                  <a:schemeClr val="dk1"/>
                </a:solidFill>
                <a:latin typeface="Calibri"/>
                <a:ea typeface="Calibri"/>
                <a:cs typeface="Calibri"/>
                <a:sym typeface="Calibri"/>
              </a:rPr>
              <a:t>Dropped out (and not yet coded as OSY)</a:t>
            </a:r>
            <a:endParaRPr/>
          </a:p>
          <a:p>
            <a:pPr marL="342900" marR="0" lvl="0" indent="-342900" algn="ctr" rtl="0">
              <a:lnSpc>
                <a:spcPct val="80000"/>
              </a:lnSpc>
              <a:spcBef>
                <a:spcPts val="1000"/>
              </a:spcBef>
              <a:spcAft>
                <a:spcPts val="0"/>
              </a:spcAft>
              <a:buClr>
                <a:schemeClr val="dk1"/>
              </a:buClr>
              <a:buSzPts val="2800"/>
              <a:buFont typeface="Arial"/>
              <a:buChar char="•"/>
            </a:pPr>
            <a:r>
              <a:rPr lang="en-US" sz="2800">
                <a:solidFill>
                  <a:schemeClr val="dk1"/>
                </a:solidFill>
                <a:latin typeface="Calibri"/>
                <a:ea typeface="Calibri"/>
                <a:cs typeface="Calibri"/>
                <a:sym typeface="Calibri"/>
              </a:rPr>
              <a:t>Any other factors states </a:t>
            </a:r>
            <a:r>
              <a:rPr lang="en-US" sz="2400">
                <a:solidFill>
                  <a:schemeClr val="dk1"/>
                </a:solidFill>
                <a:latin typeface="Calibri"/>
                <a:ea typeface="Calibri"/>
                <a:cs typeface="Calibri"/>
                <a:sym typeface="Calibri"/>
              </a:rPr>
              <a:t>use (we can expand this list as needed)</a:t>
            </a:r>
            <a:endParaRPr/>
          </a:p>
          <a:p>
            <a:pPr marL="0" marR="0" lvl="0" indent="0" algn="ctr" rtl="0">
              <a:lnSpc>
                <a:spcPct val="80000"/>
              </a:lnSpc>
              <a:spcBef>
                <a:spcPts val="1000"/>
              </a:spcBef>
              <a:spcAft>
                <a:spcPts val="0"/>
              </a:spcAft>
              <a:buClr>
                <a:schemeClr val="dk1"/>
              </a:buClr>
              <a:buSzPts val="2400"/>
              <a:buFont typeface="Arial"/>
              <a:buNone/>
            </a:pPr>
            <a:endParaRPr sz="2400">
              <a:solidFill>
                <a:schemeClr val="dk1"/>
              </a:solidFill>
              <a:latin typeface="Calibri"/>
              <a:ea typeface="Calibri"/>
              <a:cs typeface="Calibri"/>
              <a:sym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cxnSp>
        <p:nvCxnSpPr>
          <p:cNvPr id="418" name="Google Shape;418;p27"/>
          <p:cNvCxnSpPr/>
          <p:nvPr/>
        </p:nvCxnSpPr>
        <p:spPr>
          <a:xfrm>
            <a:off x="487017" y="1232593"/>
            <a:ext cx="11121886" cy="0"/>
          </a:xfrm>
          <a:prstGeom prst="straightConnector1">
            <a:avLst/>
          </a:prstGeom>
          <a:noFill/>
          <a:ln w="19050" cap="flat" cmpd="sng">
            <a:solidFill>
              <a:srgbClr val="009051"/>
            </a:solidFill>
            <a:prstDash val="solid"/>
            <a:miter lim="800000"/>
            <a:headEnd type="none" w="sm" len="sm"/>
            <a:tailEnd type="none" w="sm" len="sm"/>
          </a:ln>
        </p:spPr>
      </p:cxnSp>
      <p:sp>
        <p:nvSpPr>
          <p:cNvPr id="419" name="Google Shape;419;p27"/>
          <p:cNvSpPr txBox="1"/>
          <p:nvPr/>
        </p:nvSpPr>
        <p:spPr>
          <a:xfrm>
            <a:off x="487017" y="6248400"/>
            <a:ext cx="11390244" cy="381000"/>
          </a:xfrm>
          <a:prstGeom prst="rect">
            <a:avLst/>
          </a:prstGeom>
          <a:solidFill>
            <a:srgbClr val="009051"/>
          </a:solidFill>
          <a:ln w="12700" cap="flat" cmpd="sng">
            <a:solidFill>
              <a:schemeClr val="accent3"/>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chemeClr val="lt1"/>
                </a:solidFill>
                <a:latin typeface="Calibri"/>
                <a:ea typeface="Calibri"/>
                <a:cs typeface="Calibri"/>
                <a:sym typeface="Calibri"/>
              </a:rPr>
              <a:t>www.osymigrant.org</a:t>
            </a:r>
            <a:endParaRPr/>
          </a:p>
        </p:txBody>
      </p:sp>
      <p:pic>
        <p:nvPicPr>
          <p:cNvPr id="420" name="Google Shape;420;p27" descr="A picture containing drawing&#10;&#10;Description automatically generated"/>
          <p:cNvPicPr preferRelativeResize="0"/>
          <p:nvPr/>
        </p:nvPicPr>
        <p:blipFill rotWithShape="1">
          <a:blip r:embed="rId3">
            <a:alphaModFix/>
          </a:blip>
          <a:srcRect/>
          <a:stretch/>
        </p:blipFill>
        <p:spPr>
          <a:xfrm>
            <a:off x="496957" y="347871"/>
            <a:ext cx="2433249" cy="746490"/>
          </a:xfrm>
          <a:prstGeom prst="rect">
            <a:avLst/>
          </a:prstGeom>
          <a:noFill/>
          <a:ln>
            <a:noFill/>
          </a:ln>
        </p:spPr>
      </p:pic>
      <p:sp>
        <p:nvSpPr>
          <p:cNvPr id="421" name="Google Shape;421;p27"/>
          <p:cNvSpPr txBox="1"/>
          <p:nvPr/>
        </p:nvSpPr>
        <p:spPr>
          <a:xfrm>
            <a:off x="487017" y="228600"/>
            <a:ext cx="11121886" cy="1029902"/>
          </a:xfrm>
          <a:prstGeom prst="rect">
            <a:avLst/>
          </a:prstGeom>
          <a:noFill/>
          <a:ln>
            <a:noFill/>
          </a:ln>
        </p:spPr>
        <p:txBody>
          <a:bodyPr spcFirstLastPara="1" wrap="square" lIns="91425" tIns="45700" rIns="91425" bIns="45700" anchor="b" anchorCtr="0">
            <a:normAutofit/>
          </a:bodyPr>
          <a:lstStyle/>
          <a:p>
            <a:pPr marL="0" marR="0" lvl="0" indent="0" algn="r" rtl="0">
              <a:lnSpc>
                <a:spcPct val="90000"/>
              </a:lnSpc>
              <a:spcBef>
                <a:spcPts val="0"/>
              </a:spcBef>
              <a:spcAft>
                <a:spcPts val="0"/>
              </a:spcAft>
              <a:buClr>
                <a:schemeClr val="dk1"/>
              </a:buClr>
              <a:buSzPts val="4500"/>
              <a:buFont typeface="Calibri"/>
              <a:buNone/>
            </a:pPr>
            <a:r>
              <a:rPr lang="en-US" sz="4500" dirty="0">
                <a:solidFill>
                  <a:schemeClr val="dk1"/>
                </a:solidFill>
                <a:latin typeface="Calibri"/>
                <a:ea typeface="Calibri"/>
                <a:cs typeface="Calibri"/>
                <a:sym typeface="Calibri"/>
              </a:rPr>
              <a:t> At-Risk Secondary Checklist</a:t>
            </a:r>
            <a:endParaRPr dirty="0"/>
          </a:p>
        </p:txBody>
      </p:sp>
      <p:sp>
        <p:nvSpPr>
          <p:cNvPr id="422" name="Google Shape;422;p27"/>
          <p:cNvSpPr txBox="1"/>
          <p:nvPr/>
        </p:nvSpPr>
        <p:spPr>
          <a:xfrm>
            <a:off x="400878" y="2355573"/>
            <a:ext cx="11390244" cy="3728685"/>
          </a:xfrm>
          <a:prstGeom prst="rect">
            <a:avLst/>
          </a:prstGeom>
          <a:noFill/>
          <a:ln>
            <a:noFill/>
          </a:ln>
        </p:spPr>
        <p:txBody>
          <a:bodyPr spcFirstLastPara="1" wrap="square" lIns="91425" tIns="45700" rIns="91425" bIns="45700" anchor="t" anchorCtr="0">
            <a:normAutofit/>
          </a:bodyPr>
          <a:lstStyle/>
          <a:p>
            <a:pPr marL="342900" lvl="0" indent="-342900" algn="ctr">
              <a:lnSpc>
                <a:spcPct val="90000"/>
              </a:lnSpc>
              <a:spcBef>
                <a:spcPts val="1000"/>
              </a:spcBef>
              <a:buClr>
                <a:schemeClr val="dk1"/>
              </a:buClr>
              <a:buSzPts val="4000"/>
              <a:buFont typeface="Arial"/>
              <a:buChar char="•"/>
            </a:pPr>
            <a:r>
              <a:rPr lang="en-US" sz="4000" dirty="0">
                <a:solidFill>
                  <a:schemeClr val="dk1"/>
                </a:solidFill>
                <a:latin typeface="Calibri"/>
                <a:ea typeface="Calibri"/>
                <a:cs typeface="Calibri"/>
                <a:sym typeface="Calibri"/>
              </a:rPr>
              <a:t>Addresses risk factors</a:t>
            </a:r>
            <a:endParaRPr lang="en-US" sz="4000" dirty="0"/>
          </a:p>
          <a:p>
            <a:pPr marL="342900" marR="0" lvl="0" indent="-342900" algn="ctr" rtl="0">
              <a:lnSpc>
                <a:spcPct val="90000"/>
              </a:lnSpc>
              <a:spcBef>
                <a:spcPts val="1000"/>
              </a:spcBef>
              <a:spcAft>
                <a:spcPts val="0"/>
              </a:spcAft>
              <a:buClr>
                <a:schemeClr val="dk1"/>
              </a:buClr>
              <a:buSzPts val="4000"/>
              <a:buFont typeface="Arial"/>
              <a:buChar char="•"/>
            </a:pPr>
            <a:r>
              <a:rPr lang="en-US" sz="4000" dirty="0">
                <a:solidFill>
                  <a:schemeClr val="dk1"/>
                </a:solidFill>
                <a:latin typeface="Calibri"/>
                <a:ea typeface="Calibri"/>
                <a:cs typeface="Calibri"/>
                <a:sym typeface="Calibri"/>
              </a:rPr>
              <a:t>Instructionally focused</a:t>
            </a:r>
            <a:endParaRPr dirty="0"/>
          </a:p>
          <a:p>
            <a:pPr marL="342900" marR="0" lvl="0" indent="-342900" algn="ctr" rtl="0">
              <a:lnSpc>
                <a:spcPct val="90000"/>
              </a:lnSpc>
              <a:spcBef>
                <a:spcPts val="1000"/>
              </a:spcBef>
              <a:spcAft>
                <a:spcPts val="0"/>
              </a:spcAft>
              <a:buClr>
                <a:schemeClr val="dk1"/>
              </a:buClr>
              <a:buSzPts val="4000"/>
              <a:buFont typeface="Arial"/>
              <a:buChar char="•"/>
            </a:pPr>
            <a:r>
              <a:rPr lang="en-US" sz="4000" dirty="0">
                <a:solidFill>
                  <a:schemeClr val="dk1"/>
                </a:solidFill>
                <a:latin typeface="Calibri"/>
                <a:ea typeface="Calibri"/>
                <a:cs typeface="Calibri"/>
                <a:sym typeface="Calibri"/>
              </a:rPr>
              <a:t>Used to design additional support/interventions</a:t>
            </a:r>
            <a:endParaRPr dirty="0"/>
          </a:p>
          <a:p>
            <a:pPr marL="342900" marR="0" lvl="0" indent="-342900" algn="ctr" rtl="0">
              <a:lnSpc>
                <a:spcPct val="90000"/>
              </a:lnSpc>
              <a:spcBef>
                <a:spcPts val="1000"/>
              </a:spcBef>
              <a:spcAft>
                <a:spcPts val="0"/>
              </a:spcAft>
              <a:buClr>
                <a:schemeClr val="dk1"/>
              </a:buClr>
              <a:buSzPts val="4000"/>
              <a:buFont typeface="Arial"/>
              <a:buChar char="•"/>
            </a:pPr>
            <a:r>
              <a:rPr lang="en-US" sz="4000" dirty="0">
                <a:solidFill>
                  <a:schemeClr val="dk1"/>
                </a:solidFill>
                <a:latin typeface="Calibri"/>
                <a:ea typeface="Calibri"/>
                <a:cs typeface="Calibri"/>
                <a:sym typeface="Calibri"/>
              </a:rPr>
              <a:t>Local/Regional/State level </a:t>
            </a:r>
            <a:endParaRPr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27"/>
        <p:cNvGrpSpPr/>
        <p:nvPr/>
      </p:nvGrpSpPr>
      <p:grpSpPr>
        <a:xfrm>
          <a:off x="0" y="0"/>
          <a:ext cx="0" cy="0"/>
          <a:chOff x="0" y="0"/>
          <a:chExt cx="0" cy="0"/>
        </a:xfrm>
      </p:grpSpPr>
      <p:cxnSp>
        <p:nvCxnSpPr>
          <p:cNvPr id="428" name="Google Shape;428;p28"/>
          <p:cNvCxnSpPr/>
          <p:nvPr/>
        </p:nvCxnSpPr>
        <p:spPr>
          <a:xfrm>
            <a:off x="755375" y="1166686"/>
            <a:ext cx="11121886" cy="0"/>
          </a:xfrm>
          <a:prstGeom prst="straightConnector1">
            <a:avLst/>
          </a:prstGeom>
          <a:noFill/>
          <a:ln w="19050" cap="flat" cmpd="sng">
            <a:solidFill>
              <a:srgbClr val="009051"/>
            </a:solidFill>
            <a:prstDash val="solid"/>
            <a:miter lim="800000"/>
            <a:headEnd type="none" w="sm" len="sm"/>
            <a:tailEnd type="none" w="sm" len="sm"/>
          </a:ln>
        </p:spPr>
      </p:cxnSp>
      <p:sp>
        <p:nvSpPr>
          <p:cNvPr id="429" name="Google Shape;429;p28"/>
          <p:cNvSpPr txBox="1"/>
          <p:nvPr/>
        </p:nvSpPr>
        <p:spPr>
          <a:xfrm>
            <a:off x="487017" y="6248400"/>
            <a:ext cx="11390244" cy="381000"/>
          </a:xfrm>
          <a:prstGeom prst="rect">
            <a:avLst/>
          </a:prstGeom>
          <a:solidFill>
            <a:srgbClr val="009051"/>
          </a:solidFill>
          <a:ln w="12700" cap="flat" cmpd="sng">
            <a:solidFill>
              <a:schemeClr val="accent3"/>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chemeClr val="lt1"/>
                </a:solidFill>
                <a:latin typeface="Calibri"/>
                <a:ea typeface="Calibri"/>
                <a:cs typeface="Calibri"/>
                <a:sym typeface="Calibri"/>
              </a:rPr>
              <a:t>www.osymigrant.org</a:t>
            </a:r>
            <a:endParaRPr/>
          </a:p>
        </p:txBody>
      </p:sp>
      <p:pic>
        <p:nvPicPr>
          <p:cNvPr id="430" name="Google Shape;430;p28" descr="A picture containing drawing&#10;&#10;Description automatically generated"/>
          <p:cNvPicPr preferRelativeResize="0"/>
          <p:nvPr/>
        </p:nvPicPr>
        <p:blipFill rotWithShape="1">
          <a:blip r:embed="rId3">
            <a:alphaModFix/>
          </a:blip>
          <a:srcRect/>
          <a:stretch/>
        </p:blipFill>
        <p:spPr>
          <a:xfrm>
            <a:off x="496957" y="347871"/>
            <a:ext cx="2433249" cy="746490"/>
          </a:xfrm>
          <a:prstGeom prst="rect">
            <a:avLst/>
          </a:prstGeom>
          <a:noFill/>
          <a:ln>
            <a:noFill/>
          </a:ln>
        </p:spPr>
      </p:pic>
      <p:sp>
        <p:nvSpPr>
          <p:cNvPr id="431" name="Google Shape;431;p28"/>
          <p:cNvSpPr txBox="1"/>
          <p:nvPr/>
        </p:nvSpPr>
        <p:spPr>
          <a:xfrm>
            <a:off x="1605275" y="149754"/>
            <a:ext cx="10271986" cy="1029902"/>
          </a:xfrm>
          <a:prstGeom prst="rect">
            <a:avLst/>
          </a:prstGeom>
          <a:noFill/>
          <a:ln>
            <a:noFill/>
          </a:ln>
        </p:spPr>
        <p:txBody>
          <a:bodyPr spcFirstLastPara="1" wrap="square" lIns="91425" tIns="45700" rIns="91425" bIns="45700" anchor="b" anchorCtr="0">
            <a:normAutofit/>
          </a:bodyPr>
          <a:lstStyle/>
          <a:p>
            <a:pPr marL="0" marR="0" lvl="0" indent="0" algn="r" rtl="0">
              <a:lnSpc>
                <a:spcPct val="90000"/>
              </a:lnSpc>
              <a:spcBef>
                <a:spcPts val="0"/>
              </a:spcBef>
              <a:spcAft>
                <a:spcPts val="0"/>
              </a:spcAft>
              <a:buClr>
                <a:schemeClr val="dk1"/>
              </a:buClr>
              <a:buSzPts val="4400"/>
              <a:buFont typeface="Calibri"/>
              <a:buNone/>
            </a:pPr>
            <a:r>
              <a:rPr lang="en-US" sz="4400">
                <a:solidFill>
                  <a:schemeClr val="dk1"/>
                </a:solidFill>
                <a:latin typeface="Calibri"/>
                <a:ea typeface="Calibri"/>
                <a:cs typeface="Calibri"/>
                <a:sym typeface="Calibri"/>
              </a:rPr>
              <a:t>	Group Discussion Questions</a:t>
            </a:r>
            <a:endParaRPr/>
          </a:p>
        </p:txBody>
      </p:sp>
      <p:sp>
        <p:nvSpPr>
          <p:cNvPr id="432" name="Google Shape;432;p28"/>
          <p:cNvSpPr txBox="1"/>
          <p:nvPr/>
        </p:nvSpPr>
        <p:spPr>
          <a:xfrm>
            <a:off x="490330" y="2222526"/>
            <a:ext cx="10868363" cy="4215865"/>
          </a:xfrm>
          <a:prstGeom prst="rect">
            <a:avLst/>
          </a:prstGeom>
          <a:noFill/>
          <a:ln>
            <a:noFill/>
          </a:ln>
        </p:spPr>
        <p:txBody>
          <a:bodyPr spcFirstLastPara="1" wrap="square" lIns="91425" tIns="45700" rIns="91425" bIns="45700" anchor="t" anchorCtr="0">
            <a:normAutofit/>
          </a:bodyPr>
          <a:lstStyle/>
          <a:p>
            <a:pPr marL="457200" marR="0" lvl="0" indent="-292100" algn="l" rtl="0">
              <a:lnSpc>
                <a:spcPct val="90000"/>
              </a:lnSpc>
              <a:spcBef>
                <a:spcPts val="0"/>
              </a:spcBef>
              <a:spcAft>
                <a:spcPts val="0"/>
              </a:spcAft>
              <a:buClr>
                <a:schemeClr val="dk1"/>
              </a:buClr>
              <a:buSzPts val="2600"/>
              <a:buFont typeface="Arial"/>
              <a:buNone/>
            </a:pPr>
            <a:endParaRPr sz="2600">
              <a:solidFill>
                <a:schemeClr val="dk1"/>
              </a:solidFill>
              <a:latin typeface="Calibri"/>
              <a:ea typeface="Calibri"/>
              <a:cs typeface="Calibri"/>
              <a:sym typeface="Calibri"/>
            </a:endParaRPr>
          </a:p>
        </p:txBody>
      </p:sp>
      <p:sp>
        <p:nvSpPr>
          <p:cNvPr id="433" name="Google Shape;433;p2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0" lvl="0" indent="0" algn="l" rtl="0">
              <a:lnSpc>
                <a:spcPct val="70000"/>
              </a:lnSpc>
              <a:spcBef>
                <a:spcPts val="0"/>
              </a:spcBef>
              <a:spcAft>
                <a:spcPts val="0"/>
              </a:spcAft>
              <a:buClr>
                <a:schemeClr val="dk1"/>
              </a:buClr>
              <a:buSzPts val="2475"/>
              <a:buNone/>
            </a:pPr>
            <a:r>
              <a:rPr lang="en-US" sz="2475"/>
              <a:t>1. How does your state/program determine if a secondary student is “at risk”?</a:t>
            </a:r>
            <a:endParaRPr/>
          </a:p>
          <a:p>
            <a:pPr marL="0" lvl="0" indent="0" algn="l" rtl="0">
              <a:lnSpc>
                <a:spcPct val="70000"/>
              </a:lnSpc>
              <a:spcBef>
                <a:spcPts val="1000"/>
              </a:spcBef>
              <a:spcAft>
                <a:spcPts val="0"/>
              </a:spcAft>
              <a:buClr>
                <a:schemeClr val="dk1"/>
              </a:buClr>
              <a:buSzPts val="2475"/>
              <a:buNone/>
            </a:pPr>
            <a:r>
              <a:rPr lang="en-US" sz="2475"/>
              <a:t> </a:t>
            </a:r>
            <a:endParaRPr/>
          </a:p>
          <a:p>
            <a:pPr marL="0" lvl="0" indent="0" algn="l" rtl="0">
              <a:lnSpc>
                <a:spcPct val="70000"/>
              </a:lnSpc>
              <a:spcBef>
                <a:spcPts val="1000"/>
              </a:spcBef>
              <a:spcAft>
                <a:spcPts val="0"/>
              </a:spcAft>
              <a:buClr>
                <a:schemeClr val="dk1"/>
              </a:buClr>
              <a:buSzPts val="2475"/>
              <a:buNone/>
            </a:pPr>
            <a:r>
              <a:rPr lang="en-US" sz="2475"/>
              <a:t>2. What do you think is the best way(s) to determine if a secondary student is “at risk”?</a:t>
            </a:r>
            <a:endParaRPr/>
          </a:p>
          <a:p>
            <a:pPr marL="0" lvl="0" indent="0" algn="l" rtl="0">
              <a:lnSpc>
                <a:spcPct val="70000"/>
              </a:lnSpc>
              <a:spcBef>
                <a:spcPts val="1000"/>
              </a:spcBef>
              <a:spcAft>
                <a:spcPts val="0"/>
              </a:spcAft>
              <a:buClr>
                <a:schemeClr val="dk1"/>
              </a:buClr>
              <a:buSzPts val="2475"/>
              <a:buNone/>
            </a:pPr>
            <a:r>
              <a:rPr lang="en-US" sz="2475"/>
              <a:t> </a:t>
            </a:r>
            <a:endParaRPr/>
          </a:p>
          <a:p>
            <a:pPr marL="0" lvl="0" indent="0" algn="l" rtl="0">
              <a:lnSpc>
                <a:spcPct val="70000"/>
              </a:lnSpc>
              <a:spcBef>
                <a:spcPts val="1000"/>
              </a:spcBef>
              <a:spcAft>
                <a:spcPts val="0"/>
              </a:spcAft>
              <a:buClr>
                <a:schemeClr val="dk1"/>
              </a:buClr>
              <a:buSzPts val="2475"/>
              <a:buNone/>
            </a:pPr>
            <a:r>
              <a:rPr lang="en-US" sz="2475"/>
              <a:t>3. What are the important risk factors that need to be addressed?</a:t>
            </a:r>
            <a:endParaRPr/>
          </a:p>
          <a:p>
            <a:pPr marL="0" lvl="0" indent="0" algn="l" rtl="0">
              <a:lnSpc>
                <a:spcPct val="70000"/>
              </a:lnSpc>
              <a:spcBef>
                <a:spcPts val="1000"/>
              </a:spcBef>
              <a:spcAft>
                <a:spcPts val="0"/>
              </a:spcAft>
              <a:buClr>
                <a:schemeClr val="dk1"/>
              </a:buClr>
              <a:buSzPts val="2475"/>
              <a:buNone/>
            </a:pPr>
            <a:r>
              <a:rPr lang="en-US" sz="2475"/>
              <a:t> </a:t>
            </a:r>
            <a:endParaRPr/>
          </a:p>
          <a:p>
            <a:pPr marL="0" lvl="0" indent="0" algn="l" rtl="0">
              <a:lnSpc>
                <a:spcPct val="70000"/>
              </a:lnSpc>
              <a:spcBef>
                <a:spcPts val="1000"/>
              </a:spcBef>
              <a:spcAft>
                <a:spcPts val="0"/>
              </a:spcAft>
              <a:buClr>
                <a:schemeClr val="dk1"/>
              </a:buClr>
              <a:buSzPts val="2475"/>
              <a:buNone/>
            </a:pPr>
            <a:r>
              <a:rPr lang="en-US" sz="2475"/>
              <a:t>4. What are some not-as-obvious questions we can ask students to help determine their risk (beyond grades, attendance, etc.)?</a:t>
            </a:r>
            <a:endParaRPr/>
          </a:p>
          <a:p>
            <a:pPr marL="0" lvl="0" indent="0" algn="l" rtl="0">
              <a:lnSpc>
                <a:spcPct val="70000"/>
              </a:lnSpc>
              <a:spcBef>
                <a:spcPts val="1000"/>
              </a:spcBef>
              <a:spcAft>
                <a:spcPts val="0"/>
              </a:spcAft>
              <a:buClr>
                <a:schemeClr val="dk1"/>
              </a:buClr>
              <a:buSzPts val="2475"/>
              <a:buNone/>
            </a:pPr>
            <a:r>
              <a:rPr lang="en-US" sz="2475"/>
              <a:t> </a:t>
            </a:r>
            <a:endParaRPr/>
          </a:p>
          <a:p>
            <a:pPr marL="0" lvl="0" indent="0" algn="l" rtl="0">
              <a:lnSpc>
                <a:spcPct val="70000"/>
              </a:lnSpc>
              <a:spcBef>
                <a:spcPts val="1000"/>
              </a:spcBef>
              <a:spcAft>
                <a:spcPts val="0"/>
              </a:spcAft>
              <a:buClr>
                <a:schemeClr val="dk1"/>
              </a:buClr>
              <a:buSzPts val="2475"/>
              <a:buNone/>
            </a:pPr>
            <a:r>
              <a:rPr lang="en-US" sz="2475"/>
              <a:t> </a:t>
            </a:r>
            <a:endParaRPr/>
          </a:p>
          <a:p>
            <a:pPr marL="0" lvl="0" indent="0" algn="l" rtl="0">
              <a:lnSpc>
                <a:spcPct val="70000"/>
              </a:lnSpc>
              <a:spcBef>
                <a:spcPts val="1000"/>
              </a:spcBef>
              <a:spcAft>
                <a:spcPts val="0"/>
              </a:spcAft>
              <a:buClr>
                <a:schemeClr val="dk1"/>
              </a:buClr>
              <a:buSzPts val="1540"/>
              <a:buNone/>
            </a:pPr>
            <a:endParaRPr sz="154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38"/>
        <p:cNvGrpSpPr/>
        <p:nvPr/>
      </p:nvGrpSpPr>
      <p:grpSpPr>
        <a:xfrm>
          <a:off x="0" y="0"/>
          <a:ext cx="0" cy="0"/>
          <a:chOff x="0" y="0"/>
          <a:chExt cx="0" cy="0"/>
        </a:xfrm>
      </p:grpSpPr>
      <p:pic>
        <p:nvPicPr>
          <p:cNvPr id="439" name="Google Shape;439;gb89a243fef_1_0" descr="A picture containing drawing&#10;&#10;Description automatically generated"/>
          <p:cNvPicPr preferRelativeResize="0"/>
          <p:nvPr/>
        </p:nvPicPr>
        <p:blipFill rotWithShape="1">
          <a:blip r:embed="rId3">
            <a:alphaModFix/>
          </a:blip>
          <a:srcRect/>
          <a:stretch/>
        </p:blipFill>
        <p:spPr>
          <a:xfrm>
            <a:off x="496957" y="347871"/>
            <a:ext cx="2433249" cy="746490"/>
          </a:xfrm>
          <a:prstGeom prst="rect">
            <a:avLst/>
          </a:prstGeom>
          <a:noFill/>
          <a:ln>
            <a:noFill/>
          </a:ln>
        </p:spPr>
      </p:pic>
      <p:pic>
        <p:nvPicPr>
          <p:cNvPr id="440" name="Google Shape;440;gb89a243fef_1_0"/>
          <p:cNvPicPr preferRelativeResize="0"/>
          <p:nvPr/>
        </p:nvPicPr>
        <p:blipFill>
          <a:blip r:embed="rId4">
            <a:alphaModFix/>
          </a:blip>
          <a:stretch>
            <a:fillRect/>
          </a:stretch>
        </p:blipFill>
        <p:spPr>
          <a:xfrm>
            <a:off x="3395200" y="0"/>
            <a:ext cx="7841926" cy="68580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1000" fill="hold"/>
                                        <p:tgtEl>
                                          <p:spTgt spid="440"/>
                                        </p:tgtEl>
                                        <p:attrNameLst>
                                          <p:attrName>r</p:attrName>
                                        </p:attrNameLst>
                                      </p:cBhvr>
                                    </p:animRot>
                                  </p:childTnLst>
                                </p:cTn>
                              </p:par>
                              <p:par>
                                <p:cTn id="7" presetID="10" presetClass="entr" presetSubtype="0" fill="hold" nodeType="withEffect">
                                  <p:stCondLst>
                                    <p:cond delay="0"/>
                                  </p:stCondLst>
                                  <p:childTnLst>
                                    <p:set>
                                      <p:cBhvr>
                                        <p:cTn id="8" dur="1" fill="hold">
                                          <p:stCondLst>
                                            <p:cond delay="0"/>
                                          </p:stCondLst>
                                        </p:cTn>
                                        <p:tgtEl>
                                          <p:spTgt spid="440"/>
                                        </p:tgtEl>
                                        <p:attrNameLst>
                                          <p:attrName>style.visibility</p:attrName>
                                        </p:attrNameLst>
                                      </p:cBhvr>
                                      <p:to>
                                        <p:strVal val="visible"/>
                                      </p:to>
                                    </p:set>
                                    <p:animEffect transition="in" filter="fade">
                                      <p:cBhvr>
                                        <p:cTn id="9" dur="1000"/>
                                        <p:tgtEl>
                                          <p:spTgt spid="4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p3"/>
          <p:cNvSpPr txBox="1">
            <a:spLocks noGrp="1"/>
          </p:cNvSpPr>
          <p:nvPr>
            <p:ph type="title"/>
          </p:nvPr>
        </p:nvSpPr>
        <p:spPr>
          <a:xfrm>
            <a:off x="1093303" y="60692"/>
            <a:ext cx="10515600" cy="1325563"/>
          </a:xfrm>
          <a:prstGeom prst="rect">
            <a:avLst/>
          </a:prstGeom>
          <a:noFill/>
          <a:ln>
            <a:noFill/>
          </a:ln>
        </p:spPr>
        <p:txBody>
          <a:bodyPr spcFirstLastPara="1" wrap="square" lIns="91425" tIns="45700" rIns="91425" bIns="45700" anchor="ctr" anchorCtr="0">
            <a:normAutofit/>
          </a:bodyPr>
          <a:lstStyle/>
          <a:p>
            <a:pPr marL="0" lvl="0" indent="0" algn="r" rtl="0">
              <a:lnSpc>
                <a:spcPct val="90000"/>
              </a:lnSpc>
              <a:spcBef>
                <a:spcPts val="0"/>
              </a:spcBef>
              <a:spcAft>
                <a:spcPts val="0"/>
              </a:spcAft>
              <a:buClr>
                <a:schemeClr val="dk1"/>
              </a:buClr>
              <a:buSzPts val="4400"/>
              <a:buFont typeface="Calibri"/>
              <a:buNone/>
            </a:pPr>
            <a:r>
              <a:rPr lang="en-US"/>
              <a:t>Agenda –January 26</a:t>
            </a:r>
            <a:endParaRPr/>
          </a:p>
        </p:txBody>
      </p:sp>
      <p:sp>
        <p:nvSpPr>
          <p:cNvPr id="107" name="Google Shape;107;p3"/>
          <p:cNvSpPr txBox="1">
            <a:spLocks noGrp="1"/>
          </p:cNvSpPr>
          <p:nvPr>
            <p:ph type="body" idx="1"/>
          </p:nvPr>
        </p:nvSpPr>
        <p:spPr>
          <a:xfrm>
            <a:off x="569843" y="1526771"/>
            <a:ext cx="5181600" cy="4872932"/>
          </a:xfrm>
          <a:prstGeom prst="rect">
            <a:avLst/>
          </a:prstGeom>
          <a:noFill/>
          <a:ln>
            <a:noFill/>
          </a:ln>
        </p:spPr>
        <p:txBody>
          <a:bodyPr spcFirstLastPara="1" wrap="square" lIns="91425" tIns="45700" rIns="91425" bIns="45700" anchor="t" anchorCtr="0">
            <a:normAutofit/>
          </a:bodyPr>
          <a:lstStyle/>
          <a:p>
            <a:pPr marL="228600" lvl="0" indent="-228600" algn="l" rtl="0">
              <a:lnSpc>
                <a:spcPct val="70000"/>
              </a:lnSpc>
              <a:spcBef>
                <a:spcPts val="0"/>
              </a:spcBef>
              <a:spcAft>
                <a:spcPts val="0"/>
              </a:spcAft>
              <a:buClr>
                <a:schemeClr val="dk1"/>
              </a:buClr>
              <a:buSzPts val="1815"/>
              <a:buChar char="•"/>
            </a:pPr>
            <a:r>
              <a:rPr lang="en-US" sz="1815"/>
              <a:t>Welcome, Introduction, and Icebreaker</a:t>
            </a:r>
            <a:endParaRPr/>
          </a:p>
          <a:p>
            <a:pPr marL="228600" lvl="0" indent="-228600" algn="l" rtl="0">
              <a:lnSpc>
                <a:spcPct val="70000"/>
              </a:lnSpc>
              <a:spcBef>
                <a:spcPts val="1000"/>
              </a:spcBef>
              <a:spcAft>
                <a:spcPts val="0"/>
              </a:spcAft>
              <a:buClr>
                <a:schemeClr val="dk1"/>
              </a:buClr>
              <a:buSzPts val="1815"/>
              <a:buChar char="•"/>
            </a:pPr>
            <a:r>
              <a:rPr lang="en-US" sz="1815"/>
              <a:t>Data, Fidelity of Implementation Index (FII), and other tools (Marty Jacobson)</a:t>
            </a:r>
            <a:endParaRPr/>
          </a:p>
          <a:p>
            <a:pPr marL="685800" lvl="1" indent="-228600" algn="l" rtl="0">
              <a:lnSpc>
                <a:spcPct val="70000"/>
              </a:lnSpc>
              <a:spcBef>
                <a:spcPts val="500"/>
              </a:spcBef>
              <a:spcAft>
                <a:spcPts val="0"/>
              </a:spcAft>
              <a:buClr>
                <a:schemeClr val="dk1"/>
              </a:buClr>
              <a:buSzPts val="1595"/>
              <a:buChar char="•"/>
            </a:pPr>
            <a:r>
              <a:rPr lang="en-US" sz="1595"/>
              <a:t>GOSOSY APR</a:t>
            </a:r>
            <a:endParaRPr/>
          </a:p>
          <a:p>
            <a:pPr marL="685800" lvl="1" indent="-228600" algn="l" rtl="0">
              <a:lnSpc>
                <a:spcPct val="70000"/>
              </a:lnSpc>
              <a:spcBef>
                <a:spcPts val="500"/>
              </a:spcBef>
              <a:spcAft>
                <a:spcPts val="0"/>
              </a:spcAft>
              <a:buClr>
                <a:schemeClr val="dk1"/>
              </a:buClr>
              <a:buSzPts val="1595"/>
              <a:buChar char="•"/>
            </a:pPr>
            <a:r>
              <a:rPr lang="en-US" sz="1595"/>
              <a:t>Review iSOSY FII- Where we are now?</a:t>
            </a:r>
            <a:endParaRPr/>
          </a:p>
          <a:p>
            <a:pPr marL="685800" lvl="1" indent="-228600" algn="l" rtl="0">
              <a:lnSpc>
                <a:spcPct val="70000"/>
              </a:lnSpc>
              <a:spcBef>
                <a:spcPts val="500"/>
              </a:spcBef>
              <a:spcAft>
                <a:spcPts val="0"/>
              </a:spcAft>
              <a:buClr>
                <a:schemeClr val="dk1"/>
              </a:buClr>
              <a:buSzPts val="1595"/>
              <a:buChar char="•"/>
            </a:pPr>
            <a:r>
              <a:rPr lang="en-US" sz="1595"/>
              <a:t>Local Data Collection Spreadsheet</a:t>
            </a:r>
            <a:endParaRPr/>
          </a:p>
          <a:p>
            <a:pPr marL="685800" lvl="1" indent="-228600" algn="l" rtl="0">
              <a:lnSpc>
                <a:spcPct val="70000"/>
              </a:lnSpc>
              <a:spcBef>
                <a:spcPts val="500"/>
              </a:spcBef>
              <a:spcAft>
                <a:spcPts val="0"/>
              </a:spcAft>
              <a:buClr>
                <a:schemeClr val="dk1"/>
              </a:buClr>
              <a:buSzPts val="1595"/>
              <a:buChar char="•"/>
            </a:pPr>
            <a:r>
              <a:rPr lang="en-US" sz="1595"/>
              <a:t>Year 1 Data Collection and Reporting</a:t>
            </a:r>
            <a:endParaRPr/>
          </a:p>
          <a:p>
            <a:pPr marL="228600" lvl="0" indent="-228600" algn="l" rtl="0">
              <a:lnSpc>
                <a:spcPct val="70000"/>
              </a:lnSpc>
              <a:spcBef>
                <a:spcPts val="1000"/>
              </a:spcBef>
              <a:spcAft>
                <a:spcPts val="0"/>
              </a:spcAft>
              <a:buClr>
                <a:schemeClr val="dk1"/>
              </a:buClr>
              <a:buSzPts val="1815"/>
              <a:buChar char="•"/>
            </a:pPr>
            <a:r>
              <a:rPr lang="en-US" sz="1815"/>
              <a:t>Discuss at-risk secondary students data and profile </a:t>
            </a:r>
            <a:endParaRPr/>
          </a:p>
          <a:p>
            <a:pPr marL="228600" lvl="0" indent="-228600" algn="l" rtl="0">
              <a:lnSpc>
                <a:spcPct val="70000"/>
              </a:lnSpc>
              <a:spcBef>
                <a:spcPts val="1000"/>
              </a:spcBef>
              <a:spcAft>
                <a:spcPts val="0"/>
              </a:spcAft>
              <a:buClr>
                <a:schemeClr val="dk1"/>
              </a:buClr>
              <a:buSzPts val="1815"/>
              <a:buChar char="•"/>
            </a:pPr>
            <a:r>
              <a:rPr lang="en-US" sz="1815"/>
              <a:t>OVERVIEW:  OSY Engagement &amp; Relationship Building</a:t>
            </a:r>
            <a:endParaRPr/>
          </a:p>
          <a:p>
            <a:pPr marL="228600" lvl="0" indent="-228600" algn="l" rtl="0">
              <a:lnSpc>
                <a:spcPct val="70000"/>
              </a:lnSpc>
              <a:spcBef>
                <a:spcPts val="1000"/>
              </a:spcBef>
              <a:spcAft>
                <a:spcPts val="0"/>
              </a:spcAft>
              <a:buClr>
                <a:schemeClr val="dk1"/>
              </a:buClr>
              <a:buSzPts val="1815"/>
              <a:buChar char="•"/>
            </a:pPr>
            <a:r>
              <a:rPr lang="en-US" sz="1815"/>
              <a:t>TST Work Groups and Responsibilities </a:t>
            </a:r>
            <a:endParaRPr/>
          </a:p>
          <a:p>
            <a:pPr marL="685800" lvl="1" indent="-228600" algn="l" rtl="0">
              <a:lnSpc>
                <a:spcPct val="70000"/>
              </a:lnSpc>
              <a:spcBef>
                <a:spcPts val="500"/>
              </a:spcBef>
              <a:spcAft>
                <a:spcPts val="0"/>
              </a:spcAft>
              <a:buClr>
                <a:schemeClr val="dk1"/>
              </a:buClr>
              <a:buSzPts val="1595"/>
              <a:buChar char="•"/>
            </a:pPr>
            <a:r>
              <a:rPr lang="en-US" sz="1595"/>
              <a:t>Update Work Group Action Plans</a:t>
            </a:r>
            <a:endParaRPr/>
          </a:p>
          <a:p>
            <a:pPr marL="685800" lvl="1" indent="-228600" algn="l" rtl="0">
              <a:lnSpc>
                <a:spcPct val="70000"/>
              </a:lnSpc>
              <a:spcBef>
                <a:spcPts val="500"/>
              </a:spcBef>
              <a:spcAft>
                <a:spcPts val="0"/>
              </a:spcAft>
              <a:buClr>
                <a:schemeClr val="dk1"/>
              </a:buClr>
              <a:buSzPts val="1595"/>
              <a:buChar char="•"/>
            </a:pPr>
            <a:r>
              <a:rPr lang="en-US" sz="1595"/>
              <a:t>Work overview</a:t>
            </a:r>
            <a:endParaRPr/>
          </a:p>
          <a:p>
            <a:pPr marL="685800" lvl="1" indent="-228600" algn="l" rtl="0">
              <a:lnSpc>
                <a:spcPct val="70000"/>
              </a:lnSpc>
              <a:spcBef>
                <a:spcPts val="500"/>
              </a:spcBef>
              <a:spcAft>
                <a:spcPts val="0"/>
              </a:spcAft>
              <a:buClr>
                <a:schemeClr val="dk1"/>
              </a:buClr>
              <a:buSzPts val="1595"/>
              <a:buChar char="•"/>
            </a:pPr>
            <a:r>
              <a:rPr lang="en-US" sz="1595"/>
              <a:t>Timeline</a:t>
            </a:r>
            <a:endParaRPr sz="1595"/>
          </a:p>
          <a:p>
            <a:pPr marL="228600" lvl="0" indent="-215582" algn="l" rtl="0">
              <a:lnSpc>
                <a:spcPct val="70000"/>
              </a:lnSpc>
              <a:spcBef>
                <a:spcPts val="1000"/>
              </a:spcBef>
              <a:spcAft>
                <a:spcPts val="0"/>
              </a:spcAft>
              <a:buSzPts val="1595"/>
              <a:buChar char="•"/>
            </a:pPr>
            <a:r>
              <a:rPr lang="en-US" sz="1815"/>
              <a:t>DISCUSSION: Pathways Work Group Questions</a:t>
            </a:r>
            <a:endParaRPr sz="1595"/>
          </a:p>
          <a:p>
            <a:pPr marL="228600" lvl="0" indent="-228600" algn="l" rtl="0">
              <a:lnSpc>
                <a:spcPct val="70000"/>
              </a:lnSpc>
              <a:spcBef>
                <a:spcPts val="1000"/>
              </a:spcBef>
              <a:spcAft>
                <a:spcPts val="0"/>
              </a:spcAft>
              <a:buClr>
                <a:schemeClr val="dk1"/>
              </a:buClr>
              <a:buSzPts val="1815"/>
              <a:buChar char="•"/>
            </a:pPr>
            <a:r>
              <a:rPr lang="en-US" sz="1815"/>
              <a:t>Time for questions</a:t>
            </a:r>
            <a:endParaRPr/>
          </a:p>
          <a:p>
            <a:pPr marL="0" lvl="0" indent="0" algn="l" rtl="0">
              <a:lnSpc>
                <a:spcPct val="70000"/>
              </a:lnSpc>
              <a:spcBef>
                <a:spcPts val="1000"/>
              </a:spcBef>
              <a:spcAft>
                <a:spcPts val="0"/>
              </a:spcAft>
              <a:buClr>
                <a:schemeClr val="dk1"/>
              </a:buClr>
              <a:buSzPts val="1540"/>
              <a:buNone/>
            </a:pPr>
            <a:endParaRPr sz="1540"/>
          </a:p>
        </p:txBody>
      </p:sp>
      <p:sp>
        <p:nvSpPr>
          <p:cNvPr id="108" name="Google Shape;108;p3"/>
          <p:cNvSpPr txBox="1">
            <a:spLocks noGrp="1"/>
          </p:cNvSpPr>
          <p:nvPr>
            <p:ph type="body" idx="2"/>
          </p:nvPr>
        </p:nvSpPr>
        <p:spPr>
          <a:xfrm>
            <a:off x="6351103" y="1491052"/>
            <a:ext cx="5181600" cy="4944370"/>
          </a:xfrm>
          <a:prstGeom prst="rect">
            <a:avLst/>
          </a:prstGeom>
          <a:noFill/>
          <a:ln>
            <a:noFill/>
          </a:ln>
        </p:spPr>
        <p:txBody>
          <a:bodyPr spcFirstLastPara="1" wrap="square" lIns="91425" tIns="45700" rIns="91425" bIns="45700" anchor="t" anchorCtr="0">
            <a:normAutofit/>
          </a:bodyPr>
          <a:lstStyle/>
          <a:p>
            <a:pPr marL="0" lvl="0" indent="0" algn="l" rtl="0">
              <a:lnSpc>
                <a:spcPct val="70000"/>
              </a:lnSpc>
              <a:spcBef>
                <a:spcPts val="0"/>
              </a:spcBef>
              <a:spcAft>
                <a:spcPts val="0"/>
              </a:spcAft>
              <a:buClr>
                <a:schemeClr val="dk1"/>
              </a:buClr>
              <a:buSzPts val="2090"/>
              <a:buNone/>
            </a:pPr>
            <a:r>
              <a:rPr lang="en-US" sz="2090" b="1"/>
              <a:t>Meeting Objectives</a:t>
            </a:r>
            <a:endParaRPr/>
          </a:p>
          <a:p>
            <a:pPr marL="228600" lvl="0" indent="-95885" algn="l" rtl="0">
              <a:lnSpc>
                <a:spcPct val="70000"/>
              </a:lnSpc>
              <a:spcBef>
                <a:spcPts val="1000"/>
              </a:spcBef>
              <a:spcAft>
                <a:spcPts val="0"/>
              </a:spcAft>
              <a:buClr>
                <a:schemeClr val="dk1"/>
              </a:buClr>
              <a:buSzPts val="2090"/>
              <a:buNone/>
            </a:pPr>
            <a:endParaRPr sz="2090"/>
          </a:p>
          <a:p>
            <a:pPr marL="228600" lvl="0" indent="-228600" algn="l" rtl="0">
              <a:lnSpc>
                <a:spcPct val="70000"/>
              </a:lnSpc>
              <a:spcBef>
                <a:spcPts val="1000"/>
              </a:spcBef>
              <a:spcAft>
                <a:spcPts val="0"/>
              </a:spcAft>
              <a:buClr>
                <a:schemeClr val="dk1"/>
              </a:buClr>
              <a:buSzPts val="2090"/>
              <a:buChar char="•"/>
            </a:pPr>
            <a:r>
              <a:rPr lang="en-US" sz="2090"/>
              <a:t>Receive training on multiple relevant topics.</a:t>
            </a:r>
            <a:endParaRPr/>
          </a:p>
          <a:p>
            <a:pPr marL="228600" lvl="0" indent="-228600" algn="l" rtl="0">
              <a:lnSpc>
                <a:spcPct val="70000"/>
              </a:lnSpc>
              <a:spcBef>
                <a:spcPts val="1000"/>
              </a:spcBef>
              <a:spcAft>
                <a:spcPts val="0"/>
              </a:spcAft>
              <a:buClr>
                <a:schemeClr val="dk1"/>
              </a:buClr>
              <a:buSzPts val="2090"/>
              <a:buChar char="•"/>
            </a:pPr>
            <a:r>
              <a:rPr lang="en-US" sz="2090"/>
              <a:t>Provide feedback on Pathways questions to guide the group work.</a:t>
            </a:r>
            <a:endParaRPr/>
          </a:p>
          <a:p>
            <a:pPr marL="228600" lvl="0" indent="-228600" algn="l" rtl="0">
              <a:lnSpc>
                <a:spcPct val="70000"/>
              </a:lnSpc>
              <a:spcBef>
                <a:spcPts val="1000"/>
              </a:spcBef>
              <a:spcAft>
                <a:spcPts val="0"/>
              </a:spcAft>
              <a:buClr>
                <a:schemeClr val="dk1"/>
              </a:buClr>
              <a:buSzPts val="2090"/>
              <a:buChar char="•"/>
            </a:pPr>
            <a:r>
              <a:rPr lang="en-US" sz="2090"/>
              <a:t>Learn about data collection forms and due dates.</a:t>
            </a:r>
            <a:endParaRPr/>
          </a:p>
          <a:p>
            <a:pPr marL="228600" lvl="0" indent="-228600" algn="l" rtl="0">
              <a:lnSpc>
                <a:spcPct val="70000"/>
              </a:lnSpc>
              <a:spcBef>
                <a:spcPts val="1000"/>
              </a:spcBef>
              <a:spcAft>
                <a:spcPts val="0"/>
              </a:spcAft>
              <a:buClr>
                <a:schemeClr val="dk1"/>
              </a:buClr>
              <a:buSzPts val="2090"/>
              <a:buChar char="•"/>
            </a:pPr>
            <a:r>
              <a:rPr lang="en-US" sz="2090"/>
              <a:t>Discuss secondary at-risk students’ characteristics and needs.</a:t>
            </a:r>
            <a:endParaRPr/>
          </a:p>
          <a:p>
            <a:pPr marL="228600" lvl="0" indent="-228600" algn="l" rtl="0">
              <a:lnSpc>
                <a:spcPct val="70000"/>
              </a:lnSpc>
              <a:spcBef>
                <a:spcPts val="1000"/>
              </a:spcBef>
              <a:spcAft>
                <a:spcPts val="0"/>
              </a:spcAft>
              <a:buClr>
                <a:schemeClr val="dk1"/>
              </a:buClr>
              <a:buSzPts val="2090"/>
              <a:buChar char="•"/>
            </a:pPr>
            <a:r>
              <a:rPr lang="en-US" sz="2090"/>
              <a:t>Provide Work Group time/action plan completion.</a:t>
            </a:r>
            <a:endParaRPr/>
          </a:p>
          <a:p>
            <a:pPr marL="228600" lvl="0" indent="-228600" algn="l" rtl="0">
              <a:lnSpc>
                <a:spcPct val="70000"/>
              </a:lnSpc>
              <a:spcBef>
                <a:spcPts val="1000"/>
              </a:spcBef>
              <a:spcAft>
                <a:spcPts val="0"/>
              </a:spcAft>
              <a:buClr>
                <a:schemeClr val="dk1"/>
              </a:buClr>
              <a:buSzPts val="2090"/>
              <a:buChar char="•"/>
            </a:pPr>
            <a:r>
              <a:rPr lang="en-US" sz="2090"/>
              <a:t>Prepare pilot materials and SST meeting materials.</a:t>
            </a:r>
            <a:endParaRPr/>
          </a:p>
          <a:p>
            <a:pPr marL="228600" lvl="0" indent="-228600" algn="l" rtl="0">
              <a:lnSpc>
                <a:spcPct val="70000"/>
              </a:lnSpc>
              <a:spcBef>
                <a:spcPts val="1000"/>
              </a:spcBef>
              <a:spcAft>
                <a:spcPts val="0"/>
              </a:spcAft>
              <a:buClr>
                <a:schemeClr val="dk1"/>
              </a:buClr>
              <a:buSzPts val="2090"/>
              <a:buChar char="•"/>
            </a:pPr>
            <a:r>
              <a:rPr lang="en-US" sz="2090"/>
              <a:t>Set dates for upcoming meetings.</a:t>
            </a:r>
            <a:endParaRPr/>
          </a:p>
          <a:p>
            <a:pPr marL="228600" lvl="0" indent="-130810" algn="l" rtl="0">
              <a:lnSpc>
                <a:spcPct val="70000"/>
              </a:lnSpc>
              <a:spcBef>
                <a:spcPts val="1000"/>
              </a:spcBef>
              <a:spcAft>
                <a:spcPts val="0"/>
              </a:spcAft>
              <a:buClr>
                <a:schemeClr val="dk1"/>
              </a:buClr>
              <a:buSzPts val="1540"/>
              <a:buNone/>
            </a:pPr>
            <a:endParaRPr sz="1540"/>
          </a:p>
        </p:txBody>
      </p:sp>
      <p:pic>
        <p:nvPicPr>
          <p:cNvPr id="109" name="Google Shape;109;p3" descr="A picture containing drawing&#10;&#10;Description automatically generated"/>
          <p:cNvPicPr preferRelativeResize="0"/>
          <p:nvPr/>
        </p:nvPicPr>
        <p:blipFill rotWithShape="1">
          <a:blip r:embed="rId3">
            <a:alphaModFix/>
          </a:blip>
          <a:srcRect/>
          <a:stretch/>
        </p:blipFill>
        <p:spPr>
          <a:xfrm>
            <a:off x="496957" y="347871"/>
            <a:ext cx="2433249" cy="746490"/>
          </a:xfrm>
          <a:prstGeom prst="rect">
            <a:avLst/>
          </a:prstGeom>
          <a:noFill/>
          <a:ln>
            <a:noFill/>
          </a:ln>
        </p:spPr>
      </p:pic>
      <p:sp>
        <p:nvSpPr>
          <p:cNvPr id="110" name="Google Shape;110;p3"/>
          <p:cNvSpPr txBox="1"/>
          <p:nvPr/>
        </p:nvSpPr>
        <p:spPr>
          <a:xfrm>
            <a:off x="487017" y="6248400"/>
            <a:ext cx="11390244" cy="381000"/>
          </a:xfrm>
          <a:prstGeom prst="rect">
            <a:avLst/>
          </a:prstGeom>
          <a:solidFill>
            <a:srgbClr val="009051"/>
          </a:solidFill>
          <a:ln w="12700" cap="flat" cmpd="sng">
            <a:solidFill>
              <a:schemeClr val="accent3"/>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0" i="0" u="none" strike="noStrike" cap="none">
                <a:solidFill>
                  <a:schemeClr val="lt1"/>
                </a:solidFill>
                <a:latin typeface="Calibri"/>
                <a:ea typeface="Calibri"/>
                <a:cs typeface="Calibri"/>
                <a:sym typeface="Calibri"/>
              </a:rPr>
              <a:t>www.osymigrant.org</a:t>
            </a:r>
            <a:endParaRPr/>
          </a:p>
        </p:txBody>
      </p:sp>
      <p:cxnSp>
        <p:nvCxnSpPr>
          <p:cNvPr id="111" name="Google Shape;111;p3"/>
          <p:cNvCxnSpPr/>
          <p:nvPr/>
        </p:nvCxnSpPr>
        <p:spPr>
          <a:xfrm>
            <a:off x="487017" y="1232593"/>
            <a:ext cx="11121886" cy="0"/>
          </a:xfrm>
          <a:prstGeom prst="straightConnector1">
            <a:avLst/>
          </a:prstGeom>
          <a:noFill/>
          <a:ln w="19050" cap="flat" cmpd="sng">
            <a:solidFill>
              <a:srgbClr val="009051"/>
            </a:solidFill>
            <a:prstDash val="solid"/>
            <a:miter lim="800000"/>
            <a:headEnd type="none" w="sm" len="sm"/>
            <a:tailEnd type="none" w="sm" len="sm"/>
          </a:ln>
        </p:spPr>
      </p:cxnSp>
      <p:cxnSp>
        <p:nvCxnSpPr>
          <p:cNvPr id="112" name="Google Shape;112;p3"/>
          <p:cNvCxnSpPr/>
          <p:nvPr/>
        </p:nvCxnSpPr>
        <p:spPr>
          <a:xfrm rot="10800000">
            <a:off x="5923721" y="1383897"/>
            <a:ext cx="0" cy="4768426"/>
          </a:xfrm>
          <a:prstGeom prst="straightConnector1">
            <a:avLst/>
          </a:prstGeom>
          <a:noFill/>
          <a:ln w="19050" cap="flat" cmpd="sng">
            <a:solidFill>
              <a:srgbClr val="009051"/>
            </a:solidFill>
            <a:prstDash val="solid"/>
            <a:miter lim="800000"/>
            <a:headEnd type="none" w="sm" len="sm"/>
            <a:tailEnd type="none" w="sm" len="sm"/>
          </a:ln>
        </p:spPr>
      </p:cxn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45"/>
        <p:cNvGrpSpPr/>
        <p:nvPr/>
      </p:nvGrpSpPr>
      <p:grpSpPr>
        <a:xfrm>
          <a:off x="0" y="0"/>
          <a:ext cx="0" cy="0"/>
          <a:chOff x="0" y="0"/>
          <a:chExt cx="0" cy="0"/>
        </a:xfrm>
      </p:grpSpPr>
      <p:cxnSp>
        <p:nvCxnSpPr>
          <p:cNvPr id="446" name="Google Shape;446;p29"/>
          <p:cNvCxnSpPr/>
          <p:nvPr/>
        </p:nvCxnSpPr>
        <p:spPr>
          <a:xfrm>
            <a:off x="755375" y="1166686"/>
            <a:ext cx="11121886" cy="0"/>
          </a:xfrm>
          <a:prstGeom prst="straightConnector1">
            <a:avLst/>
          </a:prstGeom>
          <a:noFill/>
          <a:ln w="19050" cap="flat" cmpd="sng">
            <a:solidFill>
              <a:srgbClr val="009051"/>
            </a:solidFill>
            <a:prstDash val="solid"/>
            <a:miter lim="800000"/>
            <a:headEnd type="none" w="sm" len="sm"/>
            <a:tailEnd type="none" w="sm" len="sm"/>
          </a:ln>
        </p:spPr>
      </p:cxnSp>
      <p:sp>
        <p:nvSpPr>
          <p:cNvPr id="447" name="Google Shape;447;p29"/>
          <p:cNvSpPr txBox="1"/>
          <p:nvPr/>
        </p:nvSpPr>
        <p:spPr>
          <a:xfrm>
            <a:off x="487017" y="6248400"/>
            <a:ext cx="11390244" cy="381000"/>
          </a:xfrm>
          <a:prstGeom prst="rect">
            <a:avLst/>
          </a:prstGeom>
          <a:solidFill>
            <a:srgbClr val="009051"/>
          </a:solidFill>
          <a:ln w="12700" cap="flat" cmpd="sng">
            <a:solidFill>
              <a:schemeClr val="accent3"/>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chemeClr val="lt1"/>
                </a:solidFill>
                <a:latin typeface="Calibri"/>
                <a:ea typeface="Calibri"/>
                <a:cs typeface="Calibri"/>
                <a:sym typeface="Calibri"/>
              </a:rPr>
              <a:t>www.osymigrant.org</a:t>
            </a:r>
            <a:endParaRPr/>
          </a:p>
        </p:txBody>
      </p:sp>
      <p:pic>
        <p:nvPicPr>
          <p:cNvPr id="448" name="Google Shape;448;p29" descr="A picture containing drawing&#10;&#10;Description automatically generated"/>
          <p:cNvPicPr preferRelativeResize="0"/>
          <p:nvPr/>
        </p:nvPicPr>
        <p:blipFill rotWithShape="1">
          <a:blip r:embed="rId3">
            <a:alphaModFix/>
          </a:blip>
          <a:srcRect/>
          <a:stretch/>
        </p:blipFill>
        <p:spPr>
          <a:xfrm>
            <a:off x="496957" y="347871"/>
            <a:ext cx="2433249" cy="746490"/>
          </a:xfrm>
          <a:prstGeom prst="rect">
            <a:avLst/>
          </a:prstGeom>
          <a:noFill/>
          <a:ln>
            <a:noFill/>
          </a:ln>
        </p:spPr>
      </p:pic>
      <p:sp>
        <p:nvSpPr>
          <p:cNvPr id="449" name="Google Shape;449;p29"/>
          <p:cNvSpPr txBox="1"/>
          <p:nvPr/>
        </p:nvSpPr>
        <p:spPr>
          <a:xfrm>
            <a:off x="1605275" y="149754"/>
            <a:ext cx="10271986" cy="1029902"/>
          </a:xfrm>
          <a:prstGeom prst="rect">
            <a:avLst/>
          </a:prstGeom>
          <a:noFill/>
          <a:ln>
            <a:noFill/>
          </a:ln>
        </p:spPr>
        <p:txBody>
          <a:bodyPr spcFirstLastPara="1" wrap="square" lIns="91425" tIns="45700" rIns="91425" bIns="45700" anchor="b" anchorCtr="0">
            <a:normAutofit/>
          </a:bodyPr>
          <a:lstStyle/>
          <a:p>
            <a:pPr marL="0" marR="0" lvl="0" indent="0" algn="r" rtl="0">
              <a:lnSpc>
                <a:spcPct val="90000"/>
              </a:lnSpc>
              <a:spcBef>
                <a:spcPts val="0"/>
              </a:spcBef>
              <a:spcAft>
                <a:spcPts val="0"/>
              </a:spcAft>
              <a:buClr>
                <a:schemeClr val="dk1"/>
              </a:buClr>
              <a:buSzPts val="6000"/>
              <a:buFont typeface="Calibri"/>
              <a:buNone/>
            </a:pPr>
            <a:r>
              <a:rPr lang="en-US" sz="6000">
                <a:solidFill>
                  <a:schemeClr val="dk1"/>
                </a:solidFill>
                <a:latin typeface="Calibri"/>
                <a:ea typeface="Calibri"/>
                <a:cs typeface="Calibri"/>
                <a:sym typeface="Calibri"/>
              </a:rPr>
              <a:t>Training</a:t>
            </a:r>
            <a:endParaRPr/>
          </a:p>
        </p:txBody>
      </p:sp>
      <p:sp>
        <p:nvSpPr>
          <p:cNvPr id="450" name="Google Shape;450;p29"/>
          <p:cNvSpPr txBox="1"/>
          <p:nvPr/>
        </p:nvSpPr>
        <p:spPr>
          <a:xfrm>
            <a:off x="487017" y="2113196"/>
            <a:ext cx="10868363" cy="4215865"/>
          </a:xfrm>
          <a:prstGeom prst="rect">
            <a:avLst/>
          </a:prstGeom>
          <a:noFill/>
          <a:ln>
            <a:noFill/>
          </a:ln>
        </p:spPr>
        <p:txBody>
          <a:bodyPr spcFirstLastPara="1" wrap="square" lIns="91425" tIns="45700" rIns="91425" bIns="45700" anchor="t" anchorCtr="0">
            <a:normAutofit/>
          </a:bodyPr>
          <a:lstStyle/>
          <a:p>
            <a:pPr marL="457200" marR="0" lvl="0" indent="-292100" algn="l" rtl="0">
              <a:lnSpc>
                <a:spcPct val="90000"/>
              </a:lnSpc>
              <a:spcBef>
                <a:spcPts val="0"/>
              </a:spcBef>
              <a:spcAft>
                <a:spcPts val="0"/>
              </a:spcAft>
              <a:buClr>
                <a:schemeClr val="dk1"/>
              </a:buClr>
              <a:buSzPts val="2600"/>
              <a:buFont typeface="Arial"/>
              <a:buNone/>
            </a:pPr>
            <a:endParaRPr sz="2600">
              <a:solidFill>
                <a:schemeClr val="dk1"/>
              </a:solidFill>
              <a:latin typeface="Calibri"/>
              <a:ea typeface="Calibri"/>
              <a:cs typeface="Calibri"/>
              <a:sym typeface="Calibri"/>
            </a:endParaRPr>
          </a:p>
        </p:txBody>
      </p:sp>
      <p:sp>
        <p:nvSpPr>
          <p:cNvPr id="451" name="Google Shape;451;p29"/>
          <p:cNvSpPr txBox="1"/>
          <p:nvPr/>
        </p:nvSpPr>
        <p:spPr>
          <a:xfrm>
            <a:off x="1112520" y="1812857"/>
            <a:ext cx="9966960" cy="3035808"/>
          </a:xfrm>
          <a:prstGeom prst="rect">
            <a:avLst/>
          </a:prstGeom>
          <a:noFill/>
          <a:ln>
            <a:noFill/>
          </a:ln>
        </p:spPr>
        <p:txBody>
          <a:bodyPr spcFirstLastPara="1" wrap="square" lIns="91425" tIns="45700" rIns="91425" bIns="45700" anchor="ctr" anchorCtr="0">
            <a:normAutofit/>
          </a:bodyPr>
          <a:lstStyle/>
          <a:p>
            <a:pPr marL="0" marR="0" lvl="0" indent="0" algn="ctr" rtl="0">
              <a:lnSpc>
                <a:spcPct val="90000"/>
              </a:lnSpc>
              <a:spcBef>
                <a:spcPts val="0"/>
              </a:spcBef>
              <a:spcAft>
                <a:spcPts val="0"/>
              </a:spcAft>
              <a:buClr>
                <a:schemeClr val="dk1"/>
              </a:buClr>
              <a:buSzPts val="4400"/>
              <a:buFont typeface="Calibri"/>
              <a:buNone/>
            </a:pPr>
            <a:r>
              <a:rPr lang="en-US" sz="4400" dirty="0">
                <a:solidFill>
                  <a:schemeClr val="dk1"/>
                </a:solidFill>
                <a:latin typeface="Calibri"/>
                <a:ea typeface="Calibri"/>
                <a:cs typeface="Calibri"/>
                <a:sym typeface="Calibri"/>
              </a:rPr>
              <a:t>OSY Engagement </a:t>
            </a:r>
            <a:endParaRPr sz="4400" dirty="0">
              <a:solidFill>
                <a:schemeClr val="dk1"/>
              </a:solidFill>
              <a:latin typeface="Calibri"/>
              <a:ea typeface="Calibri"/>
              <a:cs typeface="Calibri"/>
              <a:sym typeface="Calibri"/>
            </a:endParaRPr>
          </a:p>
          <a:p>
            <a:pPr marL="0" marR="0" lvl="0" indent="0" algn="ctr" rtl="0">
              <a:lnSpc>
                <a:spcPct val="90000"/>
              </a:lnSpc>
              <a:spcBef>
                <a:spcPts val="0"/>
              </a:spcBef>
              <a:spcAft>
                <a:spcPts val="0"/>
              </a:spcAft>
              <a:buClr>
                <a:schemeClr val="dk1"/>
              </a:buClr>
              <a:buSzPts val="4400"/>
              <a:buFont typeface="Calibri"/>
              <a:buNone/>
            </a:pPr>
            <a:r>
              <a:rPr lang="en-US" sz="4400" dirty="0">
                <a:solidFill>
                  <a:schemeClr val="dk1"/>
                </a:solidFill>
                <a:latin typeface="Calibri"/>
                <a:ea typeface="Calibri"/>
                <a:cs typeface="Calibri"/>
                <a:sym typeface="Calibri"/>
              </a:rPr>
              <a:t>and Relationship Building</a:t>
            </a:r>
            <a:endParaRPr sz="4400" dirty="0">
              <a:solidFill>
                <a:schemeClr val="dk1"/>
              </a:solidFill>
              <a:latin typeface="Calibri"/>
              <a:ea typeface="Calibri"/>
              <a:cs typeface="Calibri"/>
              <a:sym typeface="Calibri"/>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56"/>
        <p:cNvGrpSpPr/>
        <p:nvPr/>
      </p:nvGrpSpPr>
      <p:grpSpPr>
        <a:xfrm>
          <a:off x="0" y="0"/>
          <a:ext cx="0" cy="0"/>
          <a:chOff x="0" y="0"/>
          <a:chExt cx="0" cy="0"/>
        </a:xfrm>
      </p:grpSpPr>
      <p:pic>
        <p:nvPicPr>
          <p:cNvPr id="457" name="Google Shape;457;p30"/>
          <p:cNvPicPr preferRelativeResize="0"/>
          <p:nvPr/>
        </p:nvPicPr>
        <p:blipFill rotWithShape="1">
          <a:blip r:embed="rId3">
            <a:alphaModFix/>
          </a:blip>
          <a:srcRect/>
          <a:stretch/>
        </p:blipFill>
        <p:spPr>
          <a:xfrm>
            <a:off x="0" y="0"/>
            <a:ext cx="12192000" cy="8107136"/>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62"/>
        <p:cNvGrpSpPr/>
        <p:nvPr/>
      </p:nvGrpSpPr>
      <p:grpSpPr>
        <a:xfrm>
          <a:off x="0" y="0"/>
          <a:ext cx="0" cy="0"/>
          <a:chOff x="0" y="0"/>
          <a:chExt cx="0" cy="0"/>
        </a:xfrm>
      </p:grpSpPr>
      <p:pic>
        <p:nvPicPr>
          <p:cNvPr id="463" name="Google Shape;463;p31"/>
          <p:cNvPicPr preferRelativeResize="0"/>
          <p:nvPr/>
        </p:nvPicPr>
        <p:blipFill rotWithShape="1">
          <a:blip r:embed="rId3">
            <a:alphaModFix/>
          </a:blip>
          <a:srcRect t="1051" b="1051"/>
          <a:stretch/>
        </p:blipFill>
        <p:spPr>
          <a:xfrm>
            <a:off x="636814" y="176065"/>
            <a:ext cx="4588328" cy="5812972"/>
          </a:xfrm>
          <a:prstGeom prst="rect">
            <a:avLst/>
          </a:prstGeom>
          <a:noFill/>
          <a:ln w="38100" cap="sq" cmpd="sng">
            <a:solidFill>
              <a:srgbClr val="000000"/>
            </a:solidFill>
            <a:prstDash val="solid"/>
            <a:miter lim="800000"/>
            <a:headEnd type="none" w="sm" len="sm"/>
            <a:tailEnd type="none" w="sm" len="sm"/>
          </a:ln>
          <a:effectLst>
            <a:outerShdw blurRad="50800" dist="38100" dir="2700000" algn="tl" rotWithShape="0">
              <a:srgbClr val="000000">
                <a:alpha val="42745"/>
              </a:srgbClr>
            </a:outerShdw>
          </a:effectLst>
        </p:spPr>
      </p:pic>
      <p:pic>
        <p:nvPicPr>
          <p:cNvPr id="464" name="Google Shape;464;p31"/>
          <p:cNvPicPr preferRelativeResize="0"/>
          <p:nvPr/>
        </p:nvPicPr>
        <p:blipFill rotWithShape="1">
          <a:blip r:embed="rId4">
            <a:alphaModFix/>
          </a:blip>
          <a:srcRect/>
          <a:stretch/>
        </p:blipFill>
        <p:spPr>
          <a:xfrm>
            <a:off x="5683250" y="1126671"/>
            <a:ext cx="2578100" cy="3382938"/>
          </a:xfrm>
          <a:prstGeom prst="rect">
            <a:avLst/>
          </a:prstGeom>
          <a:noFill/>
          <a:ln w="38100" cap="sq" cmpd="sng">
            <a:solidFill>
              <a:srgbClr val="000000"/>
            </a:solidFill>
            <a:prstDash val="solid"/>
            <a:miter lim="800000"/>
            <a:headEnd type="none" w="sm" len="sm"/>
            <a:tailEnd type="none" w="sm" len="sm"/>
          </a:ln>
          <a:effectLst>
            <a:outerShdw blurRad="50800" dist="38100" dir="2700000" algn="tl" rotWithShape="0">
              <a:srgbClr val="000000">
                <a:alpha val="42745"/>
              </a:srgbClr>
            </a:outerShdw>
          </a:effectLst>
        </p:spPr>
      </p:pic>
      <p:pic>
        <p:nvPicPr>
          <p:cNvPr id="465" name="Google Shape;465;p31"/>
          <p:cNvPicPr preferRelativeResize="0"/>
          <p:nvPr/>
        </p:nvPicPr>
        <p:blipFill rotWithShape="1">
          <a:blip r:embed="rId5">
            <a:alphaModFix/>
          </a:blip>
          <a:srcRect/>
          <a:stretch/>
        </p:blipFill>
        <p:spPr>
          <a:xfrm>
            <a:off x="8719458" y="2116012"/>
            <a:ext cx="2702412" cy="3497239"/>
          </a:xfrm>
          <a:prstGeom prst="rect">
            <a:avLst/>
          </a:prstGeom>
          <a:noFill/>
          <a:ln w="38100" cap="sq" cmpd="sng">
            <a:solidFill>
              <a:srgbClr val="000000"/>
            </a:solidFill>
            <a:prstDash val="solid"/>
            <a:miter lim="800000"/>
            <a:headEnd type="none" w="sm" len="sm"/>
            <a:tailEnd type="none" w="sm" len="sm"/>
          </a:ln>
          <a:effectLst>
            <a:outerShdw blurRad="50800" dist="38100" dir="2700000" algn="tl" rotWithShape="0">
              <a:srgbClr val="000000">
                <a:alpha val="42745"/>
              </a:srgbClr>
            </a:outerShdw>
          </a:effectLst>
        </p:spPr>
      </p:pic>
      <p:sp>
        <p:nvSpPr>
          <p:cNvPr id="466" name="Google Shape;466;p31"/>
          <p:cNvSpPr txBox="1"/>
          <p:nvPr/>
        </p:nvSpPr>
        <p:spPr>
          <a:xfrm>
            <a:off x="487017" y="6248400"/>
            <a:ext cx="11390244" cy="381000"/>
          </a:xfrm>
          <a:prstGeom prst="rect">
            <a:avLst/>
          </a:prstGeom>
          <a:solidFill>
            <a:srgbClr val="009051"/>
          </a:solidFill>
          <a:ln w="12700" cap="flat" cmpd="sng">
            <a:solidFill>
              <a:schemeClr val="accent3"/>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chemeClr val="lt1"/>
                </a:solidFill>
                <a:latin typeface="Calibri"/>
                <a:ea typeface="Calibri"/>
                <a:cs typeface="Calibri"/>
                <a:sym typeface="Calibri"/>
              </a:rPr>
              <a:t>www.osymigrant.org</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71"/>
        <p:cNvGrpSpPr/>
        <p:nvPr/>
      </p:nvGrpSpPr>
      <p:grpSpPr>
        <a:xfrm>
          <a:off x="0" y="0"/>
          <a:ext cx="0" cy="0"/>
          <a:chOff x="0" y="0"/>
          <a:chExt cx="0" cy="0"/>
        </a:xfrm>
      </p:grpSpPr>
      <p:cxnSp>
        <p:nvCxnSpPr>
          <p:cNvPr id="472" name="Google Shape;472;p32"/>
          <p:cNvCxnSpPr/>
          <p:nvPr/>
        </p:nvCxnSpPr>
        <p:spPr>
          <a:xfrm>
            <a:off x="755375" y="1166686"/>
            <a:ext cx="11121886" cy="0"/>
          </a:xfrm>
          <a:prstGeom prst="straightConnector1">
            <a:avLst/>
          </a:prstGeom>
          <a:noFill/>
          <a:ln w="19050" cap="flat" cmpd="sng">
            <a:solidFill>
              <a:srgbClr val="009051"/>
            </a:solidFill>
            <a:prstDash val="solid"/>
            <a:miter lim="800000"/>
            <a:headEnd type="none" w="sm" len="sm"/>
            <a:tailEnd type="none" w="sm" len="sm"/>
          </a:ln>
        </p:spPr>
      </p:cxnSp>
      <p:sp>
        <p:nvSpPr>
          <p:cNvPr id="473" name="Google Shape;473;p32"/>
          <p:cNvSpPr txBox="1"/>
          <p:nvPr/>
        </p:nvSpPr>
        <p:spPr>
          <a:xfrm>
            <a:off x="487017" y="6248400"/>
            <a:ext cx="11390244" cy="381000"/>
          </a:xfrm>
          <a:prstGeom prst="rect">
            <a:avLst/>
          </a:prstGeom>
          <a:solidFill>
            <a:srgbClr val="009051"/>
          </a:solidFill>
          <a:ln w="12700" cap="flat" cmpd="sng">
            <a:solidFill>
              <a:schemeClr val="accent3"/>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chemeClr val="lt1"/>
                </a:solidFill>
                <a:latin typeface="Calibri"/>
                <a:ea typeface="Calibri"/>
                <a:cs typeface="Calibri"/>
                <a:sym typeface="Calibri"/>
              </a:rPr>
              <a:t>www.osymigrant.org</a:t>
            </a:r>
            <a:endParaRPr/>
          </a:p>
        </p:txBody>
      </p:sp>
      <p:pic>
        <p:nvPicPr>
          <p:cNvPr id="474" name="Google Shape;474;p32" descr="A picture containing drawing&#10;&#10;Description automatically generated"/>
          <p:cNvPicPr preferRelativeResize="0"/>
          <p:nvPr/>
        </p:nvPicPr>
        <p:blipFill rotWithShape="1">
          <a:blip r:embed="rId3">
            <a:alphaModFix/>
          </a:blip>
          <a:srcRect/>
          <a:stretch/>
        </p:blipFill>
        <p:spPr>
          <a:xfrm>
            <a:off x="496957" y="347871"/>
            <a:ext cx="2433249" cy="746490"/>
          </a:xfrm>
          <a:prstGeom prst="rect">
            <a:avLst/>
          </a:prstGeom>
          <a:noFill/>
          <a:ln>
            <a:noFill/>
          </a:ln>
        </p:spPr>
      </p:pic>
      <p:sp>
        <p:nvSpPr>
          <p:cNvPr id="475" name="Google Shape;475;p32"/>
          <p:cNvSpPr txBox="1"/>
          <p:nvPr/>
        </p:nvSpPr>
        <p:spPr>
          <a:xfrm>
            <a:off x="490330" y="2222526"/>
            <a:ext cx="10868363" cy="4215865"/>
          </a:xfrm>
          <a:prstGeom prst="rect">
            <a:avLst/>
          </a:prstGeom>
          <a:noFill/>
          <a:ln>
            <a:noFill/>
          </a:ln>
        </p:spPr>
        <p:txBody>
          <a:bodyPr spcFirstLastPara="1" wrap="square" lIns="91425" tIns="45700" rIns="91425" bIns="45700" anchor="t" anchorCtr="0">
            <a:normAutofit/>
          </a:bodyPr>
          <a:lstStyle/>
          <a:p>
            <a:pPr marL="457200" marR="0" lvl="0" indent="-292100" algn="l" rtl="0">
              <a:lnSpc>
                <a:spcPct val="90000"/>
              </a:lnSpc>
              <a:spcBef>
                <a:spcPts val="0"/>
              </a:spcBef>
              <a:spcAft>
                <a:spcPts val="0"/>
              </a:spcAft>
              <a:buClr>
                <a:schemeClr val="dk1"/>
              </a:buClr>
              <a:buSzPts val="2600"/>
              <a:buFont typeface="Arial"/>
              <a:buNone/>
            </a:pPr>
            <a:endParaRPr sz="2600">
              <a:solidFill>
                <a:schemeClr val="dk1"/>
              </a:solidFill>
              <a:latin typeface="Calibri"/>
              <a:ea typeface="Calibri"/>
              <a:cs typeface="Calibri"/>
              <a:sym typeface="Calibri"/>
            </a:endParaRPr>
          </a:p>
        </p:txBody>
      </p:sp>
      <p:sp>
        <p:nvSpPr>
          <p:cNvPr id="476" name="Google Shape;476;p32"/>
          <p:cNvSpPr txBox="1">
            <a:spLocks noGrp="1"/>
          </p:cNvSpPr>
          <p:nvPr>
            <p:ph type="title"/>
          </p:nvPr>
        </p:nvSpPr>
        <p:spPr>
          <a:xfrm>
            <a:off x="2693503" y="1541174"/>
            <a:ext cx="8301237" cy="46349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140833"/>
              </a:lnSpc>
              <a:spcBef>
                <a:spcPts val="0"/>
              </a:spcBef>
              <a:spcAft>
                <a:spcPts val="0"/>
              </a:spcAft>
              <a:buClr>
                <a:schemeClr val="dk1"/>
              </a:buClr>
              <a:buSzPts val="2400"/>
              <a:buFont typeface="Arial"/>
              <a:buNone/>
            </a:pPr>
            <a:r>
              <a:rPr lang="en-US" sz="2300" cap="none" dirty="0">
                <a:latin typeface="Arial"/>
                <a:ea typeface="Arial"/>
                <a:cs typeface="Arial"/>
                <a:sym typeface="Arial"/>
              </a:rPr>
              <a:t>The Role We Play</a:t>
            </a:r>
            <a:br>
              <a:rPr lang="en-US" sz="2300" cap="none" dirty="0">
                <a:latin typeface="Arial"/>
                <a:ea typeface="Arial"/>
                <a:cs typeface="Arial"/>
                <a:sym typeface="Arial"/>
              </a:rPr>
            </a:br>
            <a:r>
              <a:rPr lang="en-US" sz="2300" cap="none" dirty="0">
                <a:latin typeface="Arial"/>
                <a:ea typeface="Arial"/>
                <a:cs typeface="Arial"/>
                <a:sym typeface="Arial"/>
              </a:rPr>
              <a:t>Creating an Inviting Environment</a:t>
            </a:r>
            <a:br>
              <a:rPr lang="en-US" sz="2300" cap="none" dirty="0">
                <a:latin typeface="Arial"/>
                <a:ea typeface="Arial"/>
                <a:cs typeface="Arial"/>
                <a:sym typeface="Arial"/>
              </a:rPr>
            </a:br>
            <a:r>
              <a:rPr lang="en-US" sz="2300" cap="none" dirty="0">
                <a:latin typeface="Arial"/>
                <a:ea typeface="Arial"/>
                <a:cs typeface="Arial"/>
                <a:sym typeface="Arial"/>
              </a:rPr>
              <a:t>Building Relationships with OSY</a:t>
            </a:r>
            <a:br>
              <a:rPr lang="en-US" sz="2300" cap="none" dirty="0">
                <a:latin typeface="Arial"/>
                <a:ea typeface="Arial"/>
                <a:cs typeface="Arial"/>
                <a:sym typeface="Arial"/>
              </a:rPr>
            </a:br>
            <a:r>
              <a:rPr lang="en-US" sz="2300" cap="none" dirty="0">
                <a:latin typeface="Arial"/>
                <a:ea typeface="Arial"/>
                <a:cs typeface="Arial"/>
                <a:sym typeface="Arial"/>
              </a:rPr>
              <a:t>Cultural Competence and Unconscious Bias</a:t>
            </a:r>
            <a:br>
              <a:rPr lang="en-US" sz="2300" cap="none" dirty="0">
                <a:latin typeface="Arial"/>
                <a:ea typeface="Arial"/>
                <a:cs typeface="Arial"/>
                <a:sym typeface="Arial"/>
              </a:rPr>
            </a:br>
            <a:r>
              <a:rPr lang="en-US" sz="2300" cap="none" dirty="0">
                <a:latin typeface="Arial"/>
                <a:ea typeface="Arial"/>
                <a:cs typeface="Arial"/>
                <a:sym typeface="Arial"/>
              </a:rPr>
              <a:t>Questioning Strategies</a:t>
            </a:r>
            <a:br>
              <a:rPr lang="en-US" sz="2300" cap="none" dirty="0">
                <a:latin typeface="Arial"/>
                <a:ea typeface="Arial"/>
                <a:cs typeface="Arial"/>
                <a:sym typeface="Arial"/>
              </a:rPr>
            </a:br>
            <a:r>
              <a:rPr lang="en-US" sz="2300" cap="none" dirty="0">
                <a:latin typeface="Arial"/>
                <a:ea typeface="Arial"/>
                <a:cs typeface="Arial"/>
                <a:sym typeface="Arial"/>
              </a:rPr>
              <a:t>Effective Listening</a:t>
            </a:r>
            <a:br>
              <a:rPr lang="en-US" sz="2300" cap="none" dirty="0">
                <a:latin typeface="Arial"/>
                <a:ea typeface="Arial"/>
                <a:cs typeface="Arial"/>
                <a:sym typeface="Arial"/>
              </a:rPr>
            </a:br>
            <a:r>
              <a:rPr lang="en-US" sz="2300" cap="none" dirty="0">
                <a:latin typeface="Arial"/>
                <a:ea typeface="Arial"/>
                <a:cs typeface="Arial"/>
                <a:sym typeface="Arial"/>
              </a:rPr>
              <a:t>Effective Communication with OSY</a:t>
            </a:r>
            <a:br>
              <a:rPr lang="en-US" sz="2300" cap="none" dirty="0">
                <a:latin typeface="Arial"/>
                <a:ea typeface="Arial"/>
                <a:cs typeface="Arial"/>
                <a:sym typeface="Arial"/>
              </a:rPr>
            </a:br>
            <a:r>
              <a:rPr lang="en-US" sz="2300" cap="none" dirty="0">
                <a:latin typeface="Arial"/>
                <a:ea typeface="Arial"/>
                <a:cs typeface="Arial"/>
                <a:sym typeface="Arial"/>
              </a:rPr>
              <a:t>Effective Advocacy for Migrant Youth</a:t>
            </a:r>
            <a:br>
              <a:rPr lang="en-US" sz="2300" cap="none" dirty="0">
                <a:latin typeface="Arial"/>
                <a:ea typeface="Arial"/>
                <a:cs typeface="Arial"/>
                <a:sym typeface="Arial"/>
              </a:rPr>
            </a:br>
            <a:r>
              <a:rPr lang="en-US" sz="2300" cap="none" dirty="0">
                <a:latin typeface="Arial"/>
                <a:ea typeface="Arial"/>
                <a:cs typeface="Arial"/>
                <a:sym typeface="Arial"/>
              </a:rPr>
              <a:t>Engaging Youth and Young Adults</a:t>
            </a:r>
            <a:br>
              <a:rPr lang="en-US" sz="2300" cap="none" dirty="0">
                <a:latin typeface="Arial"/>
                <a:ea typeface="Arial"/>
                <a:cs typeface="Arial"/>
                <a:sym typeface="Arial"/>
              </a:rPr>
            </a:br>
            <a:r>
              <a:rPr lang="en-US" sz="2300" cap="none" dirty="0">
                <a:latin typeface="Arial"/>
                <a:ea typeface="Arial"/>
                <a:cs typeface="Arial"/>
                <a:sym typeface="Arial"/>
              </a:rPr>
              <a:t>The Importance of Self-Care</a:t>
            </a:r>
            <a:endParaRPr sz="4300" dirty="0"/>
          </a:p>
        </p:txBody>
      </p:sp>
      <p:sp>
        <p:nvSpPr>
          <p:cNvPr id="477" name="Google Shape;477;p32"/>
          <p:cNvSpPr txBox="1"/>
          <p:nvPr/>
        </p:nvSpPr>
        <p:spPr>
          <a:xfrm>
            <a:off x="2223066" y="510044"/>
            <a:ext cx="9651552" cy="1066800"/>
          </a:xfrm>
          <a:prstGeom prst="rect">
            <a:avLst/>
          </a:prstGeom>
          <a:noFill/>
          <a:ln>
            <a:noFill/>
          </a:ln>
        </p:spPr>
        <p:txBody>
          <a:bodyPr spcFirstLastPara="1" wrap="square" lIns="91425" tIns="45700" rIns="91425" bIns="45700" anchor="t" anchorCtr="0">
            <a:noAutofit/>
          </a:bodyPr>
          <a:lstStyle/>
          <a:p>
            <a:pPr marL="0" marR="0" lvl="0" indent="0" algn="r" rtl="0">
              <a:lnSpc>
                <a:spcPct val="90000"/>
              </a:lnSpc>
              <a:spcBef>
                <a:spcPts val="0"/>
              </a:spcBef>
              <a:spcAft>
                <a:spcPts val="0"/>
              </a:spcAft>
              <a:buClr>
                <a:schemeClr val="dk1"/>
              </a:buClr>
              <a:buSzPts val="4400"/>
              <a:buFont typeface="Arial"/>
              <a:buNone/>
            </a:pPr>
            <a:r>
              <a:rPr lang="en-US" sz="4400">
                <a:solidFill>
                  <a:schemeClr val="dk1"/>
                </a:solidFill>
                <a:latin typeface="Calibri"/>
                <a:ea typeface="Calibri"/>
                <a:cs typeface="Calibri"/>
                <a:sym typeface="Calibri"/>
              </a:rPr>
              <a:t>Top Ten Practices to Engage with OSY </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81"/>
        <p:cNvGrpSpPr/>
        <p:nvPr/>
      </p:nvGrpSpPr>
      <p:grpSpPr>
        <a:xfrm>
          <a:off x="0" y="0"/>
          <a:ext cx="0" cy="0"/>
          <a:chOff x="0" y="0"/>
          <a:chExt cx="0" cy="0"/>
        </a:xfrm>
      </p:grpSpPr>
      <p:sp>
        <p:nvSpPr>
          <p:cNvPr id="482" name="Google Shape;482;p33"/>
          <p:cNvSpPr txBox="1">
            <a:spLocks noGrp="1"/>
          </p:cNvSpPr>
          <p:nvPr>
            <p:ph type="title"/>
          </p:nvPr>
        </p:nvSpPr>
        <p:spPr>
          <a:xfrm>
            <a:off x="1103242" y="1166686"/>
            <a:ext cx="10058400" cy="878522"/>
          </a:xfrm>
          <a:prstGeom prst="rect">
            <a:avLst/>
          </a:prstGeom>
          <a:solidFill>
            <a:srgbClr val="FEE599"/>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a:t>The Role We Play</a:t>
            </a:r>
            <a:endParaRPr/>
          </a:p>
        </p:txBody>
      </p:sp>
      <p:sp>
        <p:nvSpPr>
          <p:cNvPr id="483" name="Google Shape;483;p33"/>
          <p:cNvSpPr txBox="1">
            <a:spLocks noGrp="1"/>
          </p:cNvSpPr>
          <p:nvPr>
            <p:ph type="body" idx="1"/>
          </p:nvPr>
        </p:nvSpPr>
        <p:spPr>
          <a:xfrm>
            <a:off x="1103242" y="2045208"/>
            <a:ext cx="10058400" cy="4050792"/>
          </a:xfrm>
          <a:prstGeom prst="rect">
            <a:avLst/>
          </a:prstGeom>
          <a:solidFill>
            <a:srgbClr val="FFF2CC"/>
          </a:solidFill>
          <a:ln>
            <a:noFill/>
          </a:ln>
        </p:spPr>
        <p:txBody>
          <a:bodyPr spcFirstLastPara="1" wrap="square" lIns="91425" tIns="45700" rIns="91425" bIns="45700" anchor="t" anchorCtr="0">
            <a:normAutofit/>
          </a:bodyPr>
          <a:lstStyle/>
          <a:p>
            <a:pPr marL="0" lvl="0" indent="0" algn="l" rtl="0">
              <a:lnSpc>
                <a:spcPct val="70000"/>
              </a:lnSpc>
              <a:spcBef>
                <a:spcPts val="0"/>
              </a:spcBef>
              <a:spcAft>
                <a:spcPts val="0"/>
              </a:spcAft>
              <a:buClr>
                <a:schemeClr val="dk1"/>
              </a:buClr>
              <a:buSzPts val="2380"/>
              <a:buNone/>
            </a:pPr>
            <a:r>
              <a:rPr lang="en-US" sz="2380">
                <a:latin typeface="Arial"/>
                <a:ea typeface="Arial"/>
                <a:cs typeface="Arial"/>
                <a:sym typeface="Arial"/>
              </a:rPr>
              <a:t>It is important to understand what role each person is playing in a relationship.</a:t>
            </a:r>
            <a:endParaRPr/>
          </a:p>
          <a:p>
            <a:pPr marL="0" lvl="0" indent="0" algn="l" rtl="0">
              <a:lnSpc>
                <a:spcPct val="70000"/>
              </a:lnSpc>
              <a:spcBef>
                <a:spcPts val="1000"/>
              </a:spcBef>
              <a:spcAft>
                <a:spcPts val="0"/>
              </a:spcAft>
              <a:buClr>
                <a:schemeClr val="dk1"/>
              </a:buClr>
              <a:buSzPts val="2380"/>
              <a:buNone/>
            </a:pPr>
            <a:endParaRPr sz="2380">
              <a:latin typeface="Arial"/>
              <a:ea typeface="Arial"/>
              <a:cs typeface="Arial"/>
              <a:sym typeface="Arial"/>
            </a:endParaRPr>
          </a:p>
          <a:p>
            <a:pPr marL="0" lvl="0" indent="0" algn="l" rtl="0">
              <a:lnSpc>
                <a:spcPct val="70000"/>
              </a:lnSpc>
              <a:spcBef>
                <a:spcPts val="1000"/>
              </a:spcBef>
              <a:spcAft>
                <a:spcPts val="0"/>
              </a:spcAft>
              <a:buClr>
                <a:schemeClr val="dk1"/>
              </a:buClr>
              <a:buSzPts val="2380"/>
              <a:buNone/>
            </a:pPr>
            <a:r>
              <a:rPr lang="en-US" sz="2380">
                <a:latin typeface="Arial"/>
                <a:ea typeface="Arial"/>
                <a:cs typeface="Arial"/>
                <a:sym typeface="Arial"/>
              </a:rPr>
              <a:t>In our work with OSY, it is a balance between establishing a trusting, supportive relationship but maintaining a professional manner. </a:t>
            </a:r>
            <a:endParaRPr/>
          </a:p>
          <a:p>
            <a:pPr marL="0" lvl="0" indent="0" algn="l" rtl="0">
              <a:lnSpc>
                <a:spcPct val="70000"/>
              </a:lnSpc>
              <a:spcBef>
                <a:spcPts val="1000"/>
              </a:spcBef>
              <a:spcAft>
                <a:spcPts val="0"/>
              </a:spcAft>
              <a:buClr>
                <a:schemeClr val="dk1"/>
              </a:buClr>
              <a:buSzPts val="2380"/>
              <a:buNone/>
            </a:pPr>
            <a:endParaRPr sz="2380">
              <a:latin typeface="Arial"/>
              <a:ea typeface="Arial"/>
              <a:cs typeface="Arial"/>
              <a:sym typeface="Arial"/>
            </a:endParaRPr>
          </a:p>
          <a:p>
            <a:pPr marL="0" lvl="0" indent="0" algn="l" rtl="0">
              <a:lnSpc>
                <a:spcPct val="70000"/>
              </a:lnSpc>
              <a:spcBef>
                <a:spcPts val="1000"/>
              </a:spcBef>
              <a:spcAft>
                <a:spcPts val="0"/>
              </a:spcAft>
              <a:buClr>
                <a:schemeClr val="dk1"/>
              </a:buClr>
              <a:buSzPts val="2380"/>
              <a:buNone/>
            </a:pPr>
            <a:r>
              <a:rPr lang="en-US" sz="2380">
                <a:latin typeface="Arial"/>
                <a:ea typeface="Arial"/>
                <a:cs typeface="Arial"/>
                <a:sym typeface="Arial"/>
              </a:rPr>
              <a:t>Be reliable and easy to talk to, someone they can trust, but also there to help them accomplish something and to hold them accountable, while also respecting each other’s boundaries. </a:t>
            </a:r>
            <a:endParaRPr/>
          </a:p>
          <a:p>
            <a:pPr marL="0" lvl="0" indent="0" algn="l" rtl="0">
              <a:lnSpc>
                <a:spcPct val="70000"/>
              </a:lnSpc>
              <a:spcBef>
                <a:spcPts val="1000"/>
              </a:spcBef>
              <a:spcAft>
                <a:spcPts val="0"/>
              </a:spcAft>
              <a:buClr>
                <a:schemeClr val="dk1"/>
              </a:buClr>
              <a:buSzPts val="2380"/>
              <a:buNone/>
            </a:pPr>
            <a:endParaRPr sz="2380">
              <a:latin typeface="Arial"/>
              <a:ea typeface="Arial"/>
              <a:cs typeface="Arial"/>
              <a:sym typeface="Arial"/>
            </a:endParaRPr>
          </a:p>
          <a:p>
            <a:pPr marL="0" lvl="0" indent="0" algn="l" rtl="0">
              <a:lnSpc>
                <a:spcPct val="70000"/>
              </a:lnSpc>
              <a:spcBef>
                <a:spcPts val="1000"/>
              </a:spcBef>
              <a:spcAft>
                <a:spcPts val="0"/>
              </a:spcAft>
              <a:buClr>
                <a:schemeClr val="dk1"/>
              </a:buClr>
              <a:buSzPts val="2380"/>
              <a:buNone/>
            </a:pPr>
            <a:r>
              <a:rPr lang="en-US" sz="2380">
                <a:latin typeface="Arial"/>
                <a:ea typeface="Arial"/>
                <a:cs typeface="Arial"/>
                <a:sym typeface="Arial"/>
              </a:rPr>
              <a:t>This section helps us think about some important roles we can play and how they can help us with that balance.</a:t>
            </a:r>
            <a:endParaRPr/>
          </a:p>
          <a:p>
            <a:pPr marL="0" lvl="0" indent="0" algn="l" rtl="0">
              <a:lnSpc>
                <a:spcPct val="70000"/>
              </a:lnSpc>
              <a:spcBef>
                <a:spcPts val="1000"/>
              </a:spcBef>
              <a:spcAft>
                <a:spcPts val="0"/>
              </a:spcAft>
              <a:buClr>
                <a:schemeClr val="dk1"/>
              </a:buClr>
              <a:buSzPts val="2380"/>
              <a:buNone/>
            </a:pPr>
            <a:endParaRPr sz="2380"/>
          </a:p>
        </p:txBody>
      </p:sp>
      <p:pic>
        <p:nvPicPr>
          <p:cNvPr id="484" name="Google Shape;484;p33" descr="A picture containing drawing&#10;&#10;Description automatically generated"/>
          <p:cNvPicPr preferRelativeResize="0"/>
          <p:nvPr/>
        </p:nvPicPr>
        <p:blipFill rotWithShape="1">
          <a:blip r:embed="rId3">
            <a:alphaModFix/>
          </a:blip>
          <a:srcRect/>
          <a:stretch/>
        </p:blipFill>
        <p:spPr>
          <a:xfrm>
            <a:off x="496957" y="347871"/>
            <a:ext cx="2433249" cy="746490"/>
          </a:xfrm>
          <a:prstGeom prst="rect">
            <a:avLst/>
          </a:prstGeom>
          <a:noFill/>
          <a:ln>
            <a:noFill/>
          </a:ln>
        </p:spPr>
      </p:pic>
      <p:cxnSp>
        <p:nvCxnSpPr>
          <p:cNvPr id="485" name="Google Shape;485;p33"/>
          <p:cNvCxnSpPr/>
          <p:nvPr/>
        </p:nvCxnSpPr>
        <p:spPr>
          <a:xfrm>
            <a:off x="755375" y="1166686"/>
            <a:ext cx="11121886" cy="0"/>
          </a:xfrm>
          <a:prstGeom prst="straightConnector1">
            <a:avLst/>
          </a:prstGeom>
          <a:noFill/>
          <a:ln w="19050" cap="flat" cmpd="sng">
            <a:solidFill>
              <a:srgbClr val="009051"/>
            </a:solidFill>
            <a:prstDash val="solid"/>
            <a:miter lim="800000"/>
            <a:headEnd type="none" w="sm" len="sm"/>
            <a:tailEnd type="none" w="sm" len="sm"/>
          </a:ln>
        </p:spPr>
      </p:cxnSp>
      <p:sp>
        <p:nvSpPr>
          <p:cNvPr id="486" name="Google Shape;486;p33"/>
          <p:cNvSpPr txBox="1"/>
          <p:nvPr/>
        </p:nvSpPr>
        <p:spPr>
          <a:xfrm>
            <a:off x="487017" y="6248400"/>
            <a:ext cx="11390244" cy="381000"/>
          </a:xfrm>
          <a:prstGeom prst="rect">
            <a:avLst/>
          </a:prstGeom>
          <a:solidFill>
            <a:srgbClr val="009051"/>
          </a:solidFill>
          <a:ln w="12700" cap="flat" cmpd="sng">
            <a:solidFill>
              <a:schemeClr val="accent3"/>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chemeClr val="lt1"/>
                </a:solidFill>
                <a:latin typeface="Calibri"/>
                <a:ea typeface="Calibri"/>
                <a:cs typeface="Calibri"/>
                <a:sym typeface="Calibri"/>
              </a:rPr>
              <a:t>www.osymigrant.org</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90"/>
        <p:cNvGrpSpPr/>
        <p:nvPr/>
      </p:nvGrpSpPr>
      <p:grpSpPr>
        <a:xfrm>
          <a:off x="0" y="0"/>
          <a:ext cx="0" cy="0"/>
          <a:chOff x="0" y="0"/>
          <a:chExt cx="0" cy="0"/>
        </a:xfrm>
      </p:grpSpPr>
      <p:sp>
        <p:nvSpPr>
          <p:cNvPr id="491" name="Google Shape;491;p34"/>
          <p:cNvSpPr txBox="1">
            <a:spLocks noGrp="1"/>
          </p:cNvSpPr>
          <p:nvPr>
            <p:ph type="title"/>
          </p:nvPr>
        </p:nvSpPr>
        <p:spPr>
          <a:xfrm>
            <a:off x="1103242" y="1166686"/>
            <a:ext cx="10058400" cy="878522"/>
          </a:xfrm>
          <a:prstGeom prst="rect">
            <a:avLst/>
          </a:prstGeom>
          <a:solidFill>
            <a:srgbClr val="FEE599"/>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a:t>Creating an Inviting Environment</a:t>
            </a:r>
            <a:endParaRPr/>
          </a:p>
        </p:txBody>
      </p:sp>
      <p:sp>
        <p:nvSpPr>
          <p:cNvPr id="492" name="Google Shape;492;p34"/>
          <p:cNvSpPr txBox="1">
            <a:spLocks noGrp="1"/>
          </p:cNvSpPr>
          <p:nvPr>
            <p:ph type="body" idx="1"/>
          </p:nvPr>
        </p:nvSpPr>
        <p:spPr>
          <a:xfrm>
            <a:off x="1103242" y="2045208"/>
            <a:ext cx="10058400" cy="4050792"/>
          </a:xfrm>
          <a:prstGeom prst="rect">
            <a:avLst/>
          </a:prstGeom>
          <a:solidFill>
            <a:srgbClr val="FFF2CC"/>
          </a:solidFill>
          <a:ln>
            <a:noFill/>
          </a:ln>
        </p:spPr>
        <p:txBody>
          <a:bodyPr spcFirstLastPara="1" wrap="square" lIns="91425" tIns="45700" rIns="91425" bIns="45700" anchor="t" anchorCtr="0">
            <a:normAutofit/>
          </a:bodyPr>
          <a:lstStyle/>
          <a:p>
            <a:pPr marL="0" lvl="0" indent="0" algn="l" rtl="0">
              <a:lnSpc>
                <a:spcPct val="70000"/>
              </a:lnSpc>
              <a:spcBef>
                <a:spcPts val="0"/>
              </a:spcBef>
              <a:spcAft>
                <a:spcPts val="0"/>
              </a:spcAft>
              <a:buClr>
                <a:schemeClr val="dk1"/>
              </a:buClr>
              <a:buSzPts val="2170"/>
              <a:buNone/>
            </a:pPr>
            <a:r>
              <a:rPr lang="en-US" sz="2170">
                <a:latin typeface="Arial"/>
                <a:ea typeface="Arial"/>
                <a:cs typeface="Arial"/>
                <a:sym typeface="Arial"/>
              </a:rPr>
              <a:t>Students are more likely to engage in activities and share in conversation if they feel relaxed in the setting. </a:t>
            </a:r>
            <a:endParaRPr/>
          </a:p>
          <a:p>
            <a:pPr marL="0" lvl="0" indent="0" algn="l" rtl="0">
              <a:lnSpc>
                <a:spcPct val="70000"/>
              </a:lnSpc>
              <a:spcBef>
                <a:spcPts val="1000"/>
              </a:spcBef>
              <a:spcAft>
                <a:spcPts val="0"/>
              </a:spcAft>
              <a:buClr>
                <a:schemeClr val="dk1"/>
              </a:buClr>
              <a:buSzPts val="2170"/>
              <a:buNone/>
            </a:pPr>
            <a:endParaRPr sz="2170">
              <a:latin typeface="Arial"/>
              <a:ea typeface="Arial"/>
              <a:cs typeface="Arial"/>
              <a:sym typeface="Arial"/>
            </a:endParaRPr>
          </a:p>
          <a:p>
            <a:pPr marL="0" lvl="0" indent="0" algn="l" rtl="0">
              <a:lnSpc>
                <a:spcPct val="70000"/>
              </a:lnSpc>
              <a:spcBef>
                <a:spcPts val="1000"/>
              </a:spcBef>
              <a:spcAft>
                <a:spcPts val="0"/>
              </a:spcAft>
              <a:buClr>
                <a:schemeClr val="dk1"/>
              </a:buClr>
              <a:buSzPts val="2170"/>
              <a:buNone/>
            </a:pPr>
            <a:r>
              <a:rPr lang="en-US" sz="2170">
                <a:latin typeface="Arial"/>
                <a:ea typeface="Arial"/>
                <a:cs typeface="Arial"/>
                <a:sym typeface="Arial"/>
              </a:rPr>
              <a:t>Creating an inviting atmosphere will increase student participation. </a:t>
            </a:r>
            <a:endParaRPr/>
          </a:p>
          <a:p>
            <a:pPr marL="0" lvl="0" indent="0" algn="l" rtl="0">
              <a:lnSpc>
                <a:spcPct val="70000"/>
              </a:lnSpc>
              <a:spcBef>
                <a:spcPts val="1000"/>
              </a:spcBef>
              <a:spcAft>
                <a:spcPts val="0"/>
              </a:spcAft>
              <a:buClr>
                <a:schemeClr val="dk1"/>
              </a:buClr>
              <a:buSzPts val="2170"/>
              <a:buNone/>
            </a:pPr>
            <a:endParaRPr sz="2170">
              <a:latin typeface="Arial"/>
              <a:ea typeface="Arial"/>
              <a:cs typeface="Arial"/>
              <a:sym typeface="Arial"/>
            </a:endParaRPr>
          </a:p>
          <a:p>
            <a:pPr marL="0" lvl="0" indent="0" algn="l" rtl="0">
              <a:lnSpc>
                <a:spcPct val="70000"/>
              </a:lnSpc>
              <a:spcBef>
                <a:spcPts val="1000"/>
              </a:spcBef>
              <a:spcAft>
                <a:spcPts val="0"/>
              </a:spcAft>
              <a:buClr>
                <a:schemeClr val="dk1"/>
              </a:buClr>
              <a:buSzPts val="2170"/>
              <a:buNone/>
            </a:pPr>
            <a:r>
              <a:rPr lang="en-US" sz="2170">
                <a:latin typeface="Arial"/>
                <a:ea typeface="Arial"/>
                <a:cs typeface="Arial"/>
                <a:sym typeface="Arial"/>
              </a:rPr>
              <a:t>The effect of “room” design may vary with the users but there are several considerations when creating a safe and inviting space.</a:t>
            </a:r>
            <a:endParaRPr/>
          </a:p>
          <a:p>
            <a:pPr marL="0" lvl="0" indent="0" algn="l" rtl="0">
              <a:lnSpc>
                <a:spcPct val="70000"/>
              </a:lnSpc>
              <a:spcBef>
                <a:spcPts val="1000"/>
              </a:spcBef>
              <a:spcAft>
                <a:spcPts val="0"/>
              </a:spcAft>
              <a:buClr>
                <a:schemeClr val="dk1"/>
              </a:buClr>
              <a:buSzPts val="2170"/>
              <a:buNone/>
            </a:pPr>
            <a:endParaRPr sz="2170">
              <a:latin typeface="Arial"/>
              <a:ea typeface="Arial"/>
              <a:cs typeface="Arial"/>
              <a:sym typeface="Arial"/>
            </a:endParaRPr>
          </a:p>
          <a:p>
            <a:pPr marL="0" lvl="0" indent="0" algn="l" rtl="0">
              <a:lnSpc>
                <a:spcPct val="70000"/>
              </a:lnSpc>
              <a:spcBef>
                <a:spcPts val="1000"/>
              </a:spcBef>
              <a:spcAft>
                <a:spcPts val="0"/>
              </a:spcAft>
              <a:buClr>
                <a:schemeClr val="dk1"/>
              </a:buClr>
              <a:buSzPts val="2170"/>
              <a:buNone/>
            </a:pPr>
            <a:r>
              <a:rPr lang="en-US" sz="2170">
                <a:latin typeface="Arial"/>
                <a:ea typeface="Arial"/>
                <a:cs typeface="Arial"/>
                <a:sym typeface="Arial"/>
              </a:rPr>
              <a:t>This can also be applied to the meeting space in which you choose to work.</a:t>
            </a:r>
            <a:endParaRPr/>
          </a:p>
          <a:p>
            <a:pPr marL="0" lvl="0" indent="0" algn="l" rtl="0">
              <a:lnSpc>
                <a:spcPct val="70000"/>
              </a:lnSpc>
              <a:spcBef>
                <a:spcPts val="1000"/>
              </a:spcBef>
              <a:spcAft>
                <a:spcPts val="0"/>
              </a:spcAft>
              <a:buClr>
                <a:schemeClr val="dk1"/>
              </a:buClr>
              <a:buSzPts val="2170"/>
              <a:buNone/>
            </a:pPr>
            <a:endParaRPr sz="2170">
              <a:latin typeface="Arial"/>
              <a:ea typeface="Arial"/>
              <a:cs typeface="Arial"/>
              <a:sym typeface="Arial"/>
            </a:endParaRPr>
          </a:p>
          <a:p>
            <a:pPr marL="0" lvl="0" indent="0" algn="l" rtl="0">
              <a:lnSpc>
                <a:spcPct val="70000"/>
              </a:lnSpc>
              <a:spcBef>
                <a:spcPts val="1000"/>
              </a:spcBef>
              <a:spcAft>
                <a:spcPts val="0"/>
              </a:spcAft>
              <a:buClr>
                <a:schemeClr val="dk1"/>
              </a:buClr>
              <a:buSzPts val="2170"/>
              <a:buNone/>
            </a:pPr>
            <a:r>
              <a:rPr lang="en-US" sz="2170" i="1">
                <a:latin typeface="Arial"/>
                <a:ea typeface="Arial"/>
                <a:cs typeface="Arial"/>
                <a:sym typeface="Arial"/>
              </a:rPr>
              <a:t>Wherever we are - we can create a welcoming place by our genuine acceptance and caring.</a:t>
            </a:r>
            <a:endParaRPr/>
          </a:p>
          <a:p>
            <a:pPr marL="0" lvl="0" indent="0" algn="l" rtl="0">
              <a:lnSpc>
                <a:spcPct val="70000"/>
              </a:lnSpc>
              <a:spcBef>
                <a:spcPts val="1000"/>
              </a:spcBef>
              <a:spcAft>
                <a:spcPts val="0"/>
              </a:spcAft>
              <a:buClr>
                <a:schemeClr val="dk1"/>
              </a:buClr>
              <a:buSzPts val="2170"/>
              <a:buNone/>
            </a:pPr>
            <a:endParaRPr sz="2170"/>
          </a:p>
        </p:txBody>
      </p:sp>
      <p:pic>
        <p:nvPicPr>
          <p:cNvPr id="493" name="Google Shape;493;p34" descr="A picture containing drawing&#10;&#10;Description automatically generated"/>
          <p:cNvPicPr preferRelativeResize="0"/>
          <p:nvPr/>
        </p:nvPicPr>
        <p:blipFill rotWithShape="1">
          <a:blip r:embed="rId3">
            <a:alphaModFix/>
          </a:blip>
          <a:srcRect/>
          <a:stretch/>
        </p:blipFill>
        <p:spPr>
          <a:xfrm>
            <a:off x="496957" y="347871"/>
            <a:ext cx="2433249" cy="746490"/>
          </a:xfrm>
          <a:prstGeom prst="rect">
            <a:avLst/>
          </a:prstGeom>
          <a:noFill/>
          <a:ln>
            <a:noFill/>
          </a:ln>
        </p:spPr>
      </p:pic>
      <p:cxnSp>
        <p:nvCxnSpPr>
          <p:cNvPr id="494" name="Google Shape;494;p34"/>
          <p:cNvCxnSpPr/>
          <p:nvPr/>
        </p:nvCxnSpPr>
        <p:spPr>
          <a:xfrm>
            <a:off x="755375" y="1166686"/>
            <a:ext cx="11121886" cy="0"/>
          </a:xfrm>
          <a:prstGeom prst="straightConnector1">
            <a:avLst/>
          </a:prstGeom>
          <a:noFill/>
          <a:ln w="19050" cap="flat" cmpd="sng">
            <a:solidFill>
              <a:srgbClr val="009051"/>
            </a:solidFill>
            <a:prstDash val="solid"/>
            <a:miter lim="800000"/>
            <a:headEnd type="none" w="sm" len="sm"/>
            <a:tailEnd type="none" w="sm" len="sm"/>
          </a:ln>
        </p:spPr>
      </p:cxnSp>
      <p:sp>
        <p:nvSpPr>
          <p:cNvPr id="495" name="Google Shape;495;p34"/>
          <p:cNvSpPr txBox="1"/>
          <p:nvPr/>
        </p:nvSpPr>
        <p:spPr>
          <a:xfrm>
            <a:off x="487017" y="6248400"/>
            <a:ext cx="11390244" cy="381000"/>
          </a:xfrm>
          <a:prstGeom prst="rect">
            <a:avLst/>
          </a:prstGeom>
          <a:solidFill>
            <a:srgbClr val="009051"/>
          </a:solidFill>
          <a:ln w="12700" cap="flat" cmpd="sng">
            <a:solidFill>
              <a:schemeClr val="accent3"/>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chemeClr val="lt1"/>
                </a:solidFill>
                <a:latin typeface="Calibri"/>
                <a:ea typeface="Calibri"/>
                <a:cs typeface="Calibri"/>
                <a:sym typeface="Calibri"/>
              </a:rPr>
              <a:t>www.osymigrant.org</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99"/>
        <p:cNvGrpSpPr/>
        <p:nvPr/>
      </p:nvGrpSpPr>
      <p:grpSpPr>
        <a:xfrm>
          <a:off x="0" y="0"/>
          <a:ext cx="0" cy="0"/>
          <a:chOff x="0" y="0"/>
          <a:chExt cx="0" cy="0"/>
        </a:xfrm>
      </p:grpSpPr>
      <p:sp>
        <p:nvSpPr>
          <p:cNvPr id="500" name="Google Shape;500;p35"/>
          <p:cNvSpPr txBox="1">
            <a:spLocks noGrp="1"/>
          </p:cNvSpPr>
          <p:nvPr>
            <p:ph type="title"/>
          </p:nvPr>
        </p:nvSpPr>
        <p:spPr>
          <a:xfrm>
            <a:off x="1103242" y="1166686"/>
            <a:ext cx="10058400" cy="878522"/>
          </a:xfrm>
          <a:prstGeom prst="rect">
            <a:avLst/>
          </a:prstGeom>
          <a:solidFill>
            <a:srgbClr val="FEE599"/>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a:t>Building Relationships</a:t>
            </a:r>
            <a:endParaRPr/>
          </a:p>
        </p:txBody>
      </p:sp>
      <p:sp>
        <p:nvSpPr>
          <p:cNvPr id="501" name="Google Shape;501;p35"/>
          <p:cNvSpPr txBox="1">
            <a:spLocks noGrp="1"/>
          </p:cNvSpPr>
          <p:nvPr>
            <p:ph type="body" idx="1"/>
          </p:nvPr>
        </p:nvSpPr>
        <p:spPr>
          <a:xfrm>
            <a:off x="1103242" y="2045208"/>
            <a:ext cx="10058400" cy="4050792"/>
          </a:xfrm>
          <a:prstGeom prst="rect">
            <a:avLst/>
          </a:prstGeom>
          <a:solidFill>
            <a:srgbClr val="FFF2CC"/>
          </a:solidFill>
          <a:ln>
            <a:noFill/>
          </a:ln>
        </p:spPr>
        <p:txBody>
          <a:bodyPr spcFirstLastPara="1" wrap="square" lIns="91425" tIns="45700" rIns="91425" bIns="45700" anchor="t" anchorCtr="0">
            <a:normAutofit/>
          </a:bodyPr>
          <a:lstStyle/>
          <a:p>
            <a:pPr marL="0" lvl="0" indent="0" algn="l" rtl="0">
              <a:lnSpc>
                <a:spcPct val="80000"/>
              </a:lnSpc>
              <a:spcBef>
                <a:spcPts val="0"/>
              </a:spcBef>
              <a:spcAft>
                <a:spcPts val="0"/>
              </a:spcAft>
              <a:buClr>
                <a:schemeClr val="dk1"/>
              </a:buClr>
              <a:buSzPts val="2800"/>
              <a:buNone/>
            </a:pPr>
            <a:r>
              <a:rPr lang="en-US">
                <a:latin typeface="Arial"/>
                <a:ea typeface="Arial"/>
                <a:cs typeface="Arial"/>
                <a:sym typeface="Arial"/>
              </a:rPr>
              <a:t>Thriving adult and peer relationships are essential to the success of out-of-school youth. </a:t>
            </a:r>
            <a:endParaRPr/>
          </a:p>
          <a:p>
            <a:pPr marL="0" lvl="0" indent="0" algn="l" rtl="0">
              <a:lnSpc>
                <a:spcPct val="80000"/>
              </a:lnSpc>
              <a:spcBef>
                <a:spcPts val="1000"/>
              </a:spcBef>
              <a:spcAft>
                <a:spcPts val="0"/>
              </a:spcAft>
              <a:buClr>
                <a:schemeClr val="dk1"/>
              </a:buClr>
              <a:buSzPts val="2800"/>
              <a:buNone/>
            </a:pPr>
            <a:endParaRPr>
              <a:latin typeface="Arial"/>
              <a:ea typeface="Arial"/>
              <a:cs typeface="Arial"/>
              <a:sym typeface="Arial"/>
            </a:endParaRPr>
          </a:p>
          <a:p>
            <a:pPr marL="0" lvl="0" indent="0" algn="l" rtl="0">
              <a:lnSpc>
                <a:spcPct val="80000"/>
              </a:lnSpc>
              <a:spcBef>
                <a:spcPts val="1000"/>
              </a:spcBef>
              <a:spcAft>
                <a:spcPts val="0"/>
              </a:spcAft>
              <a:buClr>
                <a:schemeClr val="dk1"/>
              </a:buClr>
              <a:buSzPts val="2800"/>
              <a:buNone/>
            </a:pPr>
            <a:r>
              <a:rPr lang="en-US">
                <a:latin typeface="Arial"/>
                <a:ea typeface="Arial"/>
                <a:cs typeface="Arial"/>
                <a:sym typeface="Arial"/>
              </a:rPr>
              <a:t>Youth need to feel connected to a nurturing, supportive adult in order to meet all of their goals.</a:t>
            </a:r>
            <a:endParaRPr/>
          </a:p>
          <a:p>
            <a:pPr marL="0" lvl="0" indent="0" algn="l" rtl="0">
              <a:lnSpc>
                <a:spcPct val="80000"/>
              </a:lnSpc>
              <a:spcBef>
                <a:spcPts val="1000"/>
              </a:spcBef>
              <a:spcAft>
                <a:spcPts val="0"/>
              </a:spcAft>
              <a:buClr>
                <a:schemeClr val="dk1"/>
              </a:buClr>
              <a:buSzPts val="2800"/>
              <a:buNone/>
            </a:pPr>
            <a:endParaRPr>
              <a:latin typeface="Arial"/>
              <a:ea typeface="Arial"/>
              <a:cs typeface="Arial"/>
              <a:sym typeface="Arial"/>
            </a:endParaRPr>
          </a:p>
          <a:p>
            <a:pPr marL="0" lvl="0" indent="0" algn="l" rtl="0">
              <a:lnSpc>
                <a:spcPct val="80000"/>
              </a:lnSpc>
              <a:spcBef>
                <a:spcPts val="1000"/>
              </a:spcBef>
              <a:spcAft>
                <a:spcPts val="0"/>
              </a:spcAft>
              <a:buClr>
                <a:schemeClr val="dk1"/>
              </a:buClr>
              <a:buSzPts val="2800"/>
              <a:buNone/>
            </a:pPr>
            <a:r>
              <a:rPr lang="en-US">
                <a:latin typeface="Arial"/>
                <a:ea typeface="Arial"/>
                <a:cs typeface="Arial"/>
                <a:sym typeface="Arial"/>
              </a:rPr>
              <a:t>To create a strong relationship with your students, consider the following: being honest, being authentic, communicating in ways that work, building trust, being flexible and committed</a:t>
            </a:r>
            <a:endParaRPr/>
          </a:p>
          <a:p>
            <a:pPr marL="0" lvl="0" indent="0" algn="l" rtl="0">
              <a:lnSpc>
                <a:spcPct val="80000"/>
              </a:lnSpc>
              <a:spcBef>
                <a:spcPts val="1000"/>
              </a:spcBef>
              <a:spcAft>
                <a:spcPts val="0"/>
              </a:spcAft>
              <a:buClr>
                <a:schemeClr val="dk1"/>
              </a:buClr>
              <a:buSzPts val="2800"/>
              <a:buNone/>
            </a:pPr>
            <a:endParaRPr/>
          </a:p>
        </p:txBody>
      </p:sp>
      <p:pic>
        <p:nvPicPr>
          <p:cNvPr id="502" name="Google Shape;502;p35" descr="A picture containing drawing&#10;&#10;Description automatically generated"/>
          <p:cNvPicPr preferRelativeResize="0"/>
          <p:nvPr/>
        </p:nvPicPr>
        <p:blipFill rotWithShape="1">
          <a:blip r:embed="rId3">
            <a:alphaModFix/>
          </a:blip>
          <a:srcRect/>
          <a:stretch/>
        </p:blipFill>
        <p:spPr>
          <a:xfrm>
            <a:off x="496957" y="347871"/>
            <a:ext cx="2433249" cy="746490"/>
          </a:xfrm>
          <a:prstGeom prst="rect">
            <a:avLst/>
          </a:prstGeom>
          <a:noFill/>
          <a:ln>
            <a:noFill/>
          </a:ln>
        </p:spPr>
      </p:pic>
      <p:cxnSp>
        <p:nvCxnSpPr>
          <p:cNvPr id="503" name="Google Shape;503;p35"/>
          <p:cNvCxnSpPr/>
          <p:nvPr/>
        </p:nvCxnSpPr>
        <p:spPr>
          <a:xfrm>
            <a:off x="755375" y="1166686"/>
            <a:ext cx="11121886" cy="0"/>
          </a:xfrm>
          <a:prstGeom prst="straightConnector1">
            <a:avLst/>
          </a:prstGeom>
          <a:noFill/>
          <a:ln w="19050" cap="flat" cmpd="sng">
            <a:solidFill>
              <a:srgbClr val="009051"/>
            </a:solidFill>
            <a:prstDash val="solid"/>
            <a:miter lim="800000"/>
            <a:headEnd type="none" w="sm" len="sm"/>
            <a:tailEnd type="none" w="sm" len="sm"/>
          </a:ln>
        </p:spPr>
      </p:cxnSp>
      <p:sp>
        <p:nvSpPr>
          <p:cNvPr id="504" name="Google Shape;504;p35"/>
          <p:cNvSpPr txBox="1"/>
          <p:nvPr/>
        </p:nvSpPr>
        <p:spPr>
          <a:xfrm>
            <a:off x="487017" y="6248400"/>
            <a:ext cx="11390244" cy="381000"/>
          </a:xfrm>
          <a:prstGeom prst="rect">
            <a:avLst/>
          </a:prstGeom>
          <a:solidFill>
            <a:srgbClr val="009051"/>
          </a:solidFill>
          <a:ln w="12700" cap="flat" cmpd="sng">
            <a:solidFill>
              <a:schemeClr val="accent3"/>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chemeClr val="lt1"/>
                </a:solidFill>
                <a:latin typeface="Calibri"/>
                <a:ea typeface="Calibri"/>
                <a:cs typeface="Calibri"/>
                <a:sym typeface="Calibri"/>
              </a:rPr>
              <a:t>www.osymigrant.org</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08"/>
        <p:cNvGrpSpPr/>
        <p:nvPr/>
      </p:nvGrpSpPr>
      <p:grpSpPr>
        <a:xfrm>
          <a:off x="0" y="0"/>
          <a:ext cx="0" cy="0"/>
          <a:chOff x="0" y="0"/>
          <a:chExt cx="0" cy="0"/>
        </a:xfrm>
      </p:grpSpPr>
      <p:sp>
        <p:nvSpPr>
          <p:cNvPr id="509" name="Google Shape;509;p36"/>
          <p:cNvSpPr txBox="1">
            <a:spLocks noGrp="1"/>
          </p:cNvSpPr>
          <p:nvPr>
            <p:ph type="title"/>
          </p:nvPr>
        </p:nvSpPr>
        <p:spPr>
          <a:xfrm>
            <a:off x="1103242" y="1166686"/>
            <a:ext cx="10058400" cy="878522"/>
          </a:xfrm>
          <a:prstGeom prst="rect">
            <a:avLst/>
          </a:prstGeom>
          <a:solidFill>
            <a:srgbClr val="FEE599"/>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a:t>Cultural Competence and Unconscious Bias</a:t>
            </a:r>
            <a:endParaRPr/>
          </a:p>
        </p:txBody>
      </p:sp>
      <p:sp>
        <p:nvSpPr>
          <p:cNvPr id="510" name="Google Shape;510;p36"/>
          <p:cNvSpPr txBox="1">
            <a:spLocks noGrp="1"/>
          </p:cNvSpPr>
          <p:nvPr>
            <p:ph type="body" idx="1"/>
          </p:nvPr>
        </p:nvSpPr>
        <p:spPr>
          <a:xfrm>
            <a:off x="1103242" y="2045208"/>
            <a:ext cx="10058400" cy="4050792"/>
          </a:xfrm>
          <a:prstGeom prst="rect">
            <a:avLst/>
          </a:prstGeom>
          <a:solidFill>
            <a:srgbClr val="FFF2CC"/>
          </a:solidFill>
          <a:ln>
            <a:noFill/>
          </a:ln>
        </p:spPr>
        <p:txBody>
          <a:bodyPr spcFirstLastPara="1" wrap="square" lIns="91425" tIns="45700" rIns="91425" bIns="45700" anchor="t" anchorCtr="0">
            <a:normAutofit/>
          </a:bodyPr>
          <a:lstStyle/>
          <a:p>
            <a:pPr marL="0" lvl="0" indent="0" algn="l" rtl="0">
              <a:lnSpc>
                <a:spcPct val="70000"/>
              </a:lnSpc>
              <a:spcBef>
                <a:spcPts val="0"/>
              </a:spcBef>
              <a:spcAft>
                <a:spcPts val="0"/>
              </a:spcAft>
              <a:buClr>
                <a:schemeClr val="dk1"/>
              </a:buClr>
              <a:buSzPts val="2380"/>
              <a:buNone/>
            </a:pPr>
            <a:r>
              <a:rPr lang="en-US" sz="2380">
                <a:latin typeface="Arial"/>
                <a:ea typeface="Arial"/>
                <a:cs typeface="Arial"/>
                <a:sym typeface="Arial"/>
              </a:rPr>
              <a:t>One should know and recognize one’s own feelings and assumptions of others. </a:t>
            </a:r>
            <a:endParaRPr/>
          </a:p>
          <a:p>
            <a:pPr marL="0" lvl="0" indent="0" algn="l" rtl="0">
              <a:lnSpc>
                <a:spcPct val="70000"/>
              </a:lnSpc>
              <a:spcBef>
                <a:spcPts val="1000"/>
              </a:spcBef>
              <a:spcAft>
                <a:spcPts val="0"/>
              </a:spcAft>
              <a:buClr>
                <a:schemeClr val="dk1"/>
              </a:buClr>
              <a:buSzPts val="2380"/>
              <a:buNone/>
            </a:pPr>
            <a:endParaRPr sz="2380">
              <a:latin typeface="Arial"/>
              <a:ea typeface="Arial"/>
              <a:cs typeface="Arial"/>
              <a:sym typeface="Arial"/>
            </a:endParaRPr>
          </a:p>
          <a:p>
            <a:pPr marL="0" lvl="0" indent="0" algn="l" rtl="0">
              <a:lnSpc>
                <a:spcPct val="70000"/>
              </a:lnSpc>
              <a:spcBef>
                <a:spcPts val="1000"/>
              </a:spcBef>
              <a:spcAft>
                <a:spcPts val="0"/>
              </a:spcAft>
              <a:buClr>
                <a:schemeClr val="dk1"/>
              </a:buClr>
              <a:buSzPts val="2380"/>
              <a:buNone/>
            </a:pPr>
            <a:r>
              <a:rPr lang="en-US" sz="2380">
                <a:latin typeface="Arial"/>
                <a:ea typeface="Arial"/>
                <a:cs typeface="Arial"/>
                <a:sym typeface="Arial"/>
              </a:rPr>
              <a:t>One should have the ability to communicate effectively across cultures, be aware of one’s own world view, develop positive attitudes towards differences and gain knowledge of different cultural practices and world view and build understanding between people in a respectful and open manner to different perspectives.</a:t>
            </a:r>
            <a:endParaRPr/>
          </a:p>
          <a:p>
            <a:pPr marL="0" lvl="0" indent="0" algn="l" rtl="0">
              <a:lnSpc>
                <a:spcPct val="70000"/>
              </a:lnSpc>
              <a:spcBef>
                <a:spcPts val="1000"/>
              </a:spcBef>
              <a:spcAft>
                <a:spcPts val="0"/>
              </a:spcAft>
              <a:buClr>
                <a:schemeClr val="dk1"/>
              </a:buClr>
              <a:buSzPts val="2380"/>
              <a:buNone/>
            </a:pPr>
            <a:endParaRPr sz="2380">
              <a:latin typeface="Arial"/>
              <a:ea typeface="Arial"/>
              <a:cs typeface="Arial"/>
              <a:sym typeface="Arial"/>
            </a:endParaRPr>
          </a:p>
          <a:p>
            <a:pPr marL="0" lvl="0" indent="0" algn="l" rtl="0">
              <a:lnSpc>
                <a:spcPct val="70000"/>
              </a:lnSpc>
              <a:spcBef>
                <a:spcPts val="1000"/>
              </a:spcBef>
              <a:spcAft>
                <a:spcPts val="0"/>
              </a:spcAft>
              <a:buClr>
                <a:schemeClr val="dk1"/>
              </a:buClr>
              <a:buSzPts val="2380"/>
              <a:buNone/>
            </a:pPr>
            <a:r>
              <a:rPr lang="en-US" sz="2380">
                <a:latin typeface="Arial"/>
                <a:ea typeface="Arial"/>
                <a:cs typeface="Arial"/>
                <a:sym typeface="Arial"/>
              </a:rPr>
              <a:t>Unconscious bias is countered by being aware of learned stereotypes that are automatic, unintentional, and deeply ingrained in our beliefs affecting our behavior toward cultures and beliefs different from our own and adjust our behavior accordingly.</a:t>
            </a:r>
            <a:endParaRPr/>
          </a:p>
        </p:txBody>
      </p:sp>
      <p:pic>
        <p:nvPicPr>
          <p:cNvPr id="511" name="Google Shape;511;p36" descr="A picture containing drawing&#10;&#10;Description automatically generated"/>
          <p:cNvPicPr preferRelativeResize="0"/>
          <p:nvPr/>
        </p:nvPicPr>
        <p:blipFill rotWithShape="1">
          <a:blip r:embed="rId3">
            <a:alphaModFix/>
          </a:blip>
          <a:srcRect/>
          <a:stretch/>
        </p:blipFill>
        <p:spPr>
          <a:xfrm>
            <a:off x="496957" y="347871"/>
            <a:ext cx="2433249" cy="746490"/>
          </a:xfrm>
          <a:prstGeom prst="rect">
            <a:avLst/>
          </a:prstGeom>
          <a:noFill/>
          <a:ln>
            <a:noFill/>
          </a:ln>
        </p:spPr>
      </p:pic>
      <p:cxnSp>
        <p:nvCxnSpPr>
          <p:cNvPr id="512" name="Google Shape;512;p36"/>
          <p:cNvCxnSpPr/>
          <p:nvPr/>
        </p:nvCxnSpPr>
        <p:spPr>
          <a:xfrm>
            <a:off x="755375" y="1166686"/>
            <a:ext cx="11121886" cy="0"/>
          </a:xfrm>
          <a:prstGeom prst="straightConnector1">
            <a:avLst/>
          </a:prstGeom>
          <a:noFill/>
          <a:ln w="19050" cap="flat" cmpd="sng">
            <a:solidFill>
              <a:srgbClr val="009051"/>
            </a:solidFill>
            <a:prstDash val="solid"/>
            <a:miter lim="800000"/>
            <a:headEnd type="none" w="sm" len="sm"/>
            <a:tailEnd type="none" w="sm" len="sm"/>
          </a:ln>
        </p:spPr>
      </p:cxnSp>
      <p:sp>
        <p:nvSpPr>
          <p:cNvPr id="513" name="Google Shape;513;p36"/>
          <p:cNvSpPr txBox="1"/>
          <p:nvPr/>
        </p:nvSpPr>
        <p:spPr>
          <a:xfrm>
            <a:off x="487017" y="6248400"/>
            <a:ext cx="11390244" cy="381000"/>
          </a:xfrm>
          <a:prstGeom prst="rect">
            <a:avLst/>
          </a:prstGeom>
          <a:solidFill>
            <a:srgbClr val="009051"/>
          </a:solidFill>
          <a:ln w="12700" cap="flat" cmpd="sng">
            <a:solidFill>
              <a:schemeClr val="accent3"/>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chemeClr val="lt1"/>
                </a:solidFill>
                <a:latin typeface="Calibri"/>
                <a:ea typeface="Calibri"/>
                <a:cs typeface="Calibri"/>
                <a:sym typeface="Calibri"/>
              </a:rPr>
              <a:t>www.osymigrant.org</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17"/>
        <p:cNvGrpSpPr/>
        <p:nvPr/>
      </p:nvGrpSpPr>
      <p:grpSpPr>
        <a:xfrm>
          <a:off x="0" y="0"/>
          <a:ext cx="0" cy="0"/>
          <a:chOff x="0" y="0"/>
          <a:chExt cx="0" cy="0"/>
        </a:xfrm>
      </p:grpSpPr>
      <p:sp>
        <p:nvSpPr>
          <p:cNvPr id="518" name="Google Shape;518;p37"/>
          <p:cNvSpPr txBox="1">
            <a:spLocks noGrp="1"/>
          </p:cNvSpPr>
          <p:nvPr>
            <p:ph type="title"/>
          </p:nvPr>
        </p:nvSpPr>
        <p:spPr>
          <a:xfrm>
            <a:off x="1103242" y="1166686"/>
            <a:ext cx="10058400" cy="878522"/>
          </a:xfrm>
          <a:prstGeom prst="rect">
            <a:avLst/>
          </a:prstGeom>
          <a:solidFill>
            <a:srgbClr val="FEE599"/>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a:t>Questioning Strategies</a:t>
            </a:r>
            <a:endParaRPr/>
          </a:p>
        </p:txBody>
      </p:sp>
      <p:sp>
        <p:nvSpPr>
          <p:cNvPr id="519" name="Google Shape;519;p37"/>
          <p:cNvSpPr txBox="1">
            <a:spLocks noGrp="1"/>
          </p:cNvSpPr>
          <p:nvPr>
            <p:ph type="body" idx="1"/>
          </p:nvPr>
        </p:nvSpPr>
        <p:spPr>
          <a:xfrm>
            <a:off x="1103242" y="2045208"/>
            <a:ext cx="10058400" cy="4050792"/>
          </a:xfrm>
          <a:prstGeom prst="rect">
            <a:avLst/>
          </a:prstGeom>
          <a:solidFill>
            <a:srgbClr val="FFF2CC"/>
          </a:solidFill>
          <a:ln>
            <a:noFill/>
          </a:ln>
        </p:spPr>
        <p:txBody>
          <a:bodyPr spcFirstLastPara="1" wrap="square" lIns="91425" tIns="45700" rIns="91425" bIns="45700" anchor="t" anchorCtr="0">
            <a:normAutofit/>
          </a:bodyPr>
          <a:lstStyle/>
          <a:p>
            <a:pPr marL="0" lvl="0" indent="0" algn="l" rtl="0">
              <a:lnSpc>
                <a:spcPct val="80000"/>
              </a:lnSpc>
              <a:spcBef>
                <a:spcPts val="0"/>
              </a:spcBef>
              <a:spcAft>
                <a:spcPts val="0"/>
              </a:spcAft>
              <a:buClr>
                <a:schemeClr val="dk1"/>
              </a:buClr>
              <a:buSzPts val="2590"/>
              <a:buNone/>
            </a:pPr>
            <a:r>
              <a:rPr lang="en-US" sz="2590">
                <a:latin typeface="Arial"/>
                <a:ea typeface="Arial"/>
                <a:cs typeface="Arial"/>
                <a:sym typeface="Arial"/>
              </a:rPr>
              <a:t>The ability to formulate and respond to questions about situations, concepts, and ideas.  </a:t>
            </a:r>
            <a:endParaRPr/>
          </a:p>
          <a:p>
            <a:pPr marL="0" lvl="0" indent="0" algn="l" rtl="0">
              <a:lnSpc>
                <a:spcPct val="80000"/>
              </a:lnSpc>
              <a:spcBef>
                <a:spcPts val="1000"/>
              </a:spcBef>
              <a:spcAft>
                <a:spcPts val="0"/>
              </a:spcAft>
              <a:buClr>
                <a:schemeClr val="dk1"/>
              </a:buClr>
              <a:buSzPts val="2590"/>
              <a:buNone/>
            </a:pPr>
            <a:endParaRPr sz="2590">
              <a:latin typeface="Arial"/>
              <a:ea typeface="Arial"/>
              <a:cs typeface="Arial"/>
              <a:sym typeface="Arial"/>
            </a:endParaRPr>
          </a:p>
          <a:p>
            <a:pPr marL="0" lvl="0" indent="0" algn="l" rtl="0">
              <a:lnSpc>
                <a:spcPct val="80000"/>
              </a:lnSpc>
              <a:spcBef>
                <a:spcPts val="1000"/>
              </a:spcBef>
              <a:spcAft>
                <a:spcPts val="0"/>
              </a:spcAft>
              <a:buClr>
                <a:schemeClr val="dk1"/>
              </a:buClr>
              <a:buSzPts val="2590"/>
              <a:buNone/>
            </a:pPr>
            <a:r>
              <a:rPr lang="en-US" sz="2590">
                <a:latin typeface="Arial"/>
                <a:ea typeface="Arial"/>
                <a:cs typeface="Arial"/>
                <a:sym typeface="Arial"/>
              </a:rPr>
              <a:t>Asking the right question is the heart of effective communication.</a:t>
            </a:r>
            <a:endParaRPr/>
          </a:p>
          <a:p>
            <a:pPr marL="0" lvl="0" indent="0" algn="l" rtl="0">
              <a:lnSpc>
                <a:spcPct val="80000"/>
              </a:lnSpc>
              <a:spcBef>
                <a:spcPts val="1000"/>
              </a:spcBef>
              <a:spcAft>
                <a:spcPts val="0"/>
              </a:spcAft>
              <a:buClr>
                <a:schemeClr val="dk1"/>
              </a:buClr>
              <a:buSzPts val="2590"/>
              <a:buNone/>
            </a:pPr>
            <a:endParaRPr sz="2590">
              <a:latin typeface="Arial"/>
              <a:ea typeface="Arial"/>
              <a:cs typeface="Arial"/>
              <a:sym typeface="Arial"/>
            </a:endParaRPr>
          </a:p>
          <a:p>
            <a:pPr marL="0" lvl="0" indent="0" algn="l" rtl="0">
              <a:lnSpc>
                <a:spcPct val="80000"/>
              </a:lnSpc>
              <a:spcBef>
                <a:spcPts val="1000"/>
              </a:spcBef>
              <a:spcAft>
                <a:spcPts val="0"/>
              </a:spcAft>
              <a:buClr>
                <a:schemeClr val="dk1"/>
              </a:buClr>
              <a:buSzPts val="2590"/>
              <a:buNone/>
            </a:pPr>
            <a:r>
              <a:rPr lang="en-US" sz="2590">
                <a:latin typeface="Arial"/>
                <a:ea typeface="Arial"/>
                <a:cs typeface="Arial"/>
                <a:sym typeface="Arial"/>
              </a:rPr>
              <a:t>Gathering better information and learning more enables stronger relationships.</a:t>
            </a:r>
            <a:endParaRPr/>
          </a:p>
          <a:p>
            <a:pPr marL="0" lvl="0" indent="0" algn="l" rtl="0">
              <a:lnSpc>
                <a:spcPct val="80000"/>
              </a:lnSpc>
              <a:spcBef>
                <a:spcPts val="1000"/>
              </a:spcBef>
              <a:spcAft>
                <a:spcPts val="0"/>
              </a:spcAft>
              <a:buClr>
                <a:schemeClr val="dk1"/>
              </a:buClr>
              <a:buSzPts val="2590"/>
              <a:buNone/>
            </a:pPr>
            <a:endParaRPr sz="2590">
              <a:latin typeface="Arial"/>
              <a:ea typeface="Arial"/>
              <a:cs typeface="Arial"/>
              <a:sym typeface="Arial"/>
            </a:endParaRPr>
          </a:p>
          <a:p>
            <a:pPr marL="0" lvl="0" indent="0" algn="l" rtl="0">
              <a:lnSpc>
                <a:spcPct val="80000"/>
              </a:lnSpc>
              <a:spcBef>
                <a:spcPts val="1000"/>
              </a:spcBef>
              <a:spcAft>
                <a:spcPts val="0"/>
              </a:spcAft>
              <a:buClr>
                <a:schemeClr val="dk1"/>
              </a:buClr>
              <a:buSzPts val="2590"/>
              <a:buNone/>
            </a:pPr>
            <a:r>
              <a:rPr lang="en-US" sz="2590">
                <a:latin typeface="Arial"/>
                <a:ea typeface="Arial"/>
                <a:cs typeface="Arial"/>
                <a:sym typeface="Arial"/>
              </a:rPr>
              <a:t>Questioning effectively is a powerful way of learning, relationship building, avoiding misunderstanding, and defusing problems.</a:t>
            </a:r>
            <a:endParaRPr/>
          </a:p>
        </p:txBody>
      </p:sp>
      <p:pic>
        <p:nvPicPr>
          <p:cNvPr id="520" name="Google Shape;520;p37" descr="A picture containing drawing&#10;&#10;Description automatically generated"/>
          <p:cNvPicPr preferRelativeResize="0"/>
          <p:nvPr/>
        </p:nvPicPr>
        <p:blipFill rotWithShape="1">
          <a:blip r:embed="rId3">
            <a:alphaModFix/>
          </a:blip>
          <a:srcRect/>
          <a:stretch/>
        </p:blipFill>
        <p:spPr>
          <a:xfrm>
            <a:off x="496957" y="347871"/>
            <a:ext cx="2433249" cy="746490"/>
          </a:xfrm>
          <a:prstGeom prst="rect">
            <a:avLst/>
          </a:prstGeom>
          <a:noFill/>
          <a:ln>
            <a:noFill/>
          </a:ln>
        </p:spPr>
      </p:pic>
      <p:cxnSp>
        <p:nvCxnSpPr>
          <p:cNvPr id="521" name="Google Shape;521;p37"/>
          <p:cNvCxnSpPr/>
          <p:nvPr/>
        </p:nvCxnSpPr>
        <p:spPr>
          <a:xfrm>
            <a:off x="755375" y="1166686"/>
            <a:ext cx="11121886" cy="0"/>
          </a:xfrm>
          <a:prstGeom prst="straightConnector1">
            <a:avLst/>
          </a:prstGeom>
          <a:noFill/>
          <a:ln w="19050" cap="flat" cmpd="sng">
            <a:solidFill>
              <a:srgbClr val="009051"/>
            </a:solidFill>
            <a:prstDash val="solid"/>
            <a:miter lim="800000"/>
            <a:headEnd type="none" w="sm" len="sm"/>
            <a:tailEnd type="none" w="sm" len="sm"/>
          </a:ln>
        </p:spPr>
      </p:cxnSp>
      <p:sp>
        <p:nvSpPr>
          <p:cNvPr id="522" name="Google Shape;522;p37"/>
          <p:cNvSpPr txBox="1"/>
          <p:nvPr/>
        </p:nvSpPr>
        <p:spPr>
          <a:xfrm>
            <a:off x="487017" y="6248400"/>
            <a:ext cx="11390244" cy="381000"/>
          </a:xfrm>
          <a:prstGeom prst="rect">
            <a:avLst/>
          </a:prstGeom>
          <a:solidFill>
            <a:srgbClr val="009051"/>
          </a:solidFill>
          <a:ln w="12700" cap="flat" cmpd="sng">
            <a:solidFill>
              <a:schemeClr val="accent3"/>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chemeClr val="lt1"/>
                </a:solidFill>
                <a:latin typeface="Calibri"/>
                <a:ea typeface="Calibri"/>
                <a:cs typeface="Calibri"/>
                <a:sym typeface="Calibri"/>
              </a:rPr>
              <a:t>www.osymigrant.org</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26"/>
        <p:cNvGrpSpPr/>
        <p:nvPr/>
      </p:nvGrpSpPr>
      <p:grpSpPr>
        <a:xfrm>
          <a:off x="0" y="0"/>
          <a:ext cx="0" cy="0"/>
          <a:chOff x="0" y="0"/>
          <a:chExt cx="0" cy="0"/>
        </a:xfrm>
      </p:grpSpPr>
      <p:sp>
        <p:nvSpPr>
          <p:cNvPr id="527" name="Google Shape;527;p38"/>
          <p:cNvSpPr txBox="1">
            <a:spLocks noGrp="1"/>
          </p:cNvSpPr>
          <p:nvPr>
            <p:ph type="title"/>
          </p:nvPr>
        </p:nvSpPr>
        <p:spPr>
          <a:xfrm>
            <a:off x="1103242" y="1166686"/>
            <a:ext cx="10058400" cy="878522"/>
          </a:xfrm>
          <a:prstGeom prst="rect">
            <a:avLst/>
          </a:prstGeom>
          <a:solidFill>
            <a:srgbClr val="FEE599"/>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a:t>Effective Listening</a:t>
            </a:r>
            <a:endParaRPr/>
          </a:p>
        </p:txBody>
      </p:sp>
      <p:sp>
        <p:nvSpPr>
          <p:cNvPr id="528" name="Google Shape;528;p38"/>
          <p:cNvSpPr txBox="1">
            <a:spLocks noGrp="1"/>
          </p:cNvSpPr>
          <p:nvPr>
            <p:ph type="body" idx="1"/>
          </p:nvPr>
        </p:nvSpPr>
        <p:spPr>
          <a:xfrm>
            <a:off x="1103242" y="2045208"/>
            <a:ext cx="10058400" cy="4050792"/>
          </a:xfrm>
          <a:prstGeom prst="rect">
            <a:avLst/>
          </a:prstGeom>
          <a:solidFill>
            <a:srgbClr val="FFF2CC"/>
          </a:solidFill>
          <a:ln>
            <a:noFill/>
          </a:ln>
        </p:spPr>
        <p:txBody>
          <a:bodyPr spcFirstLastPara="1" wrap="square" lIns="91425" tIns="45700" rIns="91425" bIns="45700" anchor="t" anchorCtr="0">
            <a:normAutofit/>
          </a:bodyPr>
          <a:lstStyle/>
          <a:p>
            <a:pPr marL="0" lvl="0" indent="0" algn="l" rtl="0">
              <a:lnSpc>
                <a:spcPct val="80000"/>
              </a:lnSpc>
              <a:spcBef>
                <a:spcPts val="0"/>
              </a:spcBef>
              <a:spcAft>
                <a:spcPts val="0"/>
              </a:spcAft>
              <a:buClr>
                <a:schemeClr val="dk1"/>
              </a:buClr>
              <a:buSzPts val="2590"/>
              <a:buNone/>
            </a:pPr>
            <a:r>
              <a:rPr lang="en-US" sz="2590">
                <a:latin typeface="Arial"/>
                <a:ea typeface="Arial"/>
                <a:cs typeface="Arial"/>
                <a:sym typeface="Arial"/>
              </a:rPr>
              <a:t>Effective listening skills are the ability to actively understand information provided by the speaker and to demonstrate a genuine interest in what is being said.</a:t>
            </a:r>
            <a:endParaRPr/>
          </a:p>
          <a:p>
            <a:pPr marL="0" lvl="0" indent="0" algn="l" rtl="0">
              <a:lnSpc>
                <a:spcPct val="80000"/>
              </a:lnSpc>
              <a:spcBef>
                <a:spcPts val="1000"/>
              </a:spcBef>
              <a:spcAft>
                <a:spcPts val="0"/>
              </a:spcAft>
              <a:buClr>
                <a:schemeClr val="dk1"/>
              </a:buClr>
              <a:buSzPts val="2590"/>
              <a:buNone/>
            </a:pPr>
            <a:endParaRPr sz="2590">
              <a:latin typeface="Arial"/>
              <a:ea typeface="Arial"/>
              <a:cs typeface="Arial"/>
              <a:sym typeface="Arial"/>
            </a:endParaRPr>
          </a:p>
          <a:p>
            <a:pPr marL="0" lvl="0" indent="0" algn="l" rtl="0">
              <a:lnSpc>
                <a:spcPct val="80000"/>
              </a:lnSpc>
              <a:spcBef>
                <a:spcPts val="1000"/>
              </a:spcBef>
              <a:spcAft>
                <a:spcPts val="0"/>
              </a:spcAft>
              <a:buClr>
                <a:schemeClr val="dk1"/>
              </a:buClr>
              <a:buSzPts val="2590"/>
              <a:buNone/>
            </a:pPr>
            <a:r>
              <a:rPr lang="en-US" sz="2590">
                <a:latin typeface="Arial"/>
                <a:ea typeface="Arial"/>
                <a:cs typeface="Arial"/>
                <a:sym typeface="Arial"/>
              </a:rPr>
              <a:t>A key factor to re-engagement with young people is the presence of a trusting relationship, and being a good listener is foundational to this.</a:t>
            </a:r>
            <a:endParaRPr/>
          </a:p>
          <a:p>
            <a:pPr marL="0" lvl="0" indent="0" algn="l" rtl="0">
              <a:lnSpc>
                <a:spcPct val="80000"/>
              </a:lnSpc>
              <a:spcBef>
                <a:spcPts val="1000"/>
              </a:spcBef>
              <a:spcAft>
                <a:spcPts val="0"/>
              </a:spcAft>
              <a:buClr>
                <a:schemeClr val="dk1"/>
              </a:buClr>
              <a:buSzPts val="2590"/>
              <a:buNone/>
            </a:pPr>
            <a:endParaRPr sz="2590">
              <a:latin typeface="Arial"/>
              <a:ea typeface="Arial"/>
              <a:cs typeface="Arial"/>
              <a:sym typeface="Arial"/>
            </a:endParaRPr>
          </a:p>
          <a:p>
            <a:pPr marL="0" lvl="0" indent="0" algn="l" rtl="0">
              <a:lnSpc>
                <a:spcPct val="80000"/>
              </a:lnSpc>
              <a:spcBef>
                <a:spcPts val="1000"/>
              </a:spcBef>
              <a:spcAft>
                <a:spcPts val="0"/>
              </a:spcAft>
              <a:buClr>
                <a:schemeClr val="dk1"/>
              </a:buClr>
              <a:buSzPts val="2590"/>
              <a:buNone/>
            </a:pPr>
            <a:r>
              <a:rPr lang="en-US" sz="2590">
                <a:latin typeface="Arial"/>
                <a:ea typeface="Arial"/>
                <a:cs typeface="Arial"/>
                <a:sym typeface="Arial"/>
              </a:rPr>
              <a:t>Concentration and determination are essential to become an effective listener.</a:t>
            </a:r>
            <a:endParaRPr/>
          </a:p>
        </p:txBody>
      </p:sp>
      <p:pic>
        <p:nvPicPr>
          <p:cNvPr id="529" name="Google Shape;529;p38" descr="A picture containing drawing&#10;&#10;Description automatically generated"/>
          <p:cNvPicPr preferRelativeResize="0"/>
          <p:nvPr/>
        </p:nvPicPr>
        <p:blipFill rotWithShape="1">
          <a:blip r:embed="rId3">
            <a:alphaModFix/>
          </a:blip>
          <a:srcRect/>
          <a:stretch/>
        </p:blipFill>
        <p:spPr>
          <a:xfrm>
            <a:off x="496957" y="347871"/>
            <a:ext cx="2433249" cy="746490"/>
          </a:xfrm>
          <a:prstGeom prst="rect">
            <a:avLst/>
          </a:prstGeom>
          <a:noFill/>
          <a:ln>
            <a:noFill/>
          </a:ln>
        </p:spPr>
      </p:pic>
      <p:cxnSp>
        <p:nvCxnSpPr>
          <p:cNvPr id="530" name="Google Shape;530;p38"/>
          <p:cNvCxnSpPr/>
          <p:nvPr/>
        </p:nvCxnSpPr>
        <p:spPr>
          <a:xfrm>
            <a:off x="755375" y="1166686"/>
            <a:ext cx="11121886" cy="0"/>
          </a:xfrm>
          <a:prstGeom prst="straightConnector1">
            <a:avLst/>
          </a:prstGeom>
          <a:noFill/>
          <a:ln w="19050" cap="flat" cmpd="sng">
            <a:solidFill>
              <a:srgbClr val="009051"/>
            </a:solidFill>
            <a:prstDash val="solid"/>
            <a:miter lim="800000"/>
            <a:headEnd type="none" w="sm" len="sm"/>
            <a:tailEnd type="none" w="sm" len="sm"/>
          </a:ln>
        </p:spPr>
      </p:cxnSp>
      <p:sp>
        <p:nvSpPr>
          <p:cNvPr id="531" name="Google Shape;531;p38"/>
          <p:cNvSpPr txBox="1"/>
          <p:nvPr/>
        </p:nvSpPr>
        <p:spPr>
          <a:xfrm>
            <a:off x="487017" y="6248400"/>
            <a:ext cx="11390244" cy="381000"/>
          </a:xfrm>
          <a:prstGeom prst="rect">
            <a:avLst/>
          </a:prstGeom>
          <a:solidFill>
            <a:srgbClr val="009051"/>
          </a:solidFill>
          <a:ln w="12700" cap="flat" cmpd="sng">
            <a:solidFill>
              <a:schemeClr val="accent3"/>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chemeClr val="lt1"/>
                </a:solidFill>
                <a:latin typeface="Calibri"/>
                <a:ea typeface="Calibri"/>
                <a:cs typeface="Calibri"/>
                <a:sym typeface="Calibri"/>
              </a:rPr>
              <a:t>www.osymigrant.org</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pic>
        <p:nvPicPr>
          <p:cNvPr id="117" name="Google Shape;117;p4" descr="A picture containing drawing&#10;&#10;Description automatically generated"/>
          <p:cNvPicPr preferRelativeResize="0"/>
          <p:nvPr/>
        </p:nvPicPr>
        <p:blipFill rotWithShape="1">
          <a:blip r:embed="rId3">
            <a:alphaModFix/>
          </a:blip>
          <a:srcRect/>
          <a:stretch/>
        </p:blipFill>
        <p:spPr>
          <a:xfrm>
            <a:off x="496957" y="347871"/>
            <a:ext cx="2433249" cy="746490"/>
          </a:xfrm>
          <a:prstGeom prst="rect">
            <a:avLst/>
          </a:prstGeom>
          <a:noFill/>
          <a:ln>
            <a:noFill/>
          </a:ln>
        </p:spPr>
      </p:pic>
      <p:sp>
        <p:nvSpPr>
          <p:cNvPr id="118" name="Google Shape;118;p4"/>
          <p:cNvSpPr txBox="1"/>
          <p:nvPr/>
        </p:nvSpPr>
        <p:spPr>
          <a:xfrm>
            <a:off x="487017" y="6248400"/>
            <a:ext cx="11390244" cy="381000"/>
          </a:xfrm>
          <a:prstGeom prst="rect">
            <a:avLst/>
          </a:prstGeom>
          <a:solidFill>
            <a:srgbClr val="009051"/>
          </a:solidFill>
          <a:ln w="12700" cap="flat" cmpd="sng">
            <a:solidFill>
              <a:schemeClr val="accent3"/>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0" i="0" u="none" strike="noStrike" cap="none">
                <a:solidFill>
                  <a:schemeClr val="lt1"/>
                </a:solidFill>
                <a:latin typeface="Calibri"/>
                <a:ea typeface="Calibri"/>
                <a:cs typeface="Calibri"/>
                <a:sym typeface="Calibri"/>
              </a:rPr>
              <a:t>www.osymigrant.org</a:t>
            </a:r>
            <a:endParaRPr/>
          </a:p>
        </p:txBody>
      </p:sp>
      <p:cxnSp>
        <p:nvCxnSpPr>
          <p:cNvPr id="119" name="Google Shape;119;p4"/>
          <p:cNvCxnSpPr/>
          <p:nvPr/>
        </p:nvCxnSpPr>
        <p:spPr>
          <a:xfrm>
            <a:off x="487017" y="1232593"/>
            <a:ext cx="11121886" cy="0"/>
          </a:xfrm>
          <a:prstGeom prst="straightConnector1">
            <a:avLst/>
          </a:prstGeom>
          <a:noFill/>
          <a:ln w="19050" cap="flat" cmpd="sng">
            <a:solidFill>
              <a:srgbClr val="009051"/>
            </a:solidFill>
            <a:prstDash val="solid"/>
            <a:miter lim="800000"/>
            <a:headEnd type="none" w="sm" len="sm"/>
            <a:tailEnd type="none" w="sm" len="sm"/>
          </a:ln>
        </p:spPr>
      </p:cxnSp>
      <p:sp>
        <p:nvSpPr>
          <p:cNvPr id="120" name="Google Shape;120;p4"/>
          <p:cNvSpPr txBox="1"/>
          <p:nvPr/>
        </p:nvSpPr>
        <p:spPr>
          <a:xfrm>
            <a:off x="1016922" y="2038836"/>
            <a:ext cx="3826565" cy="1325563"/>
          </a:xfrm>
          <a:prstGeom prst="rect">
            <a:avLst/>
          </a:prstGeom>
          <a:noFill/>
          <a:ln>
            <a:noFill/>
          </a:ln>
        </p:spPr>
        <p:txBody>
          <a:bodyPr spcFirstLastPara="1" wrap="square" lIns="91425" tIns="45700" rIns="91425" bIns="45700" anchor="ctr" anchorCtr="0">
            <a:normAutofit/>
          </a:bodyPr>
          <a:lstStyle/>
          <a:p>
            <a:pPr marL="0" marR="0" lvl="0" indent="0" algn="r" rtl="0">
              <a:lnSpc>
                <a:spcPct val="70000"/>
              </a:lnSpc>
              <a:spcBef>
                <a:spcPts val="0"/>
              </a:spcBef>
              <a:spcAft>
                <a:spcPts val="0"/>
              </a:spcAft>
              <a:buClr>
                <a:schemeClr val="dk1"/>
              </a:buClr>
              <a:buSzPts val="2970"/>
              <a:buFont typeface="Calibri"/>
              <a:buNone/>
            </a:pPr>
            <a:r>
              <a:rPr lang="en-US" sz="2970" b="0" i="0" u="none" strike="noStrike" cap="none">
                <a:solidFill>
                  <a:schemeClr val="dk1"/>
                </a:solidFill>
                <a:latin typeface="Calibri"/>
                <a:ea typeface="Calibri"/>
                <a:cs typeface="Calibri"/>
                <a:sym typeface="Calibri"/>
              </a:rPr>
              <a:t>Use your cell phone browser to open: </a:t>
            </a:r>
            <a:endParaRPr/>
          </a:p>
          <a:p>
            <a:pPr marL="0" marR="0" lvl="0" indent="0" algn="r" rtl="0">
              <a:lnSpc>
                <a:spcPct val="70000"/>
              </a:lnSpc>
              <a:spcBef>
                <a:spcPts val="0"/>
              </a:spcBef>
              <a:spcAft>
                <a:spcPts val="0"/>
              </a:spcAft>
              <a:buClr>
                <a:schemeClr val="dk1"/>
              </a:buClr>
              <a:buSzPts val="4387"/>
              <a:buFont typeface="Calibri"/>
              <a:buNone/>
            </a:pPr>
            <a:r>
              <a:rPr lang="en-US" sz="4387" b="1" i="0" u="none" strike="noStrike" cap="none">
                <a:solidFill>
                  <a:schemeClr val="dk1"/>
                </a:solidFill>
                <a:latin typeface="Calibri"/>
                <a:ea typeface="Calibri"/>
                <a:cs typeface="Calibri"/>
                <a:sym typeface="Calibri"/>
              </a:rPr>
              <a:t>menti.com</a:t>
            </a:r>
            <a:endParaRPr sz="4387" b="1" i="0" u="none" strike="noStrike" cap="none">
              <a:solidFill>
                <a:schemeClr val="dk1"/>
              </a:solidFill>
              <a:latin typeface="Calibri"/>
              <a:ea typeface="Calibri"/>
              <a:cs typeface="Calibri"/>
              <a:sym typeface="Calibri"/>
            </a:endParaRPr>
          </a:p>
        </p:txBody>
      </p:sp>
      <p:sp>
        <p:nvSpPr>
          <p:cNvPr id="121" name="Google Shape;121;p4"/>
          <p:cNvSpPr txBox="1"/>
          <p:nvPr/>
        </p:nvSpPr>
        <p:spPr>
          <a:xfrm>
            <a:off x="1016923" y="4026898"/>
            <a:ext cx="3826565" cy="1325563"/>
          </a:xfrm>
          <a:prstGeom prst="rect">
            <a:avLst/>
          </a:prstGeom>
          <a:noFill/>
          <a:ln>
            <a:noFill/>
          </a:ln>
        </p:spPr>
        <p:txBody>
          <a:bodyPr spcFirstLastPara="1" wrap="square" lIns="91425" tIns="45700" rIns="91425" bIns="45700" anchor="ctr" anchorCtr="0">
            <a:normAutofit/>
          </a:bodyPr>
          <a:lstStyle/>
          <a:p>
            <a:pPr marL="0" marR="0" lvl="0" indent="0" algn="r" rtl="0">
              <a:lnSpc>
                <a:spcPct val="90000"/>
              </a:lnSpc>
              <a:spcBef>
                <a:spcPts val="0"/>
              </a:spcBef>
              <a:spcAft>
                <a:spcPts val="0"/>
              </a:spcAft>
              <a:buClr>
                <a:schemeClr val="dk1"/>
              </a:buClr>
              <a:buSzPts val="3959"/>
              <a:buFont typeface="Calibri"/>
              <a:buNone/>
            </a:pPr>
            <a:r>
              <a:rPr lang="en-US" sz="3959" b="0" i="0" u="none" strike="noStrike" cap="none">
                <a:solidFill>
                  <a:schemeClr val="dk1"/>
                </a:solidFill>
                <a:latin typeface="Calibri"/>
                <a:ea typeface="Calibri"/>
                <a:cs typeface="Calibri"/>
                <a:sym typeface="Calibri"/>
              </a:rPr>
              <a:t>Then enter code:</a:t>
            </a:r>
            <a:endParaRPr/>
          </a:p>
          <a:p>
            <a:pPr marL="0" marR="0" lvl="0" indent="0" algn="r" rtl="0">
              <a:lnSpc>
                <a:spcPct val="90000"/>
              </a:lnSpc>
              <a:spcBef>
                <a:spcPts val="0"/>
              </a:spcBef>
              <a:spcAft>
                <a:spcPts val="0"/>
              </a:spcAft>
              <a:buClr>
                <a:schemeClr val="dk1"/>
              </a:buClr>
              <a:buSzPts val="3959"/>
              <a:buFont typeface="Calibri"/>
              <a:buNone/>
            </a:pPr>
            <a:r>
              <a:rPr lang="en-US" sz="3959" b="0" i="0" u="none" strike="noStrike" cap="none">
                <a:solidFill>
                  <a:schemeClr val="dk1"/>
                </a:solidFill>
                <a:latin typeface="Calibri"/>
                <a:ea typeface="Calibri"/>
                <a:cs typeface="Calibri"/>
                <a:sym typeface="Calibri"/>
              </a:rPr>
              <a:t>14 51 71 6</a:t>
            </a:r>
            <a:endParaRPr/>
          </a:p>
          <a:p>
            <a:pPr marL="0" marR="0" lvl="0" indent="0" algn="r" rtl="0">
              <a:lnSpc>
                <a:spcPct val="90000"/>
              </a:lnSpc>
              <a:spcBef>
                <a:spcPts val="0"/>
              </a:spcBef>
              <a:spcAft>
                <a:spcPts val="0"/>
              </a:spcAft>
              <a:buClr>
                <a:schemeClr val="dk1"/>
              </a:buClr>
              <a:buSzPts val="5850"/>
              <a:buFont typeface="Calibri"/>
              <a:buNone/>
            </a:pPr>
            <a:endParaRPr sz="5850" b="1" i="0" u="none" strike="noStrike" cap="none">
              <a:solidFill>
                <a:schemeClr val="dk1"/>
              </a:solidFill>
              <a:latin typeface="Calibri"/>
              <a:ea typeface="Calibri"/>
              <a:cs typeface="Calibri"/>
              <a:sym typeface="Calibri"/>
            </a:endParaRPr>
          </a:p>
        </p:txBody>
      </p:sp>
      <p:sp>
        <p:nvSpPr>
          <p:cNvPr id="122" name="Google Shape;122;p4"/>
          <p:cNvSpPr txBox="1">
            <a:spLocks noGrp="1"/>
          </p:cNvSpPr>
          <p:nvPr>
            <p:ph type="title"/>
          </p:nvPr>
        </p:nvSpPr>
        <p:spPr>
          <a:xfrm>
            <a:off x="1093303" y="179976"/>
            <a:ext cx="10515600" cy="1325563"/>
          </a:xfrm>
          <a:prstGeom prst="rect">
            <a:avLst/>
          </a:prstGeom>
          <a:noFill/>
          <a:ln>
            <a:noFill/>
          </a:ln>
        </p:spPr>
        <p:txBody>
          <a:bodyPr spcFirstLastPara="1" wrap="square" lIns="91425" tIns="45700" rIns="91425" bIns="45700" anchor="ctr" anchorCtr="0">
            <a:normAutofit/>
          </a:bodyPr>
          <a:lstStyle/>
          <a:p>
            <a:pPr marL="0" lvl="0" indent="0" algn="r" rtl="0">
              <a:lnSpc>
                <a:spcPct val="90000"/>
              </a:lnSpc>
              <a:spcBef>
                <a:spcPts val="0"/>
              </a:spcBef>
              <a:spcAft>
                <a:spcPts val="0"/>
              </a:spcAft>
              <a:buClr>
                <a:schemeClr val="dk1"/>
              </a:buClr>
              <a:buSzPts val="6000"/>
              <a:buFont typeface="Calibri"/>
              <a:buNone/>
            </a:pPr>
            <a:r>
              <a:rPr lang="en-US" sz="6000"/>
              <a:t>Icebreaker</a:t>
            </a:r>
            <a:endParaRPr/>
          </a:p>
        </p:txBody>
      </p:sp>
      <p:pic>
        <p:nvPicPr>
          <p:cNvPr id="123" name="Google Shape;123;p4" descr="Responding to a poll on a mobile phone"/>
          <p:cNvPicPr preferRelativeResize="0"/>
          <p:nvPr/>
        </p:nvPicPr>
        <p:blipFill rotWithShape="1">
          <a:blip r:embed="rId4">
            <a:alphaModFix/>
          </a:blip>
          <a:srcRect/>
          <a:stretch/>
        </p:blipFill>
        <p:spPr>
          <a:xfrm>
            <a:off x="5944245" y="1643771"/>
            <a:ext cx="5012569" cy="4190499"/>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35"/>
        <p:cNvGrpSpPr/>
        <p:nvPr/>
      </p:nvGrpSpPr>
      <p:grpSpPr>
        <a:xfrm>
          <a:off x="0" y="0"/>
          <a:ext cx="0" cy="0"/>
          <a:chOff x="0" y="0"/>
          <a:chExt cx="0" cy="0"/>
        </a:xfrm>
      </p:grpSpPr>
      <p:sp>
        <p:nvSpPr>
          <p:cNvPr id="536" name="Google Shape;536;p39"/>
          <p:cNvSpPr txBox="1">
            <a:spLocks noGrp="1"/>
          </p:cNvSpPr>
          <p:nvPr>
            <p:ph type="title"/>
          </p:nvPr>
        </p:nvSpPr>
        <p:spPr>
          <a:xfrm>
            <a:off x="1103242" y="1166686"/>
            <a:ext cx="10058400" cy="878522"/>
          </a:xfrm>
          <a:prstGeom prst="rect">
            <a:avLst/>
          </a:prstGeom>
          <a:solidFill>
            <a:srgbClr val="FEE599"/>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a:t>Effective Communication with OSY</a:t>
            </a:r>
            <a:endParaRPr/>
          </a:p>
        </p:txBody>
      </p:sp>
      <p:sp>
        <p:nvSpPr>
          <p:cNvPr id="537" name="Google Shape;537;p39"/>
          <p:cNvSpPr txBox="1">
            <a:spLocks noGrp="1"/>
          </p:cNvSpPr>
          <p:nvPr>
            <p:ph type="body" idx="1"/>
          </p:nvPr>
        </p:nvSpPr>
        <p:spPr>
          <a:xfrm>
            <a:off x="1103242" y="2045207"/>
            <a:ext cx="10058400" cy="4203191"/>
          </a:xfrm>
          <a:prstGeom prst="rect">
            <a:avLst/>
          </a:prstGeom>
          <a:solidFill>
            <a:srgbClr val="FFF2CC"/>
          </a:solidFill>
          <a:ln>
            <a:noFill/>
          </a:ln>
        </p:spPr>
        <p:txBody>
          <a:bodyPr spcFirstLastPara="1" wrap="square" lIns="91425" tIns="45700" rIns="91425" bIns="45700" anchor="t" anchorCtr="0">
            <a:normAutofit/>
          </a:bodyPr>
          <a:lstStyle/>
          <a:p>
            <a:pPr marL="0" lvl="0" indent="0" algn="l" rtl="0">
              <a:lnSpc>
                <a:spcPct val="70000"/>
              </a:lnSpc>
              <a:spcBef>
                <a:spcPts val="0"/>
              </a:spcBef>
              <a:spcAft>
                <a:spcPts val="0"/>
              </a:spcAft>
              <a:buClr>
                <a:schemeClr val="dk1"/>
              </a:buClr>
              <a:buSzPts val="2090"/>
              <a:buNone/>
            </a:pPr>
            <a:r>
              <a:rPr lang="en-US" sz="2090">
                <a:latin typeface="Arial"/>
                <a:ea typeface="Arial"/>
                <a:cs typeface="Arial"/>
                <a:sym typeface="Arial"/>
              </a:rPr>
              <a:t>A review of essential strategies from the Center for Parent-Teen Communication, including ways to:</a:t>
            </a:r>
            <a:endParaRPr/>
          </a:p>
          <a:p>
            <a:pPr marL="0" lvl="0" indent="0" algn="l" rtl="0">
              <a:lnSpc>
                <a:spcPct val="70000"/>
              </a:lnSpc>
              <a:spcBef>
                <a:spcPts val="1000"/>
              </a:spcBef>
              <a:spcAft>
                <a:spcPts val="0"/>
              </a:spcAft>
              <a:buClr>
                <a:schemeClr val="dk1"/>
              </a:buClr>
              <a:buSzPts val="2090"/>
              <a:buNone/>
            </a:pPr>
            <a:r>
              <a:rPr lang="en-US" sz="2090">
                <a:latin typeface="Arial"/>
                <a:ea typeface="Arial"/>
                <a:cs typeface="Arial"/>
                <a:sym typeface="Arial"/>
              </a:rPr>
              <a:t>• Control reactions</a:t>
            </a:r>
            <a:endParaRPr/>
          </a:p>
          <a:p>
            <a:pPr marL="0" lvl="0" indent="0" algn="l" rtl="0">
              <a:lnSpc>
                <a:spcPct val="70000"/>
              </a:lnSpc>
              <a:spcBef>
                <a:spcPts val="1000"/>
              </a:spcBef>
              <a:spcAft>
                <a:spcPts val="0"/>
              </a:spcAft>
              <a:buClr>
                <a:schemeClr val="dk1"/>
              </a:buClr>
              <a:buSzPts val="2090"/>
              <a:buNone/>
            </a:pPr>
            <a:r>
              <a:rPr lang="en-US" sz="2090">
                <a:latin typeface="Arial"/>
                <a:ea typeface="Arial"/>
                <a:cs typeface="Arial"/>
                <a:sym typeface="Arial"/>
              </a:rPr>
              <a:t>• Be a good listener</a:t>
            </a:r>
            <a:endParaRPr/>
          </a:p>
          <a:p>
            <a:pPr marL="0" lvl="0" indent="0" algn="l" rtl="0">
              <a:lnSpc>
                <a:spcPct val="70000"/>
              </a:lnSpc>
              <a:spcBef>
                <a:spcPts val="1000"/>
              </a:spcBef>
              <a:spcAft>
                <a:spcPts val="0"/>
              </a:spcAft>
              <a:buClr>
                <a:schemeClr val="dk1"/>
              </a:buClr>
              <a:buSzPts val="2090"/>
              <a:buNone/>
            </a:pPr>
            <a:r>
              <a:rPr lang="en-US" sz="2090">
                <a:latin typeface="Arial"/>
                <a:ea typeface="Arial"/>
                <a:cs typeface="Arial"/>
                <a:sym typeface="Arial"/>
              </a:rPr>
              <a:t>• React little</a:t>
            </a:r>
            <a:endParaRPr/>
          </a:p>
          <a:p>
            <a:pPr marL="0" lvl="0" indent="0" algn="l" rtl="0">
              <a:lnSpc>
                <a:spcPct val="70000"/>
              </a:lnSpc>
              <a:spcBef>
                <a:spcPts val="1000"/>
              </a:spcBef>
              <a:spcAft>
                <a:spcPts val="0"/>
              </a:spcAft>
              <a:buClr>
                <a:schemeClr val="dk1"/>
              </a:buClr>
              <a:buSzPts val="2090"/>
              <a:buNone/>
            </a:pPr>
            <a:r>
              <a:rPr lang="en-US" sz="2090">
                <a:latin typeface="Arial"/>
                <a:ea typeface="Arial"/>
                <a:cs typeface="Arial"/>
                <a:sym typeface="Arial"/>
              </a:rPr>
              <a:t>• Turn off the alarm </a:t>
            </a:r>
            <a:endParaRPr/>
          </a:p>
          <a:p>
            <a:pPr marL="0" lvl="0" indent="0" algn="l" rtl="0">
              <a:lnSpc>
                <a:spcPct val="70000"/>
              </a:lnSpc>
              <a:spcBef>
                <a:spcPts val="1000"/>
              </a:spcBef>
              <a:spcAft>
                <a:spcPts val="0"/>
              </a:spcAft>
              <a:buClr>
                <a:schemeClr val="dk1"/>
              </a:buClr>
              <a:buSzPts val="2090"/>
              <a:buNone/>
            </a:pPr>
            <a:r>
              <a:rPr lang="en-US" sz="2090">
                <a:latin typeface="Arial"/>
                <a:ea typeface="Arial"/>
                <a:cs typeface="Arial"/>
                <a:sym typeface="Arial"/>
              </a:rPr>
              <a:t>• Don’t catastrophize </a:t>
            </a:r>
            <a:endParaRPr/>
          </a:p>
          <a:p>
            <a:pPr marL="0" lvl="0" indent="0" algn="l" rtl="0">
              <a:lnSpc>
                <a:spcPct val="70000"/>
              </a:lnSpc>
              <a:spcBef>
                <a:spcPts val="1000"/>
              </a:spcBef>
              <a:spcAft>
                <a:spcPts val="0"/>
              </a:spcAft>
              <a:buClr>
                <a:schemeClr val="dk1"/>
              </a:buClr>
              <a:buSzPts val="2090"/>
              <a:buNone/>
            </a:pPr>
            <a:r>
              <a:rPr lang="en-US" sz="2090">
                <a:latin typeface="Arial"/>
                <a:ea typeface="Arial"/>
                <a:cs typeface="Arial"/>
                <a:sym typeface="Arial"/>
              </a:rPr>
              <a:t>• Avoid over-empathizing </a:t>
            </a:r>
            <a:endParaRPr/>
          </a:p>
          <a:p>
            <a:pPr marL="0" lvl="0" indent="0" algn="l" rtl="0">
              <a:lnSpc>
                <a:spcPct val="70000"/>
              </a:lnSpc>
              <a:spcBef>
                <a:spcPts val="1000"/>
              </a:spcBef>
              <a:spcAft>
                <a:spcPts val="0"/>
              </a:spcAft>
              <a:buClr>
                <a:schemeClr val="dk1"/>
              </a:buClr>
              <a:buSzPts val="2090"/>
              <a:buNone/>
            </a:pPr>
            <a:r>
              <a:rPr lang="en-US" sz="2090">
                <a:latin typeface="Arial"/>
                <a:ea typeface="Arial"/>
                <a:cs typeface="Arial"/>
                <a:sym typeface="Arial"/>
              </a:rPr>
              <a:t>• Offer constructive feedback</a:t>
            </a:r>
            <a:endParaRPr/>
          </a:p>
          <a:p>
            <a:pPr marL="0" lvl="0" indent="0" algn="l" rtl="0">
              <a:lnSpc>
                <a:spcPct val="70000"/>
              </a:lnSpc>
              <a:spcBef>
                <a:spcPts val="1000"/>
              </a:spcBef>
              <a:spcAft>
                <a:spcPts val="0"/>
              </a:spcAft>
              <a:buClr>
                <a:schemeClr val="dk1"/>
              </a:buClr>
              <a:buSzPts val="1330"/>
              <a:buNone/>
            </a:pPr>
            <a:endParaRPr sz="1330">
              <a:latin typeface="Arial"/>
              <a:ea typeface="Arial"/>
              <a:cs typeface="Arial"/>
              <a:sym typeface="Arial"/>
            </a:endParaRPr>
          </a:p>
          <a:p>
            <a:pPr marL="0" lvl="0" indent="0" algn="l" rtl="0">
              <a:lnSpc>
                <a:spcPct val="70000"/>
              </a:lnSpc>
              <a:spcBef>
                <a:spcPts val="1000"/>
              </a:spcBef>
              <a:spcAft>
                <a:spcPts val="0"/>
              </a:spcAft>
              <a:buClr>
                <a:schemeClr val="dk1"/>
              </a:buClr>
              <a:buSzPts val="1615"/>
              <a:buNone/>
            </a:pPr>
            <a:r>
              <a:rPr lang="en-US" sz="1615" i="1">
                <a:latin typeface="Arial"/>
                <a:ea typeface="Arial"/>
                <a:cs typeface="Arial"/>
                <a:sym typeface="Arial"/>
              </a:rPr>
              <a:t>The vast majority of teenagers engage with friends via digital communication: texting (88%), Instant Messaging (79%), social media (72%), and video chat (59%)</a:t>
            </a:r>
            <a:endParaRPr/>
          </a:p>
          <a:p>
            <a:pPr marL="0" lvl="0" indent="0" algn="l" rtl="0">
              <a:lnSpc>
                <a:spcPct val="70000"/>
              </a:lnSpc>
              <a:spcBef>
                <a:spcPts val="1000"/>
              </a:spcBef>
              <a:spcAft>
                <a:spcPts val="0"/>
              </a:spcAft>
              <a:buClr>
                <a:schemeClr val="dk1"/>
              </a:buClr>
              <a:buSzPts val="1615"/>
              <a:buNone/>
            </a:pPr>
            <a:r>
              <a:rPr lang="en-US" sz="1615" i="1">
                <a:latin typeface="Arial"/>
                <a:ea typeface="Arial"/>
                <a:cs typeface="Arial"/>
                <a:sym typeface="Arial"/>
              </a:rPr>
              <a:t>Lenhart et al.,2015.</a:t>
            </a:r>
            <a:endParaRPr sz="1615">
              <a:latin typeface="Arial"/>
              <a:ea typeface="Arial"/>
              <a:cs typeface="Arial"/>
              <a:sym typeface="Arial"/>
            </a:endParaRPr>
          </a:p>
        </p:txBody>
      </p:sp>
      <p:pic>
        <p:nvPicPr>
          <p:cNvPr id="538" name="Google Shape;538;p39" descr="A picture containing drawing&#10;&#10;Description automatically generated"/>
          <p:cNvPicPr preferRelativeResize="0"/>
          <p:nvPr/>
        </p:nvPicPr>
        <p:blipFill rotWithShape="1">
          <a:blip r:embed="rId3">
            <a:alphaModFix/>
          </a:blip>
          <a:srcRect/>
          <a:stretch/>
        </p:blipFill>
        <p:spPr>
          <a:xfrm>
            <a:off x="496957" y="347871"/>
            <a:ext cx="2433249" cy="746490"/>
          </a:xfrm>
          <a:prstGeom prst="rect">
            <a:avLst/>
          </a:prstGeom>
          <a:noFill/>
          <a:ln>
            <a:noFill/>
          </a:ln>
        </p:spPr>
      </p:pic>
      <p:cxnSp>
        <p:nvCxnSpPr>
          <p:cNvPr id="539" name="Google Shape;539;p39"/>
          <p:cNvCxnSpPr/>
          <p:nvPr/>
        </p:nvCxnSpPr>
        <p:spPr>
          <a:xfrm>
            <a:off x="755375" y="1166686"/>
            <a:ext cx="11121886" cy="0"/>
          </a:xfrm>
          <a:prstGeom prst="straightConnector1">
            <a:avLst/>
          </a:prstGeom>
          <a:noFill/>
          <a:ln w="19050" cap="flat" cmpd="sng">
            <a:solidFill>
              <a:srgbClr val="009051"/>
            </a:solidFill>
            <a:prstDash val="solid"/>
            <a:miter lim="800000"/>
            <a:headEnd type="none" w="sm" len="sm"/>
            <a:tailEnd type="none" w="sm" len="sm"/>
          </a:ln>
        </p:spPr>
      </p:cxnSp>
      <p:sp>
        <p:nvSpPr>
          <p:cNvPr id="540" name="Google Shape;540;p39"/>
          <p:cNvSpPr txBox="1"/>
          <p:nvPr/>
        </p:nvSpPr>
        <p:spPr>
          <a:xfrm>
            <a:off x="487017" y="6248400"/>
            <a:ext cx="11390244" cy="381000"/>
          </a:xfrm>
          <a:prstGeom prst="rect">
            <a:avLst/>
          </a:prstGeom>
          <a:solidFill>
            <a:srgbClr val="009051"/>
          </a:solidFill>
          <a:ln w="12700" cap="flat" cmpd="sng">
            <a:solidFill>
              <a:schemeClr val="accent3"/>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chemeClr val="lt1"/>
                </a:solidFill>
                <a:latin typeface="Calibri"/>
                <a:ea typeface="Calibri"/>
                <a:cs typeface="Calibri"/>
                <a:sym typeface="Calibri"/>
              </a:rPr>
              <a:t>www.osymigrant.org</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44"/>
        <p:cNvGrpSpPr/>
        <p:nvPr/>
      </p:nvGrpSpPr>
      <p:grpSpPr>
        <a:xfrm>
          <a:off x="0" y="0"/>
          <a:ext cx="0" cy="0"/>
          <a:chOff x="0" y="0"/>
          <a:chExt cx="0" cy="0"/>
        </a:xfrm>
      </p:grpSpPr>
      <p:sp>
        <p:nvSpPr>
          <p:cNvPr id="545" name="Google Shape;545;p40"/>
          <p:cNvSpPr txBox="1">
            <a:spLocks noGrp="1"/>
          </p:cNvSpPr>
          <p:nvPr>
            <p:ph type="title"/>
          </p:nvPr>
        </p:nvSpPr>
        <p:spPr>
          <a:xfrm>
            <a:off x="1103242" y="1166686"/>
            <a:ext cx="10058400" cy="878522"/>
          </a:xfrm>
          <a:prstGeom prst="rect">
            <a:avLst/>
          </a:prstGeom>
          <a:solidFill>
            <a:srgbClr val="FEE599"/>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a:t>Effective Advocacy for Migratory Youth</a:t>
            </a:r>
            <a:endParaRPr/>
          </a:p>
        </p:txBody>
      </p:sp>
      <p:sp>
        <p:nvSpPr>
          <p:cNvPr id="546" name="Google Shape;546;p40"/>
          <p:cNvSpPr txBox="1">
            <a:spLocks noGrp="1"/>
          </p:cNvSpPr>
          <p:nvPr>
            <p:ph type="body" idx="1"/>
          </p:nvPr>
        </p:nvSpPr>
        <p:spPr>
          <a:xfrm>
            <a:off x="1103242" y="2045207"/>
            <a:ext cx="10058400" cy="4203191"/>
          </a:xfrm>
          <a:prstGeom prst="rect">
            <a:avLst/>
          </a:prstGeom>
          <a:solidFill>
            <a:srgbClr val="FFF2CC"/>
          </a:solidFill>
          <a:ln>
            <a:noFill/>
          </a:ln>
        </p:spPr>
        <p:txBody>
          <a:bodyPr spcFirstLastPara="1" wrap="square" lIns="91425" tIns="45700" rIns="91425" bIns="45700" anchor="t" anchorCtr="0">
            <a:normAutofit lnSpcReduction="10000"/>
          </a:bodyPr>
          <a:lstStyle/>
          <a:p>
            <a:pPr marL="0" lvl="0" indent="0" algn="l" rtl="0">
              <a:lnSpc>
                <a:spcPct val="70000"/>
              </a:lnSpc>
              <a:spcBef>
                <a:spcPts val="0"/>
              </a:spcBef>
              <a:spcAft>
                <a:spcPts val="0"/>
              </a:spcAft>
              <a:buClr>
                <a:schemeClr val="dk1"/>
              </a:buClr>
              <a:buSzPts val="2420"/>
              <a:buNone/>
            </a:pPr>
            <a:endParaRPr sz="2420">
              <a:latin typeface="Arial"/>
              <a:ea typeface="Arial"/>
              <a:cs typeface="Arial"/>
              <a:sym typeface="Arial"/>
            </a:endParaRPr>
          </a:p>
          <a:p>
            <a:pPr marL="0" lvl="0" indent="0" algn="l" rtl="0">
              <a:lnSpc>
                <a:spcPct val="70000"/>
              </a:lnSpc>
              <a:spcBef>
                <a:spcPts val="1000"/>
              </a:spcBef>
              <a:spcAft>
                <a:spcPts val="0"/>
              </a:spcAft>
              <a:buClr>
                <a:schemeClr val="dk1"/>
              </a:buClr>
              <a:buSzPts val="2420"/>
              <a:buNone/>
            </a:pPr>
            <a:r>
              <a:rPr lang="en-US" sz="2420">
                <a:latin typeface="Arial"/>
                <a:ea typeface="Arial"/>
                <a:cs typeface="Arial"/>
                <a:sym typeface="Arial"/>
              </a:rPr>
              <a:t>Effective advocates influence public policy, laws, and budgets by using facts, </a:t>
            </a:r>
            <a:r>
              <a:rPr lang="en-US" sz="2420" u="sng">
                <a:latin typeface="Arial"/>
                <a:ea typeface="Arial"/>
                <a:cs typeface="Arial"/>
                <a:sym typeface="Arial"/>
              </a:rPr>
              <a:t>their relationships</a:t>
            </a:r>
            <a:r>
              <a:rPr lang="en-US" sz="2420">
                <a:latin typeface="Arial"/>
                <a:ea typeface="Arial"/>
                <a:cs typeface="Arial"/>
                <a:sym typeface="Arial"/>
              </a:rPr>
              <a:t>, the media, and messaging to educate government officials and the public on the changes that are needed for children and their families</a:t>
            </a:r>
            <a:endParaRPr sz="2420" u="sng">
              <a:latin typeface="Arial"/>
              <a:ea typeface="Arial"/>
              <a:cs typeface="Arial"/>
              <a:sym typeface="Arial"/>
            </a:endParaRPr>
          </a:p>
          <a:p>
            <a:pPr marL="0" lvl="0" indent="0" algn="l" rtl="0">
              <a:lnSpc>
                <a:spcPct val="70000"/>
              </a:lnSpc>
              <a:spcBef>
                <a:spcPts val="1000"/>
              </a:spcBef>
              <a:spcAft>
                <a:spcPts val="0"/>
              </a:spcAft>
              <a:buClr>
                <a:schemeClr val="dk1"/>
              </a:buClr>
              <a:buSzPts val="2420"/>
              <a:buNone/>
            </a:pPr>
            <a:r>
              <a:rPr lang="en-US" sz="2420" b="1" u="sng">
                <a:latin typeface="Arial"/>
                <a:ea typeface="Arial"/>
                <a:cs typeface="Arial"/>
                <a:sym typeface="Arial"/>
              </a:rPr>
              <a:t>Principles of advocacy</a:t>
            </a:r>
            <a:r>
              <a:rPr lang="en-US" sz="2420">
                <a:latin typeface="Arial"/>
                <a:ea typeface="Arial"/>
                <a:cs typeface="Arial"/>
                <a:sym typeface="Arial"/>
              </a:rPr>
              <a:t>:</a:t>
            </a:r>
            <a:endParaRPr/>
          </a:p>
          <a:p>
            <a:pPr marL="228600" lvl="0" indent="-228600" algn="l" rtl="0">
              <a:lnSpc>
                <a:spcPct val="70000"/>
              </a:lnSpc>
              <a:spcBef>
                <a:spcPts val="1000"/>
              </a:spcBef>
              <a:spcAft>
                <a:spcPts val="0"/>
              </a:spcAft>
              <a:buClr>
                <a:schemeClr val="dk1"/>
              </a:buClr>
              <a:buSzPts val="2420"/>
              <a:buChar char="•"/>
            </a:pPr>
            <a:r>
              <a:rPr lang="en-US" sz="2420">
                <a:latin typeface="Arial"/>
                <a:ea typeface="Arial"/>
                <a:cs typeface="Arial"/>
                <a:sym typeface="Arial"/>
              </a:rPr>
              <a:t>Confidentiality</a:t>
            </a:r>
            <a:endParaRPr/>
          </a:p>
          <a:p>
            <a:pPr marL="228600" lvl="0" indent="-228600" algn="l" rtl="0">
              <a:lnSpc>
                <a:spcPct val="70000"/>
              </a:lnSpc>
              <a:spcBef>
                <a:spcPts val="1000"/>
              </a:spcBef>
              <a:spcAft>
                <a:spcPts val="0"/>
              </a:spcAft>
              <a:buClr>
                <a:schemeClr val="dk1"/>
              </a:buClr>
              <a:buSzPts val="2420"/>
              <a:buChar char="•"/>
            </a:pPr>
            <a:r>
              <a:rPr lang="en-US" sz="2420">
                <a:latin typeface="Arial"/>
                <a:ea typeface="Arial"/>
                <a:cs typeface="Arial"/>
                <a:sym typeface="Arial"/>
              </a:rPr>
              <a:t>Person-centered</a:t>
            </a:r>
            <a:endParaRPr/>
          </a:p>
          <a:p>
            <a:pPr marL="228600" lvl="0" indent="-228600" algn="l" rtl="0">
              <a:lnSpc>
                <a:spcPct val="70000"/>
              </a:lnSpc>
              <a:spcBef>
                <a:spcPts val="1000"/>
              </a:spcBef>
              <a:spcAft>
                <a:spcPts val="0"/>
              </a:spcAft>
              <a:buClr>
                <a:schemeClr val="dk1"/>
              </a:buClr>
              <a:buSzPts val="2420"/>
              <a:buChar char="•"/>
            </a:pPr>
            <a:r>
              <a:rPr lang="en-US" sz="2420">
                <a:latin typeface="Arial"/>
                <a:ea typeface="Arial"/>
                <a:cs typeface="Arial"/>
                <a:sym typeface="Arial"/>
              </a:rPr>
              <a:t>Empowerment</a:t>
            </a:r>
            <a:endParaRPr/>
          </a:p>
          <a:p>
            <a:pPr marL="228600" lvl="0" indent="-228600" algn="l" rtl="0">
              <a:lnSpc>
                <a:spcPct val="70000"/>
              </a:lnSpc>
              <a:spcBef>
                <a:spcPts val="1000"/>
              </a:spcBef>
              <a:spcAft>
                <a:spcPts val="0"/>
              </a:spcAft>
              <a:buClr>
                <a:schemeClr val="dk1"/>
              </a:buClr>
              <a:buSzPts val="2420"/>
              <a:buChar char="•"/>
            </a:pPr>
            <a:r>
              <a:rPr lang="en-US" sz="2420">
                <a:latin typeface="Arial"/>
                <a:ea typeface="Arial"/>
                <a:cs typeface="Arial"/>
                <a:sym typeface="Arial"/>
              </a:rPr>
              <a:t>Accountability</a:t>
            </a:r>
            <a:endParaRPr/>
          </a:p>
          <a:p>
            <a:pPr marL="228600" lvl="0" indent="-228600" algn="l" rtl="0">
              <a:lnSpc>
                <a:spcPct val="70000"/>
              </a:lnSpc>
              <a:spcBef>
                <a:spcPts val="1000"/>
              </a:spcBef>
              <a:spcAft>
                <a:spcPts val="0"/>
              </a:spcAft>
              <a:buClr>
                <a:schemeClr val="dk1"/>
              </a:buClr>
              <a:buSzPts val="2420"/>
              <a:buChar char="•"/>
            </a:pPr>
            <a:r>
              <a:rPr lang="en-US" sz="2420">
                <a:latin typeface="Arial"/>
                <a:ea typeface="Arial"/>
                <a:cs typeface="Arial"/>
                <a:sym typeface="Arial"/>
              </a:rPr>
              <a:t>Accessibility</a:t>
            </a:r>
            <a:endParaRPr/>
          </a:p>
          <a:p>
            <a:pPr marL="228600" lvl="0" indent="-228600" algn="l" rtl="0">
              <a:lnSpc>
                <a:spcPct val="70000"/>
              </a:lnSpc>
              <a:spcBef>
                <a:spcPts val="1000"/>
              </a:spcBef>
              <a:spcAft>
                <a:spcPts val="0"/>
              </a:spcAft>
              <a:buClr>
                <a:schemeClr val="dk1"/>
              </a:buClr>
              <a:buSzPts val="2420"/>
              <a:buChar char="•"/>
            </a:pPr>
            <a:r>
              <a:rPr lang="en-US" sz="2420">
                <a:latin typeface="Arial"/>
                <a:ea typeface="Arial"/>
                <a:cs typeface="Arial"/>
                <a:sym typeface="Arial"/>
              </a:rPr>
              <a:t>Safeguarding</a:t>
            </a:r>
            <a:endParaRPr/>
          </a:p>
        </p:txBody>
      </p:sp>
      <p:pic>
        <p:nvPicPr>
          <p:cNvPr id="547" name="Google Shape;547;p40" descr="A picture containing drawing&#10;&#10;Description automatically generated"/>
          <p:cNvPicPr preferRelativeResize="0"/>
          <p:nvPr/>
        </p:nvPicPr>
        <p:blipFill rotWithShape="1">
          <a:blip r:embed="rId3">
            <a:alphaModFix/>
          </a:blip>
          <a:srcRect/>
          <a:stretch/>
        </p:blipFill>
        <p:spPr>
          <a:xfrm>
            <a:off x="496957" y="347871"/>
            <a:ext cx="2433249" cy="746490"/>
          </a:xfrm>
          <a:prstGeom prst="rect">
            <a:avLst/>
          </a:prstGeom>
          <a:noFill/>
          <a:ln>
            <a:noFill/>
          </a:ln>
        </p:spPr>
      </p:pic>
      <p:cxnSp>
        <p:nvCxnSpPr>
          <p:cNvPr id="548" name="Google Shape;548;p40"/>
          <p:cNvCxnSpPr/>
          <p:nvPr/>
        </p:nvCxnSpPr>
        <p:spPr>
          <a:xfrm>
            <a:off x="755375" y="1166686"/>
            <a:ext cx="11121886" cy="0"/>
          </a:xfrm>
          <a:prstGeom prst="straightConnector1">
            <a:avLst/>
          </a:prstGeom>
          <a:noFill/>
          <a:ln w="19050" cap="flat" cmpd="sng">
            <a:solidFill>
              <a:srgbClr val="009051"/>
            </a:solidFill>
            <a:prstDash val="solid"/>
            <a:miter lim="800000"/>
            <a:headEnd type="none" w="sm" len="sm"/>
            <a:tailEnd type="none" w="sm" len="sm"/>
          </a:ln>
        </p:spPr>
      </p:cxnSp>
      <p:sp>
        <p:nvSpPr>
          <p:cNvPr id="549" name="Google Shape;549;p40"/>
          <p:cNvSpPr txBox="1"/>
          <p:nvPr/>
        </p:nvSpPr>
        <p:spPr>
          <a:xfrm>
            <a:off x="487017" y="6248400"/>
            <a:ext cx="11390244" cy="381000"/>
          </a:xfrm>
          <a:prstGeom prst="rect">
            <a:avLst/>
          </a:prstGeom>
          <a:solidFill>
            <a:srgbClr val="009051"/>
          </a:solidFill>
          <a:ln w="12700" cap="flat" cmpd="sng">
            <a:solidFill>
              <a:schemeClr val="accent3"/>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chemeClr val="lt1"/>
                </a:solidFill>
                <a:latin typeface="Calibri"/>
                <a:ea typeface="Calibri"/>
                <a:cs typeface="Calibri"/>
                <a:sym typeface="Calibri"/>
              </a:rPr>
              <a:t>www.osymigrant.org</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53"/>
        <p:cNvGrpSpPr/>
        <p:nvPr/>
      </p:nvGrpSpPr>
      <p:grpSpPr>
        <a:xfrm>
          <a:off x="0" y="0"/>
          <a:ext cx="0" cy="0"/>
          <a:chOff x="0" y="0"/>
          <a:chExt cx="0" cy="0"/>
        </a:xfrm>
      </p:grpSpPr>
      <p:sp>
        <p:nvSpPr>
          <p:cNvPr id="554" name="Google Shape;554;p41"/>
          <p:cNvSpPr txBox="1">
            <a:spLocks noGrp="1"/>
          </p:cNvSpPr>
          <p:nvPr>
            <p:ph type="title"/>
          </p:nvPr>
        </p:nvSpPr>
        <p:spPr>
          <a:xfrm>
            <a:off x="1103242" y="1166686"/>
            <a:ext cx="10058400" cy="878522"/>
          </a:xfrm>
          <a:prstGeom prst="rect">
            <a:avLst/>
          </a:prstGeom>
          <a:solidFill>
            <a:srgbClr val="FEE599"/>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a:t>Engaging Youth and Young Adults</a:t>
            </a:r>
            <a:endParaRPr/>
          </a:p>
        </p:txBody>
      </p:sp>
      <p:sp>
        <p:nvSpPr>
          <p:cNvPr id="555" name="Google Shape;555;p41"/>
          <p:cNvSpPr txBox="1">
            <a:spLocks noGrp="1"/>
          </p:cNvSpPr>
          <p:nvPr>
            <p:ph type="body" idx="1"/>
          </p:nvPr>
        </p:nvSpPr>
        <p:spPr>
          <a:xfrm>
            <a:off x="1103242" y="2045207"/>
            <a:ext cx="10058400" cy="4203191"/>
          </a:xfrm>
          <a:prstGeom prst="rect">
            <a:avLst/>
          </a:prstGeom>
          <a:solidFill>
            <a:srgbClr val="FFF2CC"/>
          </a:solidFill>
          <a:ln>
            <a:noFill/>
          </a:ln>
        </p:spPr>
        <p:txBody>
          <a:bodyPr spcFirstLastPara="1" wrap="square" lIns="91425" tIns="45700" rIns="91425" bIns="45700" anchor="t" anchorCtr="0">
            <a:normAutofit/>
          </a:bodyPr>
          <a:lstStyle/>
          <a:p>
            <a:pPr marL="0" lvl="0" indent="0" algn="ctr" rtl="0">
              <a:lnSpc>
                <a:spcPct val="70000"/>
              </a:lnSpc>
              <a:spcBef>
                <a:spcPts val="0"/>
              </a:spcBef>
              <a:spcAft>
                <a:spcPts val="0"/>
              </a:spcAft>
              <a:buClr>
                <a:schemeClr val="dk1"/>
              </a:buClr>
              <a:buSzPts val="2420"/>
              <a:buNone/>
            </a:pPr>
            <a:endParaRPr sz="2420" b="1" u="sng">
              <a:latin typeface="Arial"/>
              <a:ea typeface="Arial"/>
              <a:cs typeface="Arial"/>
              <a:sym typeface="Arial"/>
            </a:endParaRPr>
          </a:p>
          <a:p>
            <a:pPr marL="0" lvl="0" indent="0" algn="ctr" rtl="0">
              <a:lnSpc>
                <a:spcPct val="70000"/>
              </a:lnSpc>
              <a:spcBef>
                <a:spcPts val="1000"/>
              </a:spcBef>
              <a:spcAft>
                <a:spcPts val="0"/>
              </a:spcAft>
              <a:buClr>
                <a:schemeClr val="dk1"/>
              </a:buClr>
              <a:buSzPts val="2420"/>
              <a:buNone/>
            </a:pPr>
            <a:r>
              <a:rPr lang="en-US" sz="2420" b="1" u="sng">
                <a:latin typeface="Arial"/>
                <a:ea typeface="Arial"/>
                <a:cs typeface="Arial"/>
                <a:sym typeface="Arial"/>
              </a:rPr>
              <a:t>Ten ways to easily engage youth and young adults</a:t>
            </a:r>
            <a:endParaRPr/>
          </a:p>
          <a:p>
            <a:pPr marL="0" lvl="0" indent="0" algn="l" rtl="0">
              <a:lnSpc>
                <a:spcPct val="70000"/>
              </a:lnSpc>
              <a:spcBef>
                <a:spcPts val="1000"/>
              </a:spcBef>
              <a:spcAft>
                <a:spcPts val="0"/>
              </a:spcAft>
              <a:buClr>
                <a:schemeClr val="dk1"/>
              </a:buClr>
              <a:buSzPts val="2420"/>
              <a:buNone/>
            </a:pPr>
            <a:endParaRPr sz="2420">
              <a:latin typeface="Arial"/>
              <a:ea typeface="Arial"/>
              <a:cs typeface="Arial"/>
              <a:sym typeface="Arial"/>
            </a:endParaRPr>
          </a:p>
          <a:p>
            <a:pPr marL="0" lvl="0" indent="0" algn="l" rtl="0">
              <a:lnSpc>
                <a:spcPct val="70000"/>
              </a:lnSpc>
              <a:spcBef>
                <a:spcPts val="1000"/>
              </a:spcBef>
              <a:spcAft>
                <a:spcPts val="0"/>
              </a:spcAft>
              <a:buClr>
                <a:schemeClr val="dk1"/>
              </a:buClr>
              <a:buSzPts val="2420"/>
              <a:buNone/>
            </a:pPr>
            <a:r>
              <a:rPr lang="en-US" sz="2420">
                <a:latin typeface="Arial"/>
                <a:ea typeface="Arial"/>
                <a:cs typeface="Arial"/>
                <a:sym typeface="Arial"/>
              </a:rPr>
              <a:t>	-Ask how they are doing	-Make the conversation about them</a:t>
            </a:r>
            <a:endParaRPr/>
          </a:p>
          <a:p>
            <a:pPr marL="0" lvl="0" indent="0" algn="l" rtl="0">
              <a:lnSpc>
                <a:spcPct val="70000"/>
              </a:lnSpc>
              <a:spcBef>
                <a:spcPts val="1000"/>
              </a:spcBef>
              <a:spcAft>
                <a:spcPts val="0"/>
              </a:spcAft>
              <a:buClr>
                <a:schemeClr val="dk1"/>
              </a:buClr>
              <a:buSzPts val="2420"/>
              <a:buNone/>
            </a:pPr>
            <a:r>
              <a:rPr lang="en-US" sz="2420">
                <a:latin typeface="Arial"/>
                <a:ea typeface="Arial"/>
                <a:cs typeface="Arial"/>
                <a:sym typeface="Arial"/>
              </a:rPr>
              <a:t>	-Do something active	-Give them a choice</a:t>
            </a:r>
            <a:endParaRPr/>
          </a:p>
          <a:p>
            <a:pPr marL="0" lvl="0" indent="0" algn="l" rtl="0">
              <a:lnSpc>
                <a:spcPct val="70000"/>
              </a:lnSpc>
              <a:spcBef>
                <a:spcPts val="1000"/>
              </a:spcBef>
              <a:spcAft>
                <a:spcPts val="0"/>
              </a:spcAft>
              <a:buClr>
                <a:schemeClr val="dk1"/>
              </a:buClr>
              <a:buSzPts val="2420"/>
              <a:buNone/>
            </a:pPr>
            <a:r>
              <a:rPr lang="en-US" sz="2420">
                <a:latin typeface="Arial"/>
                <a:ea typeface="Arial"/>
                <a:cs typeface="Arial"/>
                <a:sym typeface="Arial"/>
              </a:rPr>
              <a:t>	-Let teens “teach” you        -Get them to “perform”</a:t>
            </a:r>
            <a:endParaRPr/>
          </a:p>
          <a:p>
            <a:pPr marL="0" lvl="0" indent="0" algn="l" rtl="0">
              <a:lnSpc>
                <a:spcPct val="70000"/>
              </a:lnSpc>
              <a:spcBef>
                <a:spcPts val="1000"/>
              </a:spcBef>
              <a:spcAft>
                <a:spcPts val="0"/>
              </a:spcAft>
              <a:buClr>
                <a:schemeClr val="dk1"/>
              </a:buClr>
              <a:buSzPts val="2420"/>
              <a:buNone/>
            </a:pPr>
            <a:r>
              <a:rPr lang="en-US" sz="2420">
                <a:latin typeface="Arial"/>
                <a:ea typeface="Arial"/>
                <a:cs typeface="Arial"/>
                <a:sym typeface="Arial"/>
              </a:rPr>
              <a:t>	-Set them a challenge	-Use culture</a:t>
            </a:r>
            <a:endParaRPr/>
          </a:p>
          <a:p>
            <a:pPr marL="0" lvl="0" indent="0" algn="l" rtl="0">
              <a:lnSpc>
                <a:spcPct val="70000"/>
              </a:lnSpc>
              <a:spcBef>
                <a:spcPts val="1000"/>
              </a:spcBef>
              <a:spcAft>
                <a:spcPts val="0"/>
              </a:spcAft>
              <a:buClr>
                <a:schemeClr val="dk1"/>
              </a:buClr>
              <a:buSzPts val="2420"/>
              <a:buNone/>
            </a:pPr>
            <a:r>
              <a:rPr lang="en-US" sz="2420">
                <a:latin typeface="Arial"/>
                <a:ea typeface="Arial"/>
                <a:cs typeface="Arial"/>
                <a:sym typeface="Arial"/>
              </a:rPr>
              <a:t>	-Be Yourself			-Remember that technology is an 						ingrained part of life</a:t>
            </a:r>
            <a:endParaRPr/>
          </a:p>
          <a:p>
            <a:pPr marL="0" lvl="0" indent="0" algn="l" rtl="0">
              <a:lnSpc>
                <a:spcPct val="70000"/>
              </a:lnSpc>
              <a:spcBef>
                <a:spcPts val="1000"/>
              </a:spcBef>
              <a:spcAft>
                <a:spcPts val="0"/>
              </a:spcAft>
              <a:buClr>
                <a:schemeClr val="dk1"/>
              </a:buClr>
              <a:buSzPts val="2420"/>
              <a:buNone/>
            </a:pPr>
            <a:endParaRPr sz="2420">
              <a:latin typeface="Arial"/>
              <a:ea typeface="Arial"/>
              <a:cs typeface="Arial"/>
              <a:sym typeface="Arial"/>
            </a:endParaRPr>
          </a:p>
          <a:p>
            <a:pPr marL="0" lvl="0" indent="0" algn="l" rtl="0">
              <a:lnSpc>
                <a:spcPct val="70000"/>
              </a:lnSpc>
              <a:spcBef>
                <a:spcPts val="1000"/>
              </a:spcBef>
              <a:spcAft>
                <a:spcPts val="0"/>
              </a:spcAft>
              <a:buClr>
                <a:schemeClr val="dk1"/>
              </a:buClr>
              <a:buSzPts val="2420"/>
              <a:buNone/>
            </a:pPr>
            <a:r>
              <a:rPr lang="en-US" sz="2420">
                <a:latin typeface="Arial"/>
                <a:ea typeface="Arial"/>
                <a:cs typeface="Arial"/>
                <a:sym typeface="Arial"/>
              </a:rPr>
              <a:t>							</a:t>
            </a:r>
            <a:r>
              <a:rPr lang="en-US" sz="1815">
                <a:latin typeface="Arial"/>
                <a:ea typeface="Arial"/>
                <a:cs typeface="Arial"/>
                <a:sym typeface="Arial"/>
              </a:rPr>
              <a:t>Source: Youth Dynamics</a:t>
            </a:r>
            <a:endParaRPr/>
          </a:p>
        </p:txBody>
      </p:sp>
      <p:pic>
        <p:nvPicPr>
          <p:cNvPr id="556" name="Google Shape;556;p41" descr="A picture containing drawing&#10;&#10;Description automatically generated"/>
          <p:cNvPicPr preferRelativeResize="0"/>
          <p:nvPr/>
        </p:nvPicPr>
        <p:blipFill rotWithShape="1">
          <a:blip r:embed="rId3">
            <a:alphaModFix/>
          </a:blip>
          <a:srcRect/>
          <a:stretch/>
        </p:blipFill>
        <p:spPr>
          <a:xfrm>
            <a:off x="496957" y="347871"/>
            <a:ext cx="2433249" cy="746490"/>
          </a:xfrm>
          <a:prstGeom prst="rect">
            <a:avLst/>
          </a:prstGeom>
          <a:noFill/>
          <a:ln>
            <a:noFill/>
          </a:ln>
        </p:spPr>
      </p:pic>
      <p:cxnSp>
        <p:nvCxnSpPr>
          <p:cNvPr id="557" name="Google Shape;557;p41"/>
          <p:cNvCxnSpPr/>
          <p:nvPr/>
        </p:nvCxnSpPr>
        <p:spPr>
          <a:xfrm>
            <a:off x="755375" y="1166686"/>
            <a:ext cx="11121886" cy="0"/>
          </a:xfrm>
          <a:prstGeom prst="straightConnector1">
            <a:avLst/>
          </a:prstGeom>
          <a:noFill/>
          <a:ln w="19050" cap="flat" cmpd="sng">
            <a:solidFill>
              <a:srgbClr val="009051"/>
            </a:solidFill>
            <a:prstDash val="solid"/>
            <a:miter lim="800000"/>
            <a:headEnd type="none" w="sm" len="sm"/>
            <a:tailEnd type="none" w="sm" len="sm"/>
          </a:ln>
        </p:spPr>
      </p:cxnSp>
      <p:sp>
        <p:nvSpPr>
          <p:cNvPr id="558" name="Google Shape;558;p41"/>
          <p:cNvSpPr txBox="1"/>
          <p:nvPr/>
        </p:nvSpPr>
        <p:spPr>
          <a:xfrm>
            <a:off x="487017" y="6248400"/>
            <a:ext cx="11390244" cy="381000"/>
          </a:xfrm>
          <a:prstGeom prst="rect">
            <a:avLst/>
          </a:prstGeom>
          <a:solidFill>
            <a:srgbClr val="009051"/>
          </a:solidFill>
          <a:ln w="12700" cap="flat" cmpd="sng">
            <a:solidFill>
              <a:schemeClr val="accent3"/>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chemeClr val="lt1"/>
                </a:solidFill>
                <a:latin typeface="Calibri"/>
                <a:ea typeface="Calibri"/>
                <a:cs typeface="Calibri"/>
                <a:sym typeface="Calibri"/>
              </a:rPr>
              <a:t>www.osymigrant.org</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62"/>
        <p:cNvGrpSpPr/>
        <p:nvPr/>
      </p:nvGrpSpPr>
      <p:grpSpPr>
        <a:xfrm>
          <a:off x="0" y="0"/>
          <a:ext cx="0" cy="0"/>
          <a:chOff x="0" y="0"/>
          <a:chExt cx="0" cy="0"/>
        </a:xfrm>
      </p:grpSpPr>
      <p:pic>
        <p:nvPicPr>
          <p:cNvPr id="563" name="Google Shape;563;p44" descr="A picture containing drawing&#10;&#10;Description automatically generated"/>
          <p:cNvPicPr preferRelativeResize="0"/>
          <p:nvPr/>
        </p:nvPicPr>
        <p:blipFill rotWithShape="1">
          <a:blip r:embed="rId3">
            <a:alphaModFix/>
          </a:blip>
          <a:srcRect/>
          <a:stretch/>
        </p:blipFill>
        <p:spPr>
          <a:xfrm>
            <a:off x="496957" y="347871"/>
            <a:ext cx="2433249" cy="746490"/>
          </a:xfrm>
          <a:prstGeom prst="rect">
            <a:avLst/>
          </a:prstGeom>
          <a:noFill/>
          <a:ln>
            <a:noFill/>
          </a:ln>
        </p:spPr>
      </p:pic>
      <p:cxnSp>
        <p:nvCxnSpPr>
          <p:cNvPr id="564" name="Google Shape;564;p44"/>
          <p:cNvCxnSpPr/>
          <p:nvPr/>
        </p:nvCxnSpPr>
        <p:spPr>
          <a:xfrm>
            <a:off x="755375" y="1166686"/>
            <a:ext cx="11121886" cy="0"/>
          </a:xfrm>
          <a:prstGeom prst="straightConnector1">
            <a:avLst/>
          </a:prstGeom>
          <a:noFill/>
          <a:ln w="19050" cap="flat" cmpd="sng">
            <a:solidFill>
              <a:srgbClr val="009051"/>
            </a:solidFill>
            <a:prstDash val="solid"/>
            <a:miter lim="800000"/>
            <a:headEnd type="none" w="sm" len="sm"/>
            <a:tailEnd type="none" w="sm" len="sm"/>
          </a:ln>
        </p:spPr>
      </p:cxnSp>
      <p:sp>
        <p:nvSpPr>
          <p:cNvPr id="565" name="Google Shape;565;p44"/>
          <p:cNvSpPr txBox="1"/>
          <p:nvPr/>
        </p:nvSpPr>
        <p:spPr>
          <a:xfrm>
            <a:off x="487017" y="6248400"/>
            <a:ext cx="11390244" cy="381000"/>
          </a:xfrm>
          <a:prstGeom prst="rect">
            <a:avLst/>
          </a:prstGeom>
          <a:solidFill>
            <a:srgbClr val="009051"/>
          </a:solidFill>
          <a:ln w="12700" cap="flat" cmpd="sng">
            <a:solidFill>
              <a:schemeClr val="accent3"/>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chemeClr val="lt1"/>
                </a:solidFill>
                <a:latin typeface="Calibri"/>
                <a:ea typeface="Calibri"/>
                <a:cs typeface="Calibri"/>
                <a:sym typeface="Calibri"/>
              </a:rPr>
              <a:t>www.osymigrant.org</a:t>
            </a:r>
            <a:endParaRPr/>
          </a:p>
        </p:txBody>
      </p:sp>
      <p:pic>
        <p:nvPicPr>
          <p:cNvPr id="566" name="Google Shape;566;p44" descr="https://lh6.googleusercontent.com/YvxCpFWg8jbALi7UW6VmLa2wJM8GSqiGMnDYOBLCivanGYnh2abLSrmyzr1bLg9F17vyvZjhtIr0kGahRJUCyC_nHUqDPZt9uL1YzUGXwQa2El0w5sQe62b2hN1RP6WVYGlEq6Rq"/>
          <p:cNvPicPr preferRelativeResize="0"/>
          <p:nvPr/>
        </p:nvPicPr>
        <p:blipFill rotWithShape="1">
          <a:blip r:embed="rId4">
            <a:alphaModFix/>
          </a:blip>
          <a:srcRect/>
          <a:stretch/>
        </p:blipFill>
        <p:spPr>
          <a:xfrm>
            <a:off x="496957" y="1564791"/>
            <a:ext cx="3445086" cy="2475689"/>
          </a:xfrm>
          <a:prstGeom prst="rect">
            <a:avLst/>
          </a:prstGeom>
          <a:noFill/>
          <a:ln>
            <a:noFill/>
          </a:ln>
        </p:spPr>
      </p:pic>
      <p:sp>
        <p:nvSpPr>
          <p:cNvPr id="567" name="Google Shape;567;p44"/>
          <p:cNvSpPr/>
          <p:nvPr/>
        </p:nvSpPr>
        <p:spPr>
          <a:xfrm>
            <a:off x="3942043" y="2059836"/>
            <a:ext cx="2065764" cy="2065764"/>
          </a:xfrm>
          <a:prstGeom prst="ellipse">
            <a:avLst/>
          </a:prstGeom>
          <a:solidFill>
            <a:srgbClr val="6B9BD1"/>
          </a:solidFill>
          <a:ln w="12700" cap="flat" cmpd="sng">
            <a:solidFill>
              <a:srgbClr val="6B9BD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b="1">
                <a:solidFill>
                  <a:schemeClr val="dk1"/>
                </a:solidFill>
                <a:latin typeface="Tahoma"/>
                <a:ea typeface="Tahoma"/>
                <a:cs typeface="Tahoma"/>
                <a:sym typeface="Tahoma"/>
              </a:rPr>
              <a:t>REFLECT</a:t>
            </a:r>
            <a:endParaRPr sz="1200" b="1">
              <a:solidFill>
                <a:schemeClr val="dk1"/>
              </a:solidFill>
              <a:latin typeface="Tahoma"/>
              <a:ea typeface="Tahoma"/>
              <a:cs typeface="Tahoma"/>
              <a:sym typeface="Tahoma"/>
            </a:endParaRPr>
          </a:p>
        </p:txBody>
      </p:sp>
      <p:sp>
        <p:nvSpPr>
          <p:cNvPr id="568" name="Google Shape;568;p44"/>
          <p:cNvSpPr/>
          <p:nvPr/>
        </p:nvSpPr>
        <p:spPr>
          <a:xfrm>
            <a:off x="2575768" y="5193731"/>
            <a:ext cx="982343" cy="982343"/>
          </a:xfrm>
          <a:prstGeom prst="ellipse">
            <a:avLst/>
          </a:prstGeom>
          <a:solidFill>
            <a:srgbClr val="F7C244">
              <a:alpha val="44705"/>
            </a:srgbClr>
          </a:solidFill>
          <a:ln w="12700" cap="flat" cmpd="sng">
            <a:solidFill>
              <a:srgbClr val="F7C24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b="1">
                <a:solidFill>
                  <a:schemeClr val="dk1"/>
                </a:solidFill>
                <a:latin typeface="Tahoma"/>
                <a:ea typeface="Tahoma"/>
                <a:cs typeface="Tahoma"/>
                <a:sym typeface="Tahoma"/>
              </a:rPr>
              <a:t>PLAN</a:t>
            </a:r>
            <a:endParaRPr/>
          </a:p>
        </p:txBody>
      </p:sp>
      <p:sp>
        <p:nvSpPr>
          <p:cNvPr id="569" name="Google Shape;569;p44"/>
          <p:cNvSpPr/>
          <p:nvPr/>
        </p:nvSpPr>
        <p:spPr>
          <a:xfrm>
            <a:off x="3634236" y="5206523"/>
            <a:ext cx="956757" cy="956757"/>
          </a:xfrm>
          <a:prstGeom prst="ellipse">
            <a:avLst/>
          </a:prstGeom>
          <a:solidFill>
            <a:srgbClr val="89E54C">
              <a:alpha val="44705"/>
            </a:srgbClr>
          </a:solidFill>
          <a:ln w="12700" cap="flat" cmpd="sng">
            <a:solidFill>
              <a:srgbClr val="89E54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b="1">
                <a:solidFill>
                  <a:srgbClr val="BFBFBF"/>
                </a:solidFill>
                <a:latin typeface="Tahoma"/>
                <a:ea typeface="Tahoma"/>
                <a:cs typeface="Tahoma"/>
                <a:sym typeface="Tahoma"/>
              </a:rPr>
              <a:t>DO</a:t>
            </a:r>
            <a:endParaRPr/>
          </a:p>
        </p:txBody>
      </p:sp>
      <p:sp>
        <p:nvSpPr>
          <p:cNvPr id="570" name="Google Shape;570;p44"/>
          <p:cNvSpPr/>
          <p:nvPr/>
        </p:nvSpPr>
        <p:spPr>
          <a:xfrm>
            <a:off x="4736692" y="5206523"/>
            <a:ext cx="956757" cy="956757"/>
          </a:xfrm>
          <a:prstGeom prst="ellipse">
            <a:avLst/>
          </a:prstGeom>
          <a:solidFill>
            <a:srgbClr val="73DE9F">
              <a:alpha val="44705"/>
            </a:srgbClr>
          </a:solidFill>
          <a:ln w="12700" cap="flat" cmpd="sng">
            <a:solidFill>
              <a:srgbClr val="73DE9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800" b="1">
                <a:solidFill>
                  <a:srgbClr val="BFBFBF"/>
                </a:solidFill>
                <a:latin typeface="Tahoma"/>
                <a:ea typeface="Tahoma"/>
                <a:cs typeface="Tahoma"/>
                <a:sym typeface="Tahoma"/>
              </a:rPr>
              <a:t>OBSERVE</a:t>
            </a:r>
            <a:endParaRPr/>
          </a:p>
        </p:txBody>
      </p:sp>
      <p:sp>
        <p:nvSpPr>
          <p:cNvPr id="571" name="Google Shape;571;p44"/>
          <p:cNvSpPr txBox="1"/>
          <p:nvPr/>
        </p:nvSpPr>
        <p:spPr>
          <a:xfrm>
            <a:off x="6482948" y="1509973"/>
            <a:ext cx="5006687" cy="415498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u="sng">
                <a:solidFill>
                  <a:schemeClr val="dk1"/>
                </a:solidFill>
                <a:latin typeface="Arial"/>
                <a:ea typeface="Arial"/>
                <a:cs typeface="Arial"/>
                <a:sym typeface="Arial"/>
              </a:rPr>
              <a:t>As a Group</a:t>
            </a:r>
            <a:endParaRPr/>
          </a:p>
          <a:p>
            <a:pPr marL="0" marR="0" lvl="0" indent="0" algn="l" rtl="0">
              <a:spcBef>
                <a:spcPts val="0"/>
              </a:spcBef>
              <a:spcAft>
                <a:spcPts val="0"/>
              </a:spcAft>
              <a:buNone/>
            </a:pPr>
            <a:r>
              <a:rPr lang="en-US" sz="2400">
                <a:solidFill>
                  <a:schemeClr val="dk1"/>
                </a:solidFill>
                <a:latin typeface="Arial"/>
                <a:ea typeface="Arial"/>
                <a:cs typeface="Arial"/>
                <a:sym typeface="Arial"/>
              </a:rPr>
              <a:t>Review an area of practice and how it could look in your program.</a:t>
            </a:r>
            <a:endParaRPr/>
          </a:p>
          <a:p>
            <a:pPr marL="0" marR="0" lvl="0" indent="0" algn="l" rtl="0">
              <a:spcBef>
                <a:spcPts val="0"/>
              </a:spcBef>
              <a:spcAft>
                <a:spcPts val="0"/>
              </a:spcAft>
              <a:buNone/>
            </a:pPr>
            <a:endParaRPr sz="2400">
              <a:solidFill>
                <a:schemeClr val="dk1"/>
              </a:solidFill>
              <a:latin typeface="Arial"/>
              <a:ea typeface="Arial"/>
              <a:cs typeface="Arial"/>
              <a:sym typeface="Arial"/>
            </a:endParaRPr>
          </a:p>
          <a:p>
            <a:pPr marL="0" marR="0" lvl="0" indent="0" algn="l" rtl="0">
              <a:spcBef>
                <a:spcPts val="0"/>
              </a:spcBef>
              <a:spcAft>
                <a:spcPts val="0"/>
              </a:spcAft>
              <a:buNone/>
            </a:pPr>
            <a:endParaRPr sz="2400">
              <a:solidFill>
                <a:schemeClr val="dk1"/>
              </a:solidFill>
              <a:latin typeface="Arial"/>
              <a:ea typeface="Arial"/>
              <a:cs typeface="Arial"/>
              <a:sym typeface="Arial"/>
            </a:endParaRPr>
          </a:p>
          <a:p>
            <a:pPr marL="0" marR="0" lvl="0" indent="0" algn="l" rtl="0">
              <a:spcBef>
                <a:spcPts val="0"/>
              </a:spcBef>
              <a:spcAft>
                <a:spcPts val="0"/>
              </a:spcAft>
              <a:buNone/>
            </a:pPr>
            <a:r>
              <a:rPr lang="en-US" sz="2400" u="sng">
                <a:solidFill>
                  <a:schemeClr val="dk1"/>
                </a:solidFill>
                <a:latin typeface="Arial"/>
                <a:ea typeface="Arial"/>
                <a:cs typeface="Arial"/>
                <a:sym typeface="Arial"/>
              </a:rPr>
              <a:t>As an Individual</a:t>
            </a:r>
            <a:endParaRPr/>
          </a:p>
          <a:p>
            <a:pPr marL="0" marR="0" lvl="0" indent="0" algn="l" rtl="0">
              <a:spcBef>
                <a:spcPts val="0"/>
              </a:spcBef>
              <a:spcAft>
                <a:spcPts val="0"/>
              </a:spcAft>
              <a:buNone/>
            </a:pPr>
            <a:r>
              <a:rPr lang="en-US" sz="2400">
                <a:solidFill>
                  <a:schemeClr val="dk1"/>
                </a:solidFill>
                <a:latin typeface="Arial"/>
                <a:ea typeface="Arial"/>
                <a:cs typeface="Arial"/>
                <a:sym typeface="Arial"/>
              </a:rPr>
              <a:t>Complete the self-reflection based on the group’s goal.</a:t>
            </a:r>
            <a:endParaRPr/>
          </a:p>
          <a:p>
            <a:pPr marL="0" marR="0" lvl="0" indent="0" algn="l" rtl="0">
              <a:spcBef>
                <a:spcPts val="0"/>
              </a:spcBef>
              <a:spcAft>
                <a:spcPts val="0"/>
              </a:spcAft>
              <a:buNone/>
            </a:pPr>
            <a:r>
              <a:rPr lang="en-US" sz="2400">
                <a:solidFill>
                  <a:schemeClr val="dk1"/>
                </a:solidFill>
                <a:latin typeface="Arial"/>
                <a:ea typeface="Arial"/>
                <a:cs typeface="Arial"/>
                <a:sym typeface="Arial"/>
              </a:rPr>
              <a:t>Identify areas of strength and areas of growth and needed areas of support.</a:t>
            </a:r>
            <a:endParaRPr/>
          </a:p>
        </p:txBody>
      </p:sp>
      <p:sp>
        <p:nvSpPr>
          <p:cNvPr id="572" name="Google Shape;572;p44"/>
          <p:cNvSpPr txBox="1">
            <a:spLocks noGrp="1"/>
          </p:cNvSpPr>
          <p:nvPr>
            <p:ph type="title"/>
          </p:nvPr>
        </p:nvSpPr>
        <p:spPr>
          <a:xfrm>
            <a:off x="6846904" y="0"/>
            <a:ext cx="5006687" cy="1609344"/>
          </a:xfrm>
          <a:prstGeom prst="rect">
            <a:avLst/>
          </a:prstGeom>
          <a:noFill/>
          <a:ln>
            <a:noFill/>
          </a:ln>
        </p:spPr>
        <p:txBody>
          <a:bodyPr spcFirstLastPara="1" wrap="square" lIns="91425" tIns="45700" rIns="91425" bIns="45700" anchor="ctr" anchorCtr="0">
            <a:noAutofit/>
          </a:bodyPr>
          <a:lstStyle/>
          <a:p>
            <a:pPr marL="0" lvl="0" indent="0" algn="r" rtl="0">
              <a:lnSpc>
                <a:spcPct val="90000"/>
              </a:lnSpc>
              <a:spcBef>
                <a:spcPts val="0"/>
              </a:spcBef>
              <a:spcAft>
                <a:spcPts val="0"/>
              </a:spcAft>
              <a:buClr>
                <a:schemeClr val="dk1"/>
              </a:buClr>
              <a:buSzPts val="6000"/>
              <a:buFont typeface="Calibri"/>
              <a:buNone/>
            </a:pPr>
            <a:r>
              <a:rPr lang="en-US" sz="6000"/>
              <a:t>Our Approach</a:t>
            </a:r>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76"/>
        <p:cNvGrpSpPr/>
        <p:nvPr/>
      </p:nvGrpSpPr>
      <p:grpSpPr>
        <a:xfrm>
          <a:off x="0" y="0"/>
          <a:ext cx="0" cy="0"/>
          <a:chOff x="0" y="0"/>
          <a:chExt cx="0" cy="0"/>
        </a:xfrm>
      </p:grpSpPr>
      <p:pic>
        <p:nvPicPr>
          <p:cNvPr id="577" name="Google Shape;577;p45" descr="A picture containing drawing&#10;&#10;Description automatically generated"/>
          <p:cNvPicPr preferRelativeResize="0"/>
          <p:nvPr/>
        </p:nvPicPr>
        <p:blipFill rotWithShape="1">
          <a:blip r:embed="rId3">
            <a:alphaModFix/>
          </a:blip>
          <a:srcRect/>
          <a:stretch/>
        </p:blipFill>
        <p:spPr>
          <a:xfrm>
            <a:off x="496957" y="347871"/>
            <a:ext cx="2433249" cy="746490"/>
          </a:xfrm>
          <a:prstGeom prst="rect">
            <a:avLst/>
          </a:prstGeom>
          <a:noFill/>
          <a:ln>
            <a:noFill/>
          </a:ln>
        </p:spPr>
      </p:pic>
      <p:cxnSp>
        <p:nvCxnSpPr>
          <p:cNvPr id="578" name="Google Shape;578;p45"/>
          <p:cNvCxnSpPr/>
          <p:nvPr/>
        </p:nvCxnSpPr>
        <p:spPr>
          <a:xfrm>
            <a:off x="755375" y="1166686"/>
            <a:ext cx="11121886" cy="0"/>
          </a:xfrm>
          <a:prstGeom prst="straightConnector1">
            <a:avLst/>
          </a:prstGeom>
          <a:noFill/>
          <a:ln w="19050" cap="flat" cmpd="sng">
            <a:solidFill>
              <a:srgbClr val="009051"/>
            </a:solidFill>
            <a:prstDash val="solid"/>
            <a:miter lim="800000"/>
            <a:headEnd type="none" w="sm" len="sm"/>
            <a:tailEnd type="none" w="sm" len="sm"/>
          </a:ln>
        </p:spPr>
      </p:cxnSp>
      <p:sp>
        <p:nvSpPr>
          <p:cNvPr id="579" name="Google Shape;579;p45"/>
          <p:cNvSpPr txBox="1"/>
          <p:nvPr/>
        </p:nvSpPr>
        <p:spPr>
          <a:xfrm>
            <a:off x="487017" y="6248400"/>
            <a:ext cx="11390244" cy="381000"/>
          </a:xfrm>
          <a:prstGeom prst="rect">
            <a:avLst/>
          </a:prstGeom>
          <a:solidFill>
            <a:srgbClr val="009051"/>
          </a:solidFill>
          <a:ln w="12700" cap="flat" cmpd="sng">
            <a:solidFill>
              <a:schemeClr val="accent3"/>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chemeClr val="lt1"/>
                </a:solidFill>
                <a:latin typeface="Calibri"/>
                <a:ea typeface="Calibri"/>
                <a:cs typeface="Calibri"/>
                <a:sym typeface="Calibri"/>
              </a:rPr>
              <a:t>www.osymigrant.org</a:t>
            </a:r>
            <a:endParaRPr/>
          </a:p>
        </p:txBody>
      </p:sp>
      <p:pic>
        <p:nvPicPr>
          <p:cNvPr id="580" name="Google Shape;580;p45" descr="https://lh6.googleusercontent.com/YvxCpFWg8jbALi7UW6VmLa2wJM8GSqiGMnDYOBLCivanGYnh2abLSrmyzr1bLg9F17vyvZjhtIr0kGahRJUCyC_nHUqDPZt9uL1YzUGXwQa2El0w5sQe62b2hN1RP6WVYGlEq6Rq"/>
          <p:cNvPicPr preferRelativeResize="0"/>
          <p:nvPr/>
        </p:nvPicPr>
        <p:blipFill rotWithShape="1">
          <a:blip r:embed="rId4">
            <a:alphaModFix/>
          </a:blip>
          <a:srcRect/>
          <a:stretch/>
        </p:blipFill>
        <p:spPr>
          <a:xfrm>
            <a:off x="496957" y="1564791"/>
            <a:ext cx="3445086" cy="2475689"/>
          </a:xfrm>
          <a:prstGeom prst="rect">
            <a:avLst/>
          </a:prstGeom>
          <a:noFill/>
          <a:ln>
            <a:noFill/>
          </a:ln>
        </p:spPr>
      </p:pic>
      <p:sp>
        <p:nvSpPr>
          <p:cNvPr id="581" name="Google Shape;581;p45"/>
          <p:cNvSpPr/>
          <p:nvPr/>
        </p:nvSpPr>
        <p:spPr>
          <a:xfrm>
            <a:off x="3634236" y="5206523"/>
            <a:ext cx="956757" cy="956757"/>
          </a:xfrm>
          <a:prstGeom prst="ellipse">
            <a:avLst/>
          </a:prstGeom>
          <a:solidFill>
            <a:srgbClr val="89E54C">
              <a:alpha val="44705"/>
            </a:srgbClr>
          </a:solidFill>
          <a:ln w="12700" cap="flat" cmpd="sng">
            <a:solidFill>
              <a:srgbClr val="89E54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b="1">
                <a:solidFill>
                  <a:srgbClr val="BFBFBF"/>
                </a:solidFill>
                <a:latin typeface="Tahoma"/>
                <a:ea typeface="Tahoma"/>
                <a:cs typeface="Tahoma"/>
                <a:sym typeface="Tahoma"/>
              </a:rPr>
              <a:t>DO</a:t>
            </a:r>
            <a:endParaRPr/>
          </a:p>
        </p:txBody>
      </p:sp>
      <p:sp>
        <p:nvSpPr>
          <p:cNvPr id="582" name="Google Shape;582;p45"/>
          <p:cNvSpPr/>
          <p:nvPr/>
        </p:nvSpPr>
        <p:spPr>
          <a:xfrm>
            <a:off x="4736692" y="5206523"/>
            <a:ext cx="956757" cy="956757"/>
          </a:xfrm>
          <a:prstGeom prst="ellipse">
            <a:avLst/>
          </a:prstGeom>
          <a:solidFill>
            <a:srgbClr val="73DE9F">
              <a:alpha val="44705"/>
            </a:srgbClr>
          </a:solidFill>
          <a:ln w="12700" cap="flat" cmpd="sng">
            <a:solidFill>
              <a:srgbClr val="73DE9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800" b="1">
                <a:solidFill>
                  <a:srgbClr val="BFBFBF"/>
                </a:solidFill>
                <a:latin typeface="Tahoma"/>
                <a:ea typeface="Tahoma"/>
                <a:cs typeface="Tahoma"/>
                <a:sym typeface="Tahoma"/>
              </a:rPr>
              <a:t>OBSERVE</a:t>
            </a:r>
            <a:endParaRPr/>
          </a:p>
        </p:txBody>
      </p:sp>
      <p:sp>
        <p:nvSpPr>
          <p:cNvPr id="583" name="Google Shape;583;p45"/>
          <p:cNvSpPr txBox="1">
            <a:spLocks noGrp="1"/>
          </p:cNvSpPr>
          <p:nvPr>
            <p:ph type="title"/>
          </p:nvPr>
        </p:nvSpPr>
        <p:spPr>
          <a:xfrm>
            <a:off x="6846904" y="0"/>
            <a:ext cx="5006687" cy="1609344"/>
          </a:xfrm>
          <a:prstGeom prst="rect">
            <a:avLst/>
          </a:prstGeom>
          <a:noFill/>
          <a:ln>
            <a:noFill/>
          </a:ln>
        </p:spPr>
        <p:txBody>
          <a:bodyPr spcFirstLastPara="1" wrap="square" lIns="91425" tIns="45700" rIns="91425" bIns="45700" anchor="ctr" anchorCtr="0">
            <a:noAutofit/>
          </a:bodyPr>
          <a:lstStyle/>
          <a:p>
            <a:pPr marL="0" lvl="0" indent="0" algn="r" rtl="0">
              <a:lnSpc>
                <a:spcPct val="90000"/>
              </a:lnSpc>
              <a:spcBef>
                <a:spcPts val="0"/>
              </a:spcBef>
              <a:spcAft>
                <a:spcPts val="0"/>
              </a:spcAft>
              <a:buClr>
                <a:schemeClr val="dk1"/>
              </a:buClr>
              <a:buSzPts val="6000"/>
              <a:buFont typeface="Calibri"/>
              <a:buNone/>
            </a:pPr>
            <a:r>
              <a:rPr lang="en-US" sz="6000"/>
              <a:t>Our Approach</a:t>
            </a:r>
            <a:endParaRPr/>
          </a:p>
        </p:txBody>
      </p:sp>
      <p:sp>
        <p:nvSpPr>
          <p:cNvPr id="584" name="Google Shape;584;p45"/>
          <p:cNvSpPr/>
          <p:nvPr/>
        </p:nvSpPr>
        <p:spPr>
          <a:xfrm>
            <a:off x="3942043" y="2089606"/>
            <a:ext cx="2176949" cy="2194160"/>
          </a:xfrm>
          <a:prstGeom prst="ellipse">
            <a:avLst/>
          </a:prstGeom>
          <a:solidFill>
            <a:srgbClr val="F7C244"/>
          </a:solidFill>
          <a:ln w="12700" cap="flat" cmpd="sng">
            <a:solidFill>
              <a:srgbClr val="F7C24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b="1">
                <a:solidFill>
                  <a:schemeClr val="dk1"/>
                </a:solidFill>
                <a:latin typeface="Tahoma"/>
                <a:ea typeface="Tahoma"/>
                <a:cs typeface="Tahoma"/>
                <a:sym typeface="Tahoma"/>
              </a:rPr>
              <a:t>PLAN</a:t>
            </a:r>
            <a:endParaRPr/>
          </a:p>
        </p:txBody>
      </p:sp>
      <p:sp>
        <p:nvSpPr>
          <p:cNvPr id="585" name="Google Shape;585;p45"/>
          <p:cNvSpPr/>
          <p:nvPr/>
        </p:nvSpPr>
        <p:spPr>
          <a:xfrm>
            <a:off x="1728139" y="5184897"/>
            <a:ext cx="960120" cy="960120"/>
          </a:xfrm>
          <a:prstGeom prst="ellipse">
            <a:avLst/>
          </a:prstGeom>
          <a:solidFill>
            <a:srgbClr val="6B9BD1">
              <a:alpha val="44705"/>
            </a:srgbClr>
          </a:solidFill>
          <a:ln w="12700" cap="flat" cmpd="sng">
            <a:solidFill>
              <a:srgbClr val="6B9BD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800" b="1">
                <a:solidFill>
                  <a:schemeClr val="dk1"/>
                </a:solidFill>
                <a:latin typeface="Tahoma"/>
                <a:ea typeface="Tahoma"/>
                <a:cs typeface="Tahoma"/>
                <a:sym typeface="Tahoma"/>
              </a:rPr>
              <a:t>REFLECT</a:t>
            </a:r>
            <a:endParaRPr sz="400" b="1">
              <a:solidFill>
                <a:schemeClr val="dk1"/>
              </a:solidFill>
              <a:latin typeface="Tahoma"/>
              <a:ea typeface="Tahoma"/>
              <a:cs typeface="Tahoma"/>
              <a:sym typeface="Tahoma"/>
            </a:endParaRPr>
          </a:p>
        </p:txBody>
      </p:sp>
      <p:sp>
        <p:nvSpPr>
          <p:cNvPr id="586" name="Google Shape;586;p45"/>
          <p:cNvSpPr txBox="1"/>
          <p:nvPr/>
        </p:nvSpPr>
        <p:spPr>
          <a:xfrm>
            <a:off x="6420678" y="1384122"/>
            <a:ext cx="5433000" cy="4524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u="sng" dirty="0">
                <a:solidFill>
                  <a:schemeClr val="dk1"/>
                </a:solidFill>
                <a:latin typeface="Arial"/>
                <a:ea typeface="Arial"/>
                <a:cs typeface="Arial"/>
                <a:sym typeface="Arial"/>
              </a:rPr>
              <a:t>As a Group</a:t>
            </a:r>
            <a:endParaRPr dirty="0"/>
          </a:p>
          <a:p>
            <a:pPr marL="0" marR="0" lvl="0" indent="0" algn="l" rtl="0">
              <a:spcBef>
                <a:spcPts val="0"/>
              </a:spcBef>
              <a:spcAft>
                <a:spcPts val="0"/>
              </a:spcAft>
              <a:buNone/>
            </a:pPr>
            <a:r>
              <a:rPr lang="en-US" sz="1800" dirty="0">
                <a:solidFill>
                  <a:schemeClr val="dk1"/>
                </a:solidFill>
                <a:latin typeface="Arial"/>
                <a:ea typeface="Arial"/>
                <a:cs typeface="Arial"/>
                <a:sym typeface="Arial"/>
              </a:rPr>
              <a:t>Working together, establish what it should be (goal).</a:t>
            </a:r>
            <a:endParaRPr dirty="0"/>
          </a:p>
          <a:p>
            <a:pPr marL="0" marR="0" lvl="0" indent="0" algn="l" rtl="0">
              <a:spcBef>
                <a:spcPts val="0"/>
              </a:spcBef>
              <a:spcAft>
                <a:spcPts val="0"/>
              </a:spcAft>
              <a:buNone/>
            </a:pPr>
            <a:endParaRPr sz="1800" dirty="0">
              <a:solidFill>
                <a:schemeClr val="dk1"/>
              </a:solidFill>
              <a:latin typeface="Arial"/>
              <a:ea typeface="Arial"/>
              <a:cs typeface="Arial"/>
              <a:sym typeface="Arial"/>
            </a:endParaRPr>
          </a:p>
          <a:p>
            <a:pPr marL="0" marR="0" lvl="0" indent="0" algn="l" rtl="0">
              <a:spcBef>
                <a:spcPts val="0"/>
              </a:spcBef>
              <a:spcAft>
                <a:spcPts val="0"/>
              </a:spcAft>
              <a:buNone/>
            </a:pPr>
            <a:endParaRPr sz="1800" dirty="0">
              <a:solidFill>
                <a:schemeClr val="dk1"/>
              </a:solidFill>
              <a:latin typeface="Arial"/>
              <a:ea typeface="Arial"/>
              <a:cs typeface="Arial"/>
              <a:sym typeface="Arial"/>
            </a:endParaRPr>
          </a:p>
          <a:p>
            <a:pPr marL="0" marR="0" lvl="0" indent="0" algn="l" rtl="0">
              <a:spcBef>
                <a:spcPts val="0"/>
              </a:spcBef>
              <a:spcAft>
                <a:spcPts val="0"/>
              </a:spcAft>
              <a:buNone/>
            </a:pPr>
            <a:r>
              <a:rPr lang="en-US" sz="1800" dirty="0">
                <a:solidFill>
                  <a:schemeClr val="dk1"/>
                </a:solidFill>
                <a:latin typeface="Arial"/>
                <a:ea typeface="Arial"/>
                <a:cs typeface="Arial"/>
                <a:sym typeface="Arial"/>
              </a:rPr>
              <a:t>Ideal _______ with OSY in our program will look like ______________________________________.</a:t>
            </a:r>
            <a:endParaRPr dirty="0"/>
          </a:p>
          <a:p>
            <a:pPr marL="0" marR="0" lvl="0" indent="0" algn="l" rtl="0">
              <a:spcBef>
                <a:spcPts val="0"/>
              </a:spcBef>
              <a:spcAft>
                <a:spcPts val="0"/>
              </a:spcAft>
              <a:buNone/>
            </a:pPr>
            <a:endParaRPr sz="1800" dirty="0">
              <a:solidFill>
                <a:schemeClr val="dk1"/>
              </a:solidFill>
              <a:latin typeface="Arial"/>
              <a:ea typeface="Arial"/>
              <a:cs typeface="Arial"/>
              <a:sym typeface="Arial"/>
            </a:endParaRPr>
          </a:p>
          <a:p>
            <a:pPr marL="0" marR="0" lvl="0" indent="0" algn="l" rtl="0">
              <a:spcBef>
                <a:spcPts val="0"/>
              </a:spcBef>
              <a:spcAft>
                <a:spcPts val="0"/>
              </a:spcAft>
              <a:buNone/>
            </a:pPr>
            <a:r>
              <a:rPr lang="en-US" sz="1800" dirty="0">
                <a:solidFill>
                  <a:schemeClr val="dk1"/>
                </a:solidFill>
                <a:latin typeface="Arial"/>
                <a:ea typeface="Arial"/>
                <a:cs typeface="Arial"/>
                <a:sym typeface="Arial"/>
              </a:rPr>
              <a:t>To accomplish this, we will __________________.</a:t>
            </a:r>
            <a:endParaRPr dirty="0"/>
          </a:p>
          <a:p>
            <a:pPr marL="0" marR="0" lvl="0" indent="0" algn="l" rtl="0">
              <a:spcBef>
                <a:spcPts val="0"/>
              </a:spcBef>
              <a:spcAft>
                <a:spcPts val="0"/>
              </a:spcAft>
              <a:buNone/>
            </a:pPr>
            <a:endParaRPr sz="1800" dirty="0">
              <a:solidFill>
                <a:schemeClr val="dk1"/>
              </a:solidFill>
              <a:latin typeface="Arial"/>
              <a:ea typeface="Arial"/>
              <a:cs typeface="Arial"/>
              <a:sym typeface="Arial"/>
            </a:endParaRPr>
          </a:p>
          <a:p>
            <a:pPr marL="0" marR="0" lvl="0" indent="0" algn="l" rtl="0">
              <a:spcBef>
                <a:spcPts val="0"/>
              </a:spcBef>
              <a:spcAft>
                <a:spcPts val="0"/>
              </a:spcAft>
              <a:buNone/>
            </a:pPr>
            <a:endParaRPr sz="1800" dirty="0">
              <a:solidFill>
                <a:schemeClr val="dk1"/>
              </a:solidFill>
              <a:latin typeface="Arial"/>
              <a:ea typeface="Arial"/>
              <a:cs typeface="Arial"/>
              <a:sym typeface="Arial"/>
            </a:endParaRPr>
          </a:p>
          <a:p>
            <a:pPr marL="0" marR="0" lvl="0" indent="0" algn="l" rtl="0">
              <a:spcBef>
                <a:spcPts val="0"/>
              </a:spcBef>
              <a:spcAft>
                <a:spcPts val="0"/>
              </a:spcAft>
              <a:buNone/>
            </a:pPr>
            <a:r>
              <a:rPr lang="en-US" sz="1800" u="sng" dirty="0">
                <a:solidFill>
                  <a:schemeClr val="dk1"/>
                </a:solidFill>
                <a:latin typeface="Arial"/>
                <a:ea typeface="Arial"/>
                <a:cs typeface="Arial"/>
                <a:sym typeface="Arial"/>
              </a:rPr>
              <a:t>As an Individual</a:t>
            </a:r>
            <a:endParaRPr dirty="0"/>
          </a:p>
          <a:p>
            <a:pPr marL="0" marR="0" lvl="0" indent="0" algn="l" rtl="0">
              <a:spcBef>
                <a:spcPts val="0"/>
              </a:spcBef>
              <a:spcAft>
                <a:spcPts val="0"/>
              </a:spcAft>
              <a:buNone/>
            </a:pPr>
            <a:r>
              <a:rPr lang="en-US" sz="1800" dirty="0">
                <a:solidFill>
                  <a:schemeClr val="dk1"/>
                </a:solidFill>
                <a:latin typeface="Arial"/>
                <a:ea typeface="Arial"/>
                <a:cs typeface="Arial"/>
                <a:sym typeface="Arial"/>
              </a:rPr>
              <a:t>Using your strengths and areas of work, develop an action plan reflecting how you will support the group to work towards their goal and how you can support others and how they can support you.</a:t>
            </a:r>
            <a:endParaRPr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91"/>
        <p:cNvGrpSpPr/>
        <p:nvPr/>
      </p:nvGrpSpPr>
      <p:grpSpPr>
        <a:xfrm>
          <a:off x="0" y="0"/>
          <a:ext cx="0" cy="0"/>
          <a:chOff x="0" y="0"/>
          <a:chExt cx="0" cy="0"/>
        </a:xfrm>
      </p:grpSpPr>
      <p:pic>
        <p:nvPicPr>
          <p:cNvPr id="592" name="Google Shape;592;p46"/>
          <p:cNvPicPr preferRelativeResize="0"/>
          <p:nvPr/>
        </p:nvPicPr>
        <p:blipFill rotWithShape="1">
          <a:blip r:embed="rId3">
            <a:alphaModFix/>
          </a:blip>
          <a:srcRect b="7142"/>
          <a:stretch/>
        </p:blipFill>
        <p:spPr>
          <a:xfrm>
            <a:off x="537508" y="481693"/>
            <a:ext cx="5136497" cy="6258582"/>
          </a:xfrm>
          <a:prstGeom prst="rect">
            <a:avLst/>
          </a:prstGeom>
          <a:noFill/>
          <a:ln w="38100" cap="sq" cmpd="sng">
            <a:solidFill>
              <a:srgbClr val="000000"/>
            </a:solidFill>
            <a:prstDash val="solid"/>
            <a:miter lim="800000"/>
            <a:headEnd type="none" w="sm" len="sm"/>
            <a:tailEnd type="none" w="sm" len="sm"/>
          </a:ln>
          <a:effectLst>
            <a:outerShdw blurRad="50800" dist="38100" dir="2700000" algn="tl" rotWithShape="0">
              <a:srgbClr val="000000">
                <a:alpha val="42745"/>
              </a:srgbClr>
            </a:outerShdw>
          </a:effectLst>
        </p:spPr>
      </p:pic>
      <p:pic>
        <p:nvPicPr>
          <p:cNvPr id="593" name="Google Shape;593;p46"/>
          <p:cNvPicPr preferRelativeResize="0"/>
          <p:nvPr/>
        </p:nvPicPr>
        <p:blipFill rotWithShape="1">
          <a:blip r:embed="rId4">
            <a:alphaModFix/>
          </a:blip>
          <a:srcRect/>
          <a:stretch/>
        </p:blipFill>
        <p:spPr>
          <a:xfrm>
            <a:off x="6012116" y="481693"/>
            <a:ext cx="4836177" cy="6258582"/>
          </a:xfrm>
          <a:prstGeom prst="rect">
            <a:avLst/>
          </a:prstGeom>
          <a:noFill/>
          <a:ln w="38100" cap="sq" cmpd="sng">
            <a:solidFill>
              <a:srgbClr val="000000"/>
            </a:solidFill>
            <a:prstDash val="solid"/>
            <a:miter lim="800000"/>
            <a:headEnd type="none" w="sm" len="sm"/>
            <a:tailEnd type="none" w="sm" len="sm"/>
          </a:ln>
          <a:effectLst>
            <a:outerShdw blurRad="50800" dist="38100" dir="2700000" algn="tl" rotWithShape="0">
              <a:srgbClr val="000000">
                <a:alpha val="42745"/>
              </a:srgbClr>
            </a:outerShdw>
          </a:effec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97"/>
        <p:cNvGrpSpPr/>
        <p:nvPr/>
      </p:nvGrpSpPr>
      <p:grpSpPr>
        <a:xfrm>
          <a:off x="0" y="0"/>
          <a:ext cx="0" cy="0"/>
          <a:chOff x="0" y="0"/>
          <a:chExt cx="0" cy="0"/>
        </a:xfrm>
      </p:grpSpPr>
      <p:sp>
        <p:nvSpPr>
          <p:cNvPr id="598" name="Google Shape;598;p47"/>
          <p:cNvSpPr txBox="1">
            <a:spLocks noGrp="1"/>
          </p:cNvSpPr>
          <p:nvPr>
            <p:ph type="ctrTitle"/>
          </p:nvPr>
        </p:nvSpPr>
        <p:spPr>
          <a:xfrm>
            <a:off x="2560983" y="0"/>
            <a:ext cx="9144000" cy="1332032"/>
          </a:xfrm>
          <a:prstGeom prst="rect">
            <a:avLst/>
          </a:prstGeom>
          <a:noFill/>
          <a:ln>
            <a:noFill/>
          </a:ln>
        </p:spPr>
        <p:txBody>
          <a:bodyPr spcFirstLastPara="1" wrap="square" lIns="91425" tIns="45700" rIns="91425" bIns="45700" anchor="b" anchorCtr="0">
            <a:normAutofit/>
          </a:bodyPr>
          <a:lstStyle/>
          <a:p>
            <a:pPr marL="0" lvl="0" indent="0" algn="r" rtl="0">
              <a:lnSpc>
                <a:spcPct val="90000"/>
              </a:lnSpc>
              <a:spcBef>
                <a:spcPts val="0"/>
              </a:spcBef>
              <a:spcAft>
                <a:spcPts val="0"/>
              </a:spcAft>
              <a:buClr>
                <a:schemeClr val="dk1"/>
              </a:buClr>
              <a:buSzPts val="6000"/>
              <a:buFont typeface="Calibri"/>
              <a:buNone/>
            </a:pPr>
            <a:r>
              <a:rPr lang="en-US"/>
              <a:t>Group 1:The Role We Play</a:t>
            </a:r>
            <a:endParaRPr/>
          </a:p>
        </p:txBody>
      </p:sp>
      <p:pic>
        <p:nvPicPr>
          <p:cNvPr id="599" name="Google Shape;599;p47" descr="A picture containing drawing&#10;&#10;Description automatically generated"/>
          <p:cNvPicPr preferRelativeResize="0"/>
          <p:nvPr/>
        </p:nvPicPr>
        <p:blipFill rotWithShape="1">
          <a:blip r:embed="rId3">
            <a:alphaModFix/>
          </a:blip>
          <a:srcRect/>
          <a:stretch/>
        </p:blipFill>
        <p:spPr>
          <a:xfrm>
            <a:off x="496957" y="347871"/>
            <a:ext cx="2433249" cy="746490"/>
          </a:xfrm>
          <a:prstGeom prst="rect">
            <a:avLst/>
          </a:prstGeom>
          <a:noFill/>
          <a:ln>
            <a:noFill/>
          </a:ln>
        </p:spPr>
      </p:pic>
      <p:cxnSp>
        <p:nvCxnSpPr>
          <p:cNvPr id="600" name="Google Shape;600;p47"/>
          <p:cNvCxnSpPr/>
          <p:nvPr/>
        </p:nvCxnSpPr>
        <p:spPr>
          <a:xfrm>
            <a:off x="487017" y="1232593"/>
            <a:ext cx="11121886" cy="0"/>
          </a:xfrm>
          <a:prstGeom prst="straightConnector1">
            <a:avLst/>
          </a:prstGeom>
          <a:noFill/>
          <a:ln w="19050" cap="flat" cmpd="sng">
            <a:solidFill>
              <a:srgbClr val="009051"/>
            </a:solidFill>
            <a:prstDash val="solid"/>
            <a:miter lim="800000"/>
            <a:headEnd type="none" w="sm" len="sm"/>
            <a:tailEnd type="none" w="sm" len="sm"/>
          </a:ln>
        </p:spPr>
      </p:cxnSp>
      <p:pic>
        <p:nvPicPr>
          <p:cNvPr id="601" name="Google Shape;601;p47"/>
          <p:cNvPicPr preferRelativeResize="0"/>
          <p:nvPr/>
        </p:nvPicPr>
        <p:blipFill rotWithShape="1">
          <a:blip r:embed="rId4">
            <a:alphaModFix/>
          </a:blip>
          <a:srcRect l="7737" t="17973" r="5611" b="17973"/>
          <a:stretch/>
        </p:blipFill>
        <p:spPr>
          <a:xfrm>
            <a:off x="3158985" y="1232593"/>
            <a:ext cx="5777949" cy="5527467"/>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605"/>
        <p:cNvGrpSpPr/>
        <p:nvPr/>
      </p:nvGrpSpPr>
      <p:grpSpPr>
        <a:xfrm>
          <a:off x="0" y="0"/>
          <a:ext cx="0" cy="0"/>
          <a:chOff x="0" y="0"/>
          <a:chExt cx="0" cy="0"/>
        </a:xfrm>
      </p:grpSpPr>
      <p:sp>
        <p:nvSpPr>
          <p:cNvPr id="606" name="Google Shape;606;p48"/>
          <p:cNvSpPr txBox="1">
            <a:spLocks noGrp="1"/>
          </p:cNvSpPr>
          <p:nvPr>
            <p:ph type="ctrTitle"/>
          </p:nvPr>
        </p:nvSpPr>
        <p:spPr>
          <a:xfrm>
            <a:off x="2670313" y="109330"/>
            <a:ext cx="9144000" cy="1222701"/>
          </a:xfrm>
          <a:prstGeom prst="rect">
            <a:avLst/>
          </a:prstGeom>
          <a:noFill/>
          <a:ln>
            <a:noFill/>
          </a:ln>
        </p:spPr>
        <p:txBody>
          <a:bodyPr spcFirstLastPara="1" wrap="square" lIns="91425" tIns="45700" rIns="91425" bIns="45700" anchor="b" anchorCtr="0">
            <a:noAutofit/>
          </a:bodyPr>
          <a:lstStyle/>
          <a:p>
            <a:pPr marL="0" lvl="0" indent="0" algn="r" rtl="0">
              <a:lnSpc>
                <a:spcPct val="90000"/>
              </a:lnSpc>
              <a:spcBef>
                <a:spcPts val="0"/>
              </a:spcBef>
              <a:spcAft>
                <a:spcPts val="0"/>
              </a:spcAft>
              <a:buClr>
                <a:schemeClr val="dk1"/>
              </a:buClr>
              <a:buSzPts val="4400"/>
              <a:buFont typeface="Calibri"/>
              <a:buNone/>
            </a:pPr>
            <a:r>
              <a:rPr lang="en-US" sz="4400"/>
              <a:t>Group 2:</a:t>
            </a:r>
            <a:br>
              <a:rPr lang="en-US" sz="4400"/>
            </a:br>
            <a:r>
              <a:rPr lang="en-US" sz="4400"/>
              <a:t>Building Relationships with OSY</a:t>
            </a:r>
            <a:endParaRPr/>
          </a:p>
        </p:txBody>
      </p:sp>
      <p:pic>
        <p:nvPicPr>
          <p:cNvPr id="607" name="Google Shape;607;p48" descr="A picture containing drawing&#10;&#10;Description automatically generated"/>
          <p:cNvPicPr preferRelativeResize="0"/>
          <p:nvPr/>
        </p:nvPicPr>
        <p:blipFill rotWithShape="1">
          <a:blip r:embed="rId3">
            <a:alphaModFix/>
          </a:blip>
          <a:srcRect/>
          <a:stretch/>
        </p:blipFill>
        <p:spPr>
          <a:xfrm>
            <a:off x="496957" y="347871"/>
            <a:ext cx="2433249" cy="746490"/>
          </a:xfrm>
          <a:prstGeom prst="rect">
            <a:avLst/>
          </a:prstGeom>
          <a:noFill/>
          <a:ln>
            <a:noFill/>
          </a:ln>
        </p:spPr>
      </p:pic>
      <p:cxnSp>
        <p:nvCxnSpPr>
          <p:cNvPr id="608" name="Google Shape;608;p48"/>
          <p:cNvCxnSpPr/>
          <p:nvPr/>
        </p:nvCxnSpPr>
        <p:spPr>
          <a:xfrm>
            <a:off x="487017" y="1232593"/>
            <a:ext cx="11121886" cy="0"/>
          </a:xfrm>
          <a:prstGeom prst="straightConnector1">
            <a:avLst/>
          </a:prstGeom>
          <a:noFill/>
          <a:ln w="19050" cap="flat" cmpd="sng">
            <a:solidFill>
              <a:srgbClr val="009051"/>
            </a:solidFill>
            <a:prstDash val="solid"/>
            <a:miter lim="800000"/>
            <a:headEnd type="none" w="sm" len="sm"/>
            <a:tailEnd type="none" w="sm" len="sm"/>
          </a:ln>
        </p:spPr>
      </p:cxnSp>
      <p:pic>
        <p:nvPicPr>
          <p:cNvPr id="609" name="Google Shape;609;p48"/>
          <p:cNvPicPr preferRelativeResize="0"/>
          <p:nvPr/>
        </p:nvPicPr>
        <p:blipFill rotWithShape="1">
          <a:blip r:embed="rId4">
            <a:alphaModFix/>
          </a:blip>
          <a:srcRect l="9318" t="14887" r="5877" b="18906"/>
          <a:stretch/>
        </p:blipFill>
        <p:spPr>
          <a:xfrm>
            <a:off x="3367141" y="1234738"/>
            <a:ext cx="5457717" cy="5513931"/>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613"/>
        <p:cNvGrpSpPr/>
        <p:nvPr/>
      </p:nvGrpSpPr>
      <p:grpSpPr>
        <a:xfrm>
          <a:off x="0" y="0"/>
          <a:ext cx="0" cy="0"/>
          <a:chOff x="0" y="0"/>
          <a:chExt cx="0" cy="0"/>
        </a:xfrm>
      </p:grpSpPr>
      <p:sp>
        <p:nvSpPr>
          <p:cNvPr id="614" name="Google Shape;614;p49"/>
          <p:cNvSpPr txBox="1">
            <a:spLocks noGrp="1"/>
          </p:cNvSpPr>
          <p:nvPr>
            <p:ph type="ctrTitle"/>
          </p:nvPr>
        </p:nvSpPr>
        <p:spPr>
          <a:xfrm>
            <a:off x="2560983" y="0"/>
            <a:ext cx="9144000" cy="1332032"/>
          </a:xfrm>
          <a:prstGeom prst="rect">
            <a:avLst/>
          </a:prstGeom>
          <a:noFill/>
          <a:ln>
            <a:noFill/>
          </a:ln>
        </p:spPr>
        <p:txBody>
          <a:bodyPr spcFirstLastPara="1" wrap="square" lIns="91425" tIns="45700" rIns="91425" bIns="45700" anchor="b" anchorCtr="0">
            <a:noAutofit/>
          </a:bodyPr>
          <a:lstStyle/>
          <a:p>
            <a:pPr marL="0" lvl="0" indent="0" algn="r" rtl="0">
              <a:lnSpc>
                <a:spcPct val="90000"/>
              </a:lnSpc>
              <a:spcBef>
                <a:spcPts val="0"/>
              </a:spcBef>
              <a:spcAft>
                <a:spcPts val="0"/>
              </a:spcAft>
              <a:buClr>
                <a:schemeClr val="dk1"/>
              </a:buClr>
              <a:buSzPts val="4400"/>
              <a:buFont typeface="Calibri"/>
              <a:buNone/>
            </a:pPr>
            <a:r>
              <a:rPr lang="en-US" sz="4400"/>
              <a:t>Group 3: </a:t>
            </a:r>
            <a:br>
              <a:rPr lang="en-US" sz="4400"/>
            </a:br>
            <a:r>
              <a:rPr lang="en-US" sz="4400"/>
              <a:t>Effective Listening</a:t>
            </a:r>
            <a:endParaRPr/>
          </a:p>
        </p:txBody>
      </p:sp>
      <p:pic>
        <p:nvPicPr>
          <p:cNvPr id="615" name="Google Shape;615;p49" descr="A picture containing drawing&#10;&#10;Description automatically generated"/>
          <p:cNvPicPr preferRelativeResize="0"/>
          <p:nvPr/>
        </p:nvPicPr>
        <p:blipFill rotWithShape="1">
          <a:blip r:embed="rId3">
            <a:alphaModFix/>
          </a:blip>
          <a:srcRect/>
          <a:stretch/>
        </p:blipFill>
        <p:spPr>
          <a:xfrm>
            <a:off x="496957" y="347871"/>
            <a:ext cx="2433249" cy="746490"/>
          </a:xfrm>
          <a:prstGeom prst="rect">
            <a:avLst/>
          </a:prstGeom>
          <a:noFill/>
          <a:ln>
            <a:noFill/>
          </a:ln>
        </p:spPr>
      </p:pic>
      <p:cxnSp>
        <p:nvCxnSpPr>
          <p:cNvPr id="616" name="Google Shape;616;p49"/>
          <p:cNvCxnSpPr/>
          <p:nvPr/>
        </p:nvCxnSpPr>
        <p:spPr>
          <a:xfrm>
            <a:off x="487017" y="1232593"/>
            <a:ext cx="11121886" cy="0"/>
          </a:xfrm>
          <a:prstGeom prst="straightConnector1">
            <a:avLst/>
          </a:prstGeom>
          <a:noFill/>
          <a:ln w="19050" cap="flat" cmpd="sng">
            <a:solidFill>
              <a:srgbClr val="009051"/>
            </a:solidFill>
            <a:prstDash val="solid"/>
            <a:miter lim="800000"/>
            <a:headEnd type="none" w="sm" len="sm"/>
            <a:tailEnd type="none" w="sm" len="sm"/>
          </a:ln>
        </p:spPr>
      </p:cxnSp>
      <p:pic>
        <p:nvPicPr>
          <p:cNvPr id="617" name="Google Shape;617;p49"/>
          <p:cNvPicPr preferRelativeResize="0"/>
          <p:nvPr/>
        </p:nvPicPr>
        <p:blipFill rotWithShape="1">
          <a:blip r:embed="rId4">
            <a:alphaModFix/>
          </a:blip>
          <a:srcRect l="8753" t="19226" r="5257" b="20189"/>
          <a:stretch/>
        </p:blipFill>
        <p:spPr>
          <a:xfrm>
            <a:off x="3121236" y="1470264"/>
            <a:ext cx="5853448" cy="5337116"/>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621"/>
        <p:cNvGrpSpPr/>
        <p:nvPr/>
      </p:nvGrpSpPr>
      <p:grpSpPr>
        <a:xfrm>
          <a:off x="0" y="0"/>
          <a:ext cx="0" cy="0"/>
          <a:chOff x="0" y="0"/>
          <a:chExt cx="0" cy="0"/>
        </a:xfrm>
      </p:grpSpPr>
      <p:sp>
        <p:nvSpPr>
          <p:cNvPr id="622" name="Google Shape;622;p50"/>
          <p:cNvSpPr txBox="1">
            <a:spLocks noGrp="1"/>
          </p:cNvSpPr>
          <p:nvPr>
            <p:ph type="ctrTitle"/>
          </p:nvPr>
        </p:nvSpPr>
        <p:spPr>
          <a:xfrm>
            <a:off x="2560983" y="0"/>
            <a:ext cx="9144000" cy="1332032"/>
          </a:xfrm>
          <a:prstGeom prst="rect">
            <a:avLst/>
          </a:prstGeom>
          <a:noFill/>
          <a:ln>
            <a:noFill/>
          </a:ln>
        </p:spPr>
        <p:txBody>
          <a:bodyPr spcFirstLastPara="1" wrap="square" lIns="91425" tIns="45700" rIns="91425" bIns="45700" anchor="b" anchorCtr="0">
            <a:normAutofit/>
          </a:bodyPr>
          <a:lstStyle/>
          <a:p>
            <a:pPr marL="0" lvl="0" indent="0" algn="r" rtl="0">
              <a:lnSpc>
                <a:spcPct val="90000"/>
              </a:lnSpc>
              <a:spcBef>
                <a:spcPts val="0"/>
              </a:spcBef>
              <a:spcAft>
                <a:spcPts val="0"/>
              </a:spcAft>
              <a:buClr>
                <a:schemeClr val="dk1"/>
              </a:buClr>
              <a:buSzPts val="4320"/>
              <a:buFont typeface="Calibri"/>
              <a:buNone/>
            </a:pPr>
            <a:r>
              <a:rPr lang="en-US" sz="4320"/>
              <a:t>Group 4: </a:t>
            </a:r>
            <a:br>
              <a:rPr lang="en-US" sz="4320"/>
            </a:br>
            <a:r>
              <a:rPr lang="en-US" sz="4320"/>
              <a:t>Effective Communication with OSY</a:t>
            </a:r>
            <a:endParaRPr/>
          </a:p>
        </p:txBody>
      </p:sp>
      <p:pic>
        <p:nvPicPr>
          <p:cNvPr id="623" name="Google Shape;623;p50" descr="A picture containing drawing&#10;&#10;Description automatically generated"/>
          <p:cNvPicPr preferRelativeResize="0"/>
          <p:nvPr/>
        </p:nvPicPr>
        <p:blipFill rotWithShape="1">
          <a:blip r:embed="rId3">
            <a:alphaModFix/>
          </a:blip>
          <a:srcRect/>
          <a:stretch/>
        </p:blipFill>
        <p:spPr>
          <a:xfrm>
            <a:off x="496957" y="347871"/>
            <a:ext cx="2433249" cy="746490"/>
          </a:xfrm>
          <a:prstGeom prst="rect">
            <a:avLst/>
          </a:prstGeom>
          <a:noFill/>
          <a:ln>
            <a:noFill/>
          </a:ln>
        </p:spPr>
      </p:pic>
      <p:cxnSp>
        <p:nvCxnSpPr>
          <p:cNvPr id="624" name="Google Shape;624;p50"/>
          <p:cNvCxnSpPr/>
          <p:nvPr/>
        </p:nvCxnSpPr>
        <p:spPr>
          <a:xfrm>
            <a:off x="487017" y="1232593"/>
            <a:ext cx="11121886" cy="0"/>
          </a:xfrm>
          <a:prstGeom prst="straightConnector1">
            <a:avLst/>
          </a:prstGeom>
          <a:noFill/>
          <a:ln w="19050" cap="flat" cmpd="sng">
            <a:solidFill>
              <a:srgbClr val="009051"/>
            </a:solidFill>
            <a:prstDash val="solid"/>
            <a:miter lim="800000"/>
            <a:headEnd type="none" w="sm" len="sm"/>
            <a:tailEnd type="none" w="sm" len="sm"/>
          </a:ln>
        </p:spPr>
      </p:cxnSp>
      <p:pic>
        <p:nvPicPr>
          <p:cNvPr id="625" name="Google Shape;625;p50"/>
          <p:cNvPicPr preferRelativeResize="0"/>
          <p:nvPr/>
        </p:nvPicPr>
        <p:blipFill rotWithShape="1">
          <a:blip r:embed="rId4">
            <a:alphaModFix/>
          </a:blip>
          <a:srcRect l="8992" t="14772" r="5767" b="33260"/>
          <a:stretch/>
        </p:blipFill>
        <p:spPr>
          <a:xfrm>
            <a:off x="2726354" y="1332032"/>
            <a:ext cx="6739292" cy="5317236"/>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cxnSp>
        <p:nvCxnSpPr>
          <p:cNvPr id="128" name="Google Shape;128;p5"/>
          <p:cNvCxnSpPr/>
          <p:nvPr/>
        </p:nvCxnSpPr>
        <p:spPr>
          <a:xfrm>
            <a:off x="487017" y="1232593"/>
            <a:ext cx="11121886" cy="0"/>
          </a:xfrm>
          <a:prstGeom prst="straightConnector1">
            <a:avLst/>
          </a:prstGeom>
          <a:noFill/>
          <a:ln w="19050" cap="flat" cmpd="sng">
            <a:solidFill>
              <a:srgbClr val="009051"/>
            </a:solidFill>
            <a:prstDash val="solid"/>
            <a:miter lim="800000"/>
            <a:headEnd type="none" w="sm" len="sm"/>
            <a:tailEnd type="none" w="sm" len="sm"/>
          </a:ln>
        </p:spPr>
      </p:cxnSp>
      <p:sp>
        <p:nvSpPr>
          <p:cNvPr id="129" name="Google Shape;129;p5"/>
          <p:cNvSpPr txBox="1"/>
          <p:nvPr/>
        </p:nvSpPr>
        <p:spPr>
          <a:xfrm>
            <a:off x="487017" y="6248400"/>
            <a:ext cx="11390244" cy="381000"/>
          </a:xfrm>
          <a:prstGeom prst="rect">
            <a:avLst/>
          </a:prstGeom>
          <a:solidFill>
            <a:srgbClr val="009051"/>
          </a:solidFill>
          <a:ln w="12700" cap="flat" cmpd="sng">
            <a:solidFill>
              <a:schemeClr val="accent3"/>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0" i="0" u="none" strike="noStrike" cap="none">
                <a:solidFill>
                  <a:schemeClr val="lt1"/>
                </a:solidFill>
                <a:latin typeface="Calibri"/>
                <a:ea typeface="Calibri"/>
                <a:cs typeface="Calibri"/>
                <a:sym typeface="Calibri"/>
              </a:rPr>
              <a:t>www.osymigrant.org</a:t>
            </a:r>
            <a:endParaRPr/>
          </a:p>
        </p:txBody>
      </p:sp>
      <p:pic>
        <p:nvPicPr>
          <p:cNvPr id="130" name="Google Shape;130;p5" descr="A picture containing drawing&#10;&#10;Description automatically generated"/>
          <p:cNvPicPr preferRelativeResize="0"/>
          <p:nvPr/>
        </p:nvPicPr>
        <p:blipFill rotWithShape="1">
          <a:blip r:embed="rId3">
            <a:alphaModFix/>
          </a:blip>
          <a:srcRect/>
          <a:stretch/>
        </p:blipFill>
        <p:spPr>
          <a:xfrm>
            <a:off x="496957" y="347871"/>
            <a:ext cx="2433249" cy="746490"/>
          </a:xfrm>
          <a:prstGeom prst="rect">
            <a:avLst/>
          </a:prstGeom>
          <a:noFill/>
          <a:ln>
            <a:noFill/>
          </a:ln>
        </p:spPr>
      </p:pic>
      <p:sp>
        <p:nvSpPr>
          <p:cNvPr id="131" name="Google Shape;131;p5"/>
          <p:cNvSpPr txBox="1"/>
          <p:nvPr/>
        </p:nvSpPr>
        <p:spPr>
          <a:xfrm>
            <a:off x="637780" y="1354015"/>
            <a:ext cx="6844227" cy="1237619"/>
          </a:xfrm>
          <a:prstGeom prst="rect">
            <a:avLst/>
          </a:prstGeom>
          <a:noFill/>
          <a:ln>
            <a:noFill/>
          </a:ln>
        </p:spPr>
        <p:txBody>
          <a:bodyPr spcFirstLastPara="1" wrap="square" lIns="91425" tIns="45700" rIns="91425" bIns="45700" anchor="b" anchorCtr="0">
            <a:normAutofit/>
          </a:bodyPr>
          <a:lstStyle/>
          <a:p>
            <a:pPr marL="0" marR="0" lvl="0" indent="0" algn="l" rtl="0">
              <a:lnSpc>
                <a:spcPct val="70000"/>
              </a:lnSpc>
              <a:spcBef>
                <a:spcPts val="0"/>
              </a:spcBef>
              <a:spcAft>
                <a:spcPts val="0"/>
              </a:spcAft>
              <a:buClr>
                <a:schemeClr val="dk1"/>
              </a:buClr>
              <a:buSzPts val="4200"/>
              <a:buFont typeface="Calibri"/>
              <a:buNone/>
            </a:pPr>
            <a:r>
              <a:rPr lang="en-US" sz="4200" b="0" i="0" u="sng" strike="noStrike" cap="none">
                <a:solidFill>
                  <a:schemeClr val="dk1"/>
                </a:solidFill>
                <a:latin typeface="Calibri"/>
                <a:ea typeface="Calibri"/>
                <a:cs typeface="Calibri"/>
                <a:sym typeface="Calibri"/>
              </a:rPr>
              <a:t>I</a:t>
            </a:r>
            <a:r>
              <a:rPr lang="en-US" sz="4200" b="0" i="0" u="none" strike="noStrike" cap="none">
                <a:solidFill>
                  <a:schemeClr val="dk1"/>
                </a:solidFill>
                <a:latin typeface="Calibri"/>
                <a:ea typeface="Calibri"/>
                <a:cs typeface="Calibri"/>
                <a:sym typeface="Calibri"/>
              </a:rPr>
              <a:t>nstructional </a:t>
            </a:r>
            <a:r>
              <a:rPr lang="en-US" sz="4200" b="0" i="0" u="sng" strike="noStrike" cap="none">
                <a:solidFill>
                  <a:schemeClr val="dk1"/>
                </a:solidFill>
                <a:latin typeface="Calibri"/>
                <a:ea typeface="Calibri"/>
                <a:cs typeface="Calibri"/>
                <a:sym typeface="Calibri"/>
              </a:rPr>
              <a:t>S</a:t>
            </a:r>
            <a:r>
              <a:rPr lang="en-US" sz="4200" b="0" i="0" u="none" strike="noStrike" cap="none">
                <a:solidFill>
                  <a:schemeClr val="dk1"/>
                </a:solidFill>
                <a:latin typeface="Calibri"/>
                <a:ea typeface="Calibri"/>
                <a:cs typeface="Calibri"/>
                <a:sym typeface="Calibri"/>
              </a:rPr>
              <a:t>ervices</a:t>
            </a:r>
            <a:endParaRPr/>
          </a:p>
          <a:p>
            <a:pPr marL="0" marR="0" lvl="0" indent="0" algn="l" rtl="0">
              <a:lnSpc>
                <a:spcPct val="70000"/>
              </a:lnSpc>
              <a:spcBef>
                <a:spcPts val="0"/>
              </a:spcBef>
              <a:spcAft>
                <a:spcPts val="0"/>
              </a:spcAft>
              <a:buClr>
                <a:schemeClr val="dk1"/>
              </a:buClr>
              <a:buSzPts val="4200"/>
              <a:buFont typeface="Calibri"/>
              <a:buNone/>
            </a:pPr>
            <a:r>
              <a:rPr lang="en-US" sz="4200" b="0" i="0" u="none" strike="noStrike" cap="none">
                <a:solidFill>
                  <a:schemeClr val="dk1"/>
                </a:solidFill>
                <a:latin typeface="Calibri"/>
                <a:ea typeface="Calibri"/>
                <a:cs typeface="Calibri"/>
                <a:sym typeface="Calibri"/>
              </a:rPr>
              <a:t>for </a:t>
            </a:r>
            <a:r>
              <a:rPr lang="en-US" sz="4200" b="0" i="0" u="sng" strike="noStrike" cap="none">
                <a:solidFill>
                  <a:schemeClr val="dk1"/>
                </a:solidFill>
                <a:latin typeface="Calibri"/>
                <a:ea typeface="Calibri"/>
                <a:cs typeface="Calibri"/>
                <a:sym typeface="Calibri"/>
              </a:rPr>
              <a:t>O</a:t>
            </a:r>
            <a:r>
              <a:rPr lang="en-US" sz="4200" b="0" i="0" u="none" strike="noStrike" cap="none">
                <a:solidFill>
                  <a:schemeClr val="dk1"/>
                </a:solidFill>
                <a:latin typeface="Calibri"/>
                <a:ea typeface="Calibri"/>
                <a:cs typeface="Calibri"/>
                <a:sym typeface="Calibri"/>
              </a:rPr>
              <a:t>SY and </a:t>
            </a:r>
            <a:r>
              <a:rPr lang="en-US" sz="4200" b="0" i="0" u="sng" strike="noStrike" cap="none">
                <a:solidFill>
                  <a:schemeClr val="dk1"/>
                </a:solidFill>
                <a:latin typeface="Calibri"/>
                <a:ea typeface="Calibri"/>
                <a:cs typeface="Calibri"/>
                <a:sym typeface="Calibri"/>
              </a:rPr>
              <a:t>S</a:t>
            </a:r>
            <a:r>
              <a:rPr lang="en-US" sz="4200" b="0" i="0" u="none" strike="noStrike" cap="none">
                <a:solidFill>
                  <a:schemeClr val="dk1"/>
                </a:solidFill>
                <a:latin typeface="Calibri"/>
                <a:ea typeface="Calibri"/>
                <a:cs typeface="Calibri"/>
                <a:sym typeface="Calibri"/>
              </a:rPr>
              <a:t>econdary </a:t>
            </a:r>
            <a:r>
              <a:rPr lang="en-US" sz="4200" b="0" i="0" u="sng" strike="noStrike" cap="none">
                <a:solidFill>
                  <a:schemeClr val="dk1"/>
                </a:solidFill>
                <a:latin typeface="Calibri"/>
                <a:ea typeface="Calibri"/>
                <a:cs typeface="Calibri"/>
                <a:sym typeface="Calibri"/>
              </a:rPr>
              <a:t>Y</a:t>
            </a:r>
            <a:r>
              <a:rPr lang="en-US" sz="4200" b="0" i="0" u="none" strike="noStrike" cap="none">
                <a:solidFill>
                  <a:schemeClr val="dk1"/>
                </a:solidFill>
                <a:latin typeface="Calibri"/>
                <a:ea typeface="Calibri"/>
                <a:cs typeface="Calibri"/>
                <a:sym typeface="Calibri"/>
              </a:rPr>
              <a:t>outh</a:t>
            </a:r>
            <a:endParaRPr/>
          </a:p>
        </p:txBody>
      </p:sp>
      <p:sp>
        <p:nvSpPr>
          <p:cNvPr id="132" name="Google Shape;132;p5"/>
          <p:cNvSpPr txBox="1"/>
          <p:nvPr/>
        </p:nvSpPr>
        <p:spPr>
          <a:xfrm>
            <a:off x="619357" y="2832513"/>
            <a:ext cx="6977517" cy="3568517"/>
          </a:xfrm>
          <a:prstGeom prst="rect">
            <a:avLst/>
          </a:prstGeom>
          <a:noFill/>
          <a:ln>
            <a:noFill/>
          </a:ln>
        </p:spPr>
        <p:txBody>
          <a:bodyPr spcFirstLastPara="1" wrap="square" lIns="91425" tIns="45700" rIns="91425" bIns="45700" anchor="t" anchorCtr="0">
            <a:normAutofit/>
          </a:bodyPr>
          <a:lstStyle/>
          <a:p>
            <a:pPr marL="0" marR="0" lvl="0" indent="0" algn="l" rtl="0">
              <a:lnSpc>
                <a:spcPct val="80000"/>
              </a:lnSpc>
              <a:spcBef>
                <a:spcPts val="0"/>
              </a:spcBef>
              <a:spcAft>
                <a:spcPts val="0"/>
              </a:spcAft>
              <a:buClr>
                <a:schemeClr val="dk1"/>
              </a:buClr>
              <a:buSzPts val="2590"/>
              <a:buFont typeface="Arial"/>
              <a:buNone/>
            </a:pPr>
            <a:r>
              <a:rPr lang="en-US" sz="2590" b="0" i="0" u="none" strike="noStrike" cap="none">
                <a:solidFill>
                  <a:schemeClr val="dk1"/>
                </a:solidFill>
                <a:latin typeface="Calibri"/>
                <a:ea typeface="Calibri"/>
                <a:cs typeface="Calibri"/>
                <a:sym typeface="Calibri"/>
              </a:rPr>
              <a:t>The iSOSY MEP Consortium Incentive Grant (CIG) is designed to address the needs of migratory youth supported by new and innovative technology. Because we are leveraging resources and structures in 18 iSOSY States and our collaborating partners, we are poised to assist our states to expand their capacity at both the state and local level to support the success of migratory OSY and secondary-aged youth at risk of dropping out of high school. </a:t>
            </a:r>
            <a:endParaRPr sz="3330" b="0" i="0" u="none" strike="noStrike" cap="none">
              <a:solidFill>
                <a:schemeClr val="dk1"/>
              </a:solidFill>
              <a:latin typeface="Calibri"/>
              <a:ea typeface="Calibri"/>
              <a:cs typeface="Calibri"/>
              <a:sym typeface="Calibri"/>
            </a:endParaRPr>
          </a:p>
        </p:txBody>
      </p:sp>
      <p:grpSp>
        <p:nvGrpSpPr>
          <p:cNvPr id="133" name="Google Shape;133;p5"/>
          <p:cNvGrpSpPr/>
          <p:nvPr/>
        </p:nvGrpSpPr>
        <p:grpSpPr>
          <a:xfrm>
            <a:off x="7598155" y="1827255"/>
            <a:ext cx="4176567" cy="3025944"/>
            <a:chOff x="5579275" y="978676"/>
            <a:chExt cx="3957712" cy="2447579"/>
          </a:xfrm>
        </p:grpSpPr>
        <p:sp>
          <p:nvSpPr>
            <p:cNvPr id="134" name="Google Shape;134;p5"/>
            <p:cNvSpPr/>
            <p:nvPr/>
          </p:nvSpPr>
          <p:spPr>
            <a:xfrm>
              <a:off x="6531314" y="1516098"/>
              <a:ext cx="524048" cy="441367"/>
            </a:xfrm>
            <a:custGeom>
              <a:avLst/>
              <a:gdLst/>
              <a:ahLst/>
              <a:cxnLst/>
              <a:rect l="l" t="t" r="r" b="b"/>
              <a:pathLst>
                <a:path w="431" h="363" extrusionOk="0">
                  <a:moveTo>
                    <a:pt x="9" y="230"/>
                  </a:moveTo>
                  <a:lnTo>
                    <a:pt x="44" y="36"/>
                  </a:lnTo>
                  <a:lnTo>
                    <a:pt x="44" y="0"/>
                  </a:lnTo>
                  <a:lnTo>
                    <a:pt x="53" y="0"/>
                  </a:lnTo>
                  <a:lnTo>
                    <a:pt x="149" y="9"/>
                  </a:lnTo>
                  <a:lnTo>
                    <a:pt x="246" y="27"/>
                  </a:lnTo>
                  <a:lnTo>
                    <a:pt x="361" y="36"/>
                  </a:lnTo>
                  <a:lnTo>
                    <a:pt x="431" y="44"/>
                  </a:lnTo>
                  <a:lnTo>
                    <a:pt x="422" y="204"/>
                  </a:lnTo>
                  <a:lnTo>
                    <a:pt x="413" y="363"/>
                  </a:lnTo>
                  <a:lnTo>
                    <a:pt x="317" y="354"/>
                  </a:lnTo>
                  <a:lnTo>
                    <a:pt x="273" y="345"/>
                  </a:lnTo>
                  <a:lnTo>
                    <a:pt x="176" y="336"/>
                  </a:lnTo>
                  <a:lnTo>
                    <a:pt x="114" y="327"/>
                  </a:lnTo>
                  <a:lnTo>
                    <a:pt x="0" y="310"/>
                  </a:lnTo>
                  <a:lnTo>
                    <a:pt x="9" y="230"/>
                  </a:lnTo>
                  <a:close/>
                </a:path>
              </a:pathLst>
            </a:custGeom>
            <a:solidFill>
              <a:schemeClr val="lt1"/>
            </a:solidFill>
            <a:ln w="9525" cap="flat" cmpd="sng">
              <a:solidFill>
                <a:srgbClr val="BFBFBF"/>
              </a:solidFill>
              <a:prstDash val="solid"/>
              <a:round/>
              <a:headEnd type="none" w="sm" len="sm"/>
              <a:tailEnd type="none" w="sm" len="sm"/>
            </a:ln>
          </p:spPr>
          <p:txBody>
            <a:bodyPr spcFirstLastPara="1" wrap="square" lIns="100575" tIns="50275" rIns="100575" bIns="50275" anchor="t" anchorCtr="0">
              <a:noAutofit/>
            </a:bodyPr>
            <a:lstStyle/>
            <a:p>
              <a:pPr marL="0" marR="0" lvl="0" indent="0" algn="l" rtl="0">
                <a:spcBef>
                  <a:spcPts val="0"/>
                </a:spcBef>
                <a:spcAft>
                  <a:spcPts val="0"/>
                </a:spcAft>
                <a:buNone/>
              </a:pPr>
              <a:endParaRPr sz="2207">
                <a:solidFill>
                  <a:schemeClr val="dk1"/>
                </a:solidFill>
                <a:latin typeface="Calibri"/>
                <a:ea typeface="Calibri"/>
                <a:cs typeface="Calibri"/>
                <a:sym typeface="Calibri"/>
              </a:endParaRPr>
            </a:p>
          </p:txBody>
        </p:sp>
        <p:sp>
          <p:nvSpPr>
            <p:cNvPr id="135" name="Google Shape;135;p5"/>
            <p:cNvSpPr/>
            <p:nvPr/>
          </p:nvSpPr>
          <p:spPr>
            <a:xfrm>
              <a:off x="6531314" y="1516098"/>
              <a:ext cx="524048" cy="441367"/>
            </a:xfrm>
            <a:custGeom>
              <a:avLst/>
              <a:gdLst/>
              <a:ahLst/>
              <a:cxnLst/>
              <a:rect l="l" t="t" r="r" b="b"/>
              <a:pathLst>
                <a:path w="431" h="363" extrusionOk="0">
                  <a:moveTo>
                    <a:pt x="9" y="230"/>
                  </a:moveTo>
                  <a:lnTo>
                    <a:pt x="44" y="36"/>
                  </a:lnTo>
                  <a:lnTo>
                    <a:pt x="44" y="0"/>
                  </a:lnTo>
                  <a:lnTo>
                    <a:pt x="53" y="0"/>
                  </a:lnTo>
                  <a:lnTo>
                    <a:pt x="149" y="9"/>
                  </a:lnTo>
                  <a:lnTo>
                    <a:pt x="246" y="27"/>
                  </a:lnTo>
                  <a:lnTo>
                    <a:pt x="361" y="36"/>
                  </a:lnTo>
                  <a:lnTo>
                    <a:pt x="431" y="44"/>
                  </a:lnTo>
                  <a:lnTo>
                    <a:pt x="422" y="204"/>
                  </a:lnTo>
                  <a:lnTo>
                    <a:pt x="413" y="363"/>
                  </a:lnTo>
                  <a:lnTo>
                    <a:pt x="317" y="354"/>
                  </a:lnTo>
                  <a:lnTo>
                    <a:pt x="273" y="345"/>
                  </a:lnTo>
                  <a:lnTo>
                    <a:pt x="176" y="336"/>
                  </a:lnTo>
                  <a:lnTo>
                    <a:pt x="114" y="327"/>
                  </a:lnTo>
                  <a:lnTo>
                    <a:pt x="0" y="310"/>
                  </a:lnTo>
                  <a:lnTo>
                    <a:pt x="9" y="230"/>
                  </a:lnTo>
                </a:path>
              </a:pathLst>
            </a:custGeom>
            <a:solidFill>
              <a:schemeClr val="lt1"/>
            </a:solidFill>
            <a:ln w="9525" cap="flat" cmpd="sng">
              <a:solidFill>
                <a:srgbClr val="BFBFBF"/>
              </a:solidFill>
              <a:prstDash val="solid"/>
              <a:round/>
              <a:headEnd type="none" w="med" len="med"/>
              <a:tailEnd type="none" w="med" len="med"/>
            </a:ln>
          </p:spPr>
          <p:txBody>
            <a:bodyPr spcFirstLastPara="1" wrap="square" lIns="100575" tIns="50275" rIns="100575" bIns="50275" anchor="t" anchorCtr="0">
              <a:noAutofit/>
            </a:bodyPr>
            <a:lstStyle/>
            <a:p>
              <a:pPr marL="0" marR="0" lvl="0" indent="0" algn="l" rtl="0">
                <a:spcBef>
                  <a:spcPts val="0"/>
                </a:spcBef>
                <a:spcAft>
                  <a:spcPts val="0"/>
                </a:spcAft>
                <a:buNone/>
              </a:pPr>
              <a:endParaRPr sz="2207">
                <a:solidFill>
                  <a:schemeClr val="dk1"/>
                </a:solidFill>
                <a:latin typeface="Calibri"/>
                <a:ea typeface="Calibri"/>
                <a:cs typeface="Calibri"/>
                <a:sym typeface="Calibri"/>
              </a:endParaRPr>
            </a:p>
          </p:txBody>
        </p:sp>
        <p:sp>
          <p:nvSpPr>
            <p:cNvPr id="136" name="Google Shape;136;p5"/>
            <p:cNvSpPr/>
            <p:nvPr/>
          </p:nvSpPr>
          <p:spPr>
            <a:xfrm>
              <a:off x="8606832" y="1902750"/>
              <a:ext cx="330722" cy="344097"/>
            </a:xfrm>
            <a:custGeom>
              <a:avLst/>
              <a:gdLst/>
              <a:ahLst/>
              <a:cxnLst/>
              <a:rect l="l" t="t" r="r" b="b"/>
              <a:pathLst>
                <a:path w="272" h="283" extrusionOk="0">
                  <a:moveTo>
                    <a:pt x="0" y="195"/>
                  </a:moveTo>
                  <a:lnTo>
                    <a:pt x="0" y="195"/>
                  </a:lnTo>
                  <a:lnTo>
                    <a:pt x="0" y="195"/>
                  </a:lnTo>
                  <a:lnTo>
                    <a:pt x="9" y="195"/>
                  </a:lnTo>
                  <a:lnTo>
                    <a:pt x="9" y="186"/>
                  </a:lnTo>
                  <a:lnTo>
                    <a:pt x="9" y="177"/>
                  </a:lnTo>
                  <a:lnTo>
                    <a:pt x="17" y="177"/>
                  </a:lnTo>
                  <a:lnTo>
                    <a:pt x="17" y="168"/>
                  </a:lnTo>
                  <a:lnTo>
                    <a:pt x="17" y="168"/>
                  </a:lnTo>
                  <a:lnTo>
                    <a:pt x="17" y="160"/>
                  </a:lnTo>
                  <a:lnTo>
                    <a:pt x="17" y="160"/>
                  </a:lnTo>
                  <a:lnTo>
                    <a:pt x="17" y="151"/>
                  </a:lnTo>
                  <a:lnTo>
                    <a:pt x="17" y="151"/>
                  </a:lnTo>
                  <a:lnTo>
                    <a:pt x="26" y="142"/>
                  </a:lnTo>
                  <a:lnTo>
                    <a:pt x="26" y="142"/>
                  </a:lnTo>
                  <a:lnTo>
                    <a:pt x="35" y="151"/>
                  </a:lnTo>
                  <a:lnTo>
                    <a:pt x="35" y="151"/>
                  </a:lnTo>
                  <a:lnTo>
                    <a:pt x="35" y="142"/>
                  </a:lnTo>
                  <a:lnTo>
                    <a:pt x="35" y="133"/>
                  </a:lnTo>
                  <a:lnTo>
                    <a:pt x="35" y="133"/>
                  </a:lnTo>
                  <a:lnTo>
                    <a:pt x="35" y="124"/>
                  </a:lnTo>
                  <a:lnTo>
                    <a:pt x="44" y="124"/>
                  </a:lnTo>
                  <a:lnTo>
                    <a:pt x="44" y="115"/>
                  </a:lnTo>
                  <a:lnTo>
                    <a:pt x="44" y="115"/>
                  </a:lnTo>
                  <a:lnTo>
                    <a:pt x="53" y="107"/>
                  </a:lnTo>
                  <a:lnTo>
                    <a:pt x="61" y="107"/>
                  </a:lnTo>
                  <a:lnTo>
                    <a:pt x="70" y="98"/>
                  </a:lnTo>
                  <a:lnTo>
                    <a:pt x="79" y="89"/>
                  </a:lnTo>
                  <a:lnTo>
                    <a:pt x="79" y="89"/>
                  </a:lnTo>
                  <a:lnTo>
                    <a:pt x="88" y="71"/>
                  </a:lnTo>
                  <a:lnTo>
                    <a:pt x="88" y="71"/>
                  </a:lnTo>
                  <a:lnTo>
                    <a:pt x="88" y="62"/>
                  </a:lnTo>
                  <a:lnTo>
                    <a:pt x="88" y="62"/>
                  </a:lnTo>
                  <a:lnTo>
                    <a:pt x="88" y="62"/>
                  </a:lnTo>
                  <a:lnTo>
                    <a:pt x="88" y="54"/>
                  </a:lnTo>
                  <a:lnTo>
                    <a:pt x="88" y="45"/>
                  </a:lnTo>
                  <a:lnTo>
                    <a:pt x="88" y="36"/>
                  </a:lnTo>
                  <a:lnTo>
                    <a:pt x="88" y="27"/>
                  </a:lnTo>
                  <a:lnTo>
                    <a:pt x="88" y="9"/>
                  </a:lnTo>
                  <a:lnTo>
                    <a:pt x="88" y="9"/>
                  </a:lnTo>
                  <a:lnTo>
                    <a:pt x="88" y="0"/>
                  </a:lnTo>
                  <a:lnTo>
                    <a:pt x="88" y="0"/>
                  </a:lnTo>
                  <a:lnTo>
                    <a:pt x="88" y="0"/>
                  </a:lnTo>
                  <a:lnTo>
                    <a:pt x="105" y="71"/>
                  </a:lnTo>
                  <a:lnTo>
                    <a:pt x="167" y="62"/>
                  </a:lnTo>
                  <a:lnTo>
                    <a:pt x="176" y="107"/>
                  </a:lnTo>
                  <a:lnTo>
                    <a:pt x="176" y="98"/>
                  </a:lnTo>
                  <a:lnTo>
                    <a:pt x="185" y="89"/>
                  </a:lnTo>
                  <a:lnTo>
                    <a:pt x="185" y="89"/>
                  </a:lnTo>
                  <a:lnTo>
                    <a:pt x="193" y="80"/>
                  </a:lnTo>
                  <a:lnTo>
                    <a:pt x="193" y="80"/>
                  </a:lnTo>
                  <a:lnTo>
                    <a:pt x="193" y="71"/>
                  </a:lnTo>
                  <a:lnTo>
                    <a:pt x="202" y="80"/>
                  </a:lnTo>
                  <a:lnTo>
                    <a:pt x="211" y="62"/>
                  </a:lnTo>
                  <a:lnTo>
                    <a:pt x="211" y="62"/>
                  </a:lnTo>
                  <a:lnTo>
                    <a:pt x="211" y="62"/>
                  </a:lnTo>
                  <a:lnTo>
                    <a:pt x="211" y="62"/>
                  </a:lnTo>
                  <a:lnTo>
                    <a:pt x="220" y="62"/>
                  </a:lnTo>
                  <a:lnTo>
                    <a:pt x="228" y="62"/>
                  </a:lnTo>
                  <a:lnTo>
                    <a:pt x="228" y="62"/>
                  </a:lnTo>
                  <a:lnTo>
                    <a:pt x="228" y="54"/>
                  </a:lnTo>
                  <a:lnTo>
                    <a:pt x="237" y="54"/>
                  </a:lnTo>
                  <a:lnTo>
                    <a:pt x="237" y="54"/>
                  </a:lnTo>
                  <a:lnTo>
                    <a:pt x="246" y="45"/>
                  </a:lnTo>
                  <a:lnTo>
                    <a:pt x="246" y="54"/>
                  </a:lnTo>
                  <a:lnTo>
                    <a:pt x="255" y="54"/>
                  </a:lnTo>
                  <a:lnTo>
                    <a:pt x="264" y="54"/>
                  </a:lnTo>
                  <a:lnTo>
                    <a:pt x="264" y="54"/>
                  </a:lnTo>
                  <a:lnTo>
                    <a:pt x="264" y="62"/>
                  </a:lnTo>
                  <a:lnTo>
                    <a:pt x="272" y="62"/>
                  </a:lnTo>
                  <a:lnTo>
                    <a:pt x="272" y="62"/>
                  </a:lnTo>
                  <a:lnTo>
                    <a:pt x="272" y="71"/>
                  </a:lnTo>
                  <a:lnTo>
                    <a:pt x="272" y="71"/>
                  </a:lnTo>
                  <a:lnTo>
                    <a:pt x="272" y="80"/>
                  </a:lnTo>
                  <a:lnTo>
                    <a:pt x="272" y="89"/>
                  </a:lnTo>
                  <a:lnTo>
                    <a:pt x="237" y="71"/>
                  </a:lnTo>
                  <a:lnTo>
                    <a:pt x="237" y="71"/>
                  </a:lnTo>
                  <a:lnTo>
                    <a:pt x="237" y="80"/>
                  </a:lnTo>
                  <a:lnTo>
                    <a:pt x="237" y="80"/>
                  </a:lnTo>
                  <a:lnTo>
                    <a:pt x="237" y="98"/>
                  </a:lnTo>
                  <a:lnTo>
                    <a:pt x="228" y="98"/>
                  </a:lnTo>
                  <a:lnTo>
                    <a:pt x="228" y="107"/>
                  </a:lnTo>
                  <a:lnTo>
                    <a:pt x="228" y="115"/>
                  </a:lnTo>
                  <a:lnTo>
                    <a:pt x="220" y="115"/>
                  </a:lnTo>
                  <a:lnTo>
                    <a:pt x="220" y="124"/>
                  </a:lnTo>
                  <a:lnTo>
                    <a:pt x="211" y="124"/>
                  </a:lnTo>
                  <a:lnTo>
                    <a:pt x="202" y="124"/>
                  </a:lnTo>
                  <a:lnTo>
                    <a:pt x="202" y="133"/>
                  </a:lnTo>
                  <a:lnTo>
                    <a:pt x="202" y="142"/>
                  </a:lnTo>
                  <a:lnTo>
                    <a:pt x="202" y="142"/>
                  </a:lnTo>
                  <a:lnTo>
                    <a:pt x="202" y="151"/>
                  </a:lnTo>
                  <a:lnTo>
                    <a:pt x="193" y="160"/>
                  </a:lnTo>
                  <a:lnTo>
                    <a:pt x="193" y="160"/>
                  </a:lnTo>
                  <a:lnTo>
                    <a:pt x="185" y="160"/>
                  </a:lnTo>
                  <a:lnTo>
                    <a:pt x="185" y="160"/>
                  </a:lnTo>
                  <a:lnTo>
                    <a:pt x="176" y="151"/>
                  </a:lnTo>
                  <a:lnTo>
                    <a:pt x="167" y="151"/>
                  </a:lnTo>
                  <a:lnTo>
                    <a:pt x="167" y="168"/>
                  </a:lnTo>
                  <a:lnTo>
                    <a:pt x="167" y="168"/>
                  </a:lnTo>
                  <a:lnTo>
                    <a:pt x="167" y="168"/>
                  </a:lnTo>
                  <a:lnTo>
                    <a:pt x="167" y="186"/>
                  </a:lnTo>
                  <a:lnTo>
                    <a:pt x="158" y="186"/>
                  </a:lnTo>
                  <a:lnTo>
                    <a:pt x="158" y="195"/>
                  </a:lnTo>
                  <a:lnTo>
                    <a:pt x="158" y="204"/>
                  </a:lnTo>
                  <a:lnTo>
                    <a:pt x="149" y="213"/>
                  </a:lnTo>
                  <a:lnTo>
                    <a:pt x="149" y="222"/>
                  </a:lnTo>
                  <a:lnTo>
                    <a:pt x="149" y="230"/>
                  </a:lnTo>
                  <a:lnTo>
                    <a:pt x="149" y="230"/>
                  </a:lnTo>
                  <a:lnTo>
                    <a:pt x="149" y="239"/>
                  </a:lnTo>
                  <a:lnTo>
                    <a:pt x="149" y="248"/>
                  </a:lnTo>
                  <a:lnTo>
                    <a:pt x="149" y="248"/>
                  </a:lnTo>
                  <a:lnTo>
                    <a:pt x="141" y="248"/>
                  </a:lnTo>
                  <a:lnTo>
                    <a:pt x="132" y="248"/>
                  </a:lnTo>
                  <a:lnTo>
                    <a:pt x="123" y="257"/>
                  </a:lnTo>
                  <a:lnTo>
                    <a:pt x="114" y="257"/>
                  </a:lnTo>
                  <a:lnTo>
                    <a:pt x="114" y="266"/>
                  </a:lnTo>
                  <a:lnTo>
                    <a:pt x="114" y="266"/>
                  </a:lnTo>
                  <a:lnTo>
                    <a:pt x="105" y="266"/>
                  </a:lnTo>
                  <a:lnTo>
                    <a:pt x="97" y="275"/>
                  </a:lnTo>
                  <a:lnTo>
                    <a:pt x="88" y="275"/>
                  </a:lnTo>
                  <a:lnTo>
                    <a:pt x="88" y="266"/>
                  </a:lnTo>
                  <a:lnTo>
                    <a:pt x="79" y="275"/>
                  </a:lnTo>
                  <a:lnTo>
                    <a:pt x="70" y="283"/>
                  </a:lnTo>
                  <a:lnTo>
                    <a:pt x="61" y="283"/>
                  </a:lnTo>
                  <a:lnTo>
                    <a:pt x="53" y="275"/>
                  </a:lnTo>
                  <a:lnTo>
                    <a:pt x="53" y="266"/>
                  </a:lnTo>
                  <a:lnTo>
                    <a:pt x="44" y="266"/>
                  </a:lnTo>
                  <a:lnTo>
                    <a:pt x="44" y="257"/>
                  </a:lnTo>
                  <a:lnTo>
                    <a:pt x="35" y="257"/>
                  </a:lnTo>
                  <a:lnTo>
                    <a:pt x="26" y="248"/>
                  </a:lnTo>
                  <a:lnTo>
                    <a:pt x="17" y="239"/>
                  </a:lnTo>
                  <a:lnTo>
                    <a:pt x="9" y="230"/>
                  </a:lnTo>
                  <a:lnTo>
                    <a:pt x="9" y="230"/>
                  </a:lnTo>
                  <a:lnTo>
                    <a:pt x="0" y="213"/>
                  </a:lnTo>
                  <a:lnTo>
                    <a:pt x="0" y="204"/>
                  </a:lnTo>
                  <a:lnTo>
                    <a:pt x="0" y="204"/>
                  </a:lnTo>
                  <a:lnTo>
                    <a:pt x="0" y="195"/>
                  </a:lnTo>
                  <a:lnTo>
                    <a:pt x="0" y="195"/>
                  </a:lnTo>
                  <a:close/>
                </a:path>
              </a:pathLst>
            </a:custGeom>
            <a:solidFill>
              <a:schemeClr val="lt1"/>
            </a:solidFill>
            <a:ln w="9525" cap="flat" cmpd="sng">
              <a:solidFill>
                <a:srgbClr val="BFBFBF"/>
              </a:solidFill>
              <a:prstDash val="solid"/>
              <a:round/>
              <a:headEnd type="none" w="sm" len="sm"/>
              <a:tailEnd type="none" w="sm" len="sm"/>
            </a:ln>
          </p:spPr>
          <p:txBody>
            <a:bodyPr spcFirstLastPara="1" wrap="square" lIns="100575" tIns="50275" rIns="100575" bIns="50275" anchor="t" anchorCtr="0">
              <a:noAutofit/>
            </a:bodyPr>
            <a:lstStyle/>
            <a:p>
              <a:pPr marL="0" marR="0" lvl="0" indent="0" algn="l" rtl="0">
                <a:spcBef>
                  <a:spcPts val="0"/>
                </a:spcBef>
                <a:spcAft>
                  <a:spcPts val="0"/>
                </a:spcAft>
                <a:buNone/>
              </a:pPr>
              <a:endParaRPr sz="2207">
                <a:solidFill>
                  <a:schemeClr val="dk1"/>
                </a:solidFill>
                <a:latin typeface="Calibri"/>
                <a:ea typeface="Calibri"/>
                <a:cs typeface="Calibri"/>
                <a:sym typeface="Calibri"/>
              </a:endParaRPr>
            </a:p>
          </p:txBody>
        </p:sp>
        <p:sp>
          <p:nvSpPr>
            <p:cNvPr id="137" name="Google Shape;137;p5"/>
            <p:cNvSpPr/>
            <p:nvPr/>
          </p:nvSpPr>
          <p:spPr>
            <a:xfrm>
              <a:off x="8606832" y="1902750"/>
              <a:ext cx="330722" cy="344097"/>
            </a:xfrm>
            <a:custGeom>
              <a:avLst/>
              <a:gdLst/>
              <a:ahLst/>
              <a:cxnLst/>
              <a:rect l="l" t="t" r="r" b="b"/>
              <a:pathLst>
                <a:path w="272" h="283" extrusionOk="0">
                  <a:moveTo>
                    <a:pt x="0" y="195"/>
                  </a:moveTo>
                  <a:lnTo>
                    <a:pt x="0" y="195"/>
                  </a:lnTo>
                  <a:lnTo>
                    <a:pt x="0" y="195"/>
                  </a:lnTo>
                  <a:lnTo>
                    <a:pt x="9" y="195"/>
                  </a:lnTo>
                  <a:lnTo>
                    <a:pt x="9" y="186"/>
                  </a:lnTo>
                  <a:lnTo>
                    <a:pt x="9" y="177"/>
                  </a:lnTo>
                  <a:lnTo>
                    <a:pt x="17" y="177"/>
                  </a:lnTo>
                  <a:lnTo>
                    <a:pt x="17" y="168"/>
                  </a:lnTo>
                  <a:lnTo>
                    <a:pt x="17" y="168"/>
                  </a:lnTo>
                  <a:lnTo>
                    <a:pt x="17" y="160"/>
                  </a:lnTo>
                  <a:lnTo>
                    <a:pt x="17" y="160"/>
                  </a:lnTo>
                  <a:lnTo>
                    <a:pt x="17" y="151"/>
                  </a:lnTo>
                  <a:lnTo>
                    <a:pt x="17" y="151"/>
                  </a:lnTo>
                  <a:lnTo>
                    <a:pt x="26" y="142"/>
                  </a:lnTo>
                  <a:lnTo>
                    <a:pt x="26" y="142"/>
                  </a:lnTo>
                  <a:lnTo>
                    <a:pt x="35" y="151"/>
                  </a:lnTo>
                  <a:lnTo>
                    <a:pt x="35" y="151"/>
                  </a:lnTo>
                  <a:lnTo>
                    <a:pt x="35" y="142"/>
                  </a:lnTo>
                  <a:lnTo>
                    <a:pt x="35" y="133"/>
                  </a:lnTo>
                  <a:lnTo>
                    <a:pt x="35" y="133"/>
                  </a:lnTo>
                  <a:lnTo>
                    <a:pt x="35" y="124"/>
                  </a:lnTo>
                  <a:lnTo>
                    <a:pt x="44" y="124"/>
                  </a:lnTo>
                  <a:lnTo>
                    <a:pt x="44" y="115"/>
                  </a:lnTo>
                  <a:lnTo>
                    <a:pt x="44" y="115"/>
                  </a:lnTo>
                  <a:lnTo>
                    <a:pt x="53" y="107"/>
                  </a:lnTo>
                  <a:lnTo>
                    <a:pt x="61" y="107"/>
                  </a:lnTo>
                  <a:lnTo>
                    <a:pt x="70" y="98"/>
                  </a:lnTo>
                  <a:lnTo>
                    <a:pt x="79" y="89"/>
                  </a:lnTo>
                  <a:lnTo>
                    <a:pt x="79" y="89"/>
                  </a:lnTo>
                  <a:lnTo>
                    <a:pt x="88" y="71"/>
                  </a:lnTo>
                  <a:lnTo>
                    <a:pt x="88" y="71"/>
                  </a:lnTo>
                  <a:lnTo>
                    <a:pt x="88" y="62"/>
                  </a:lnTo>
                  <a:lnTo>
                    <a:pt x="88" y="62"/>
                  </a:lnTo>
                  <a:lnTo>
                    <a:pt x="88" y="62"/>
                  </a:lnTo>
                  <a:lnTo>
                    <a:pt x="88" y="54"/>
                  </a:lnTo>
                  <a:lnTo>
                    <a:pt x="88" y="45"/>
                  </a:lnTo>
                  <a:lnTo>
                    <a:pt x="88" y="36"/>
                  </a:lnTo>
                  <a:lnTo>
                    <a:pt x="88" y="27"/>
                  </a:lnTo>
                  <a:lnTo>
                    <a:pt x="88" y="9"/>
                  </a:lnTo>
                  <a:lnTo>
                    <a:pt x="88" y="9"/>
                  </a:lnTo>
                  <a:lnTo>
                    <a:pt x="88" y="0"/>
                  </a:lnTo>
                  <a:lnTo>
                    <a:pt x="88" y="0"/>
                  </a:lnTo>
                  <a:lnTo>
                    <a:pt x="88" y="0"/>
                  </a:lnTo>
                  <a:lnTo>
                    <a:pt x="105" y="71"/>
                  </a:lnTo>
                  <a:lnTo>
                    <a:pt x="167" y="62"/>
                  </a:lnTo>
                  <a:lnTo>
                    <a:pt x="176" y="107"/>
                  </a:lnTo>
                  <a:lnTo>
                    <a:pt x="176" y="98"/>
                  </a:lnTo>
                  <a:lnTo>
                    <a:pt x="185" y="89"/>
                  </a:lnTo>
                  <a:lnTo>
                    <a:pt x="185" y="89"/>
                  </a:lnTo>
                  <a:lnTo>
                    <a:pt x="193" y="80"/>
                  </a:lnTo>
                  <a:lnTo>
                    <a:pt x="193" y="80"/>
                  </a:lnTo>
                  <a:lnTo>
                    <a:pt x="193" y="71"/>
                  </a:lnTo>
                  <a:lnTo>
                    <a:pt x="202" y="80"/>
                  </a:lnTo>
                  <a:lnTo>
                    <a:pt x="211" y="62"/>
                  </a:lnTo>
                  <a:lnTo>
                    <a:pt x="211" y="62"/>
                  </a:lnTo>
                  <a:lnTo>
                    <a:pt x="211" y="62"/>
                  </a:lnTo>
                  <a:lnTo>
                    <a:pt x="211" y="62"/>
                  </a:lnTo>
                  <a:lnTo>
                    <a:pt x="220" y="62"/>
                  </a:lnTo>
                  <a:lnTo>
                    <a:pt x="228" y="62"/>
                  </a:lnTo>
                  <a:lnTo>
                    <a:pt x="228" y="62"/>
                  </a:lnTo>
                  <a:lnTo>
                    <a:pt x="228" y="54"/>
                  </a:lnTo>
                  <a:lnTo>
                    <a:pt x="237" y="54"/>
                  </a:lnTo>
                  <a:lnTo>
                    <a:pt x="237" y="54"/>
                  </a:lnTo>
                  <a:lnTo>
                    <a:pt x="246" y="45"/>
                  </a:lnTo>
                  <a:lnTo>
                    <a:pt x="246" y="54"/>
                  </a:lnTo>
                  <a:lnTo>
                    <a:pt x="255" y="54"/>
                  </a:lnTo>
                  <a:lnTo>
                    <a:pt x="264" y="54"/>
                  </a:lnTo>
                  <a:lnTo>
                    <a:pt x="264" y="54"/>
                  </a:lnTo>
                  <a:lnTo>
                    <a:pt x="264" y="62"/>
                  </a:lnTo>
                  <a:lnTo>
                    <a:pt x="272" y="62"/>
                  </a:lnTo>
                  <a:lnTo>
                    <a:pt x="272" y="62"/>
                  </a:lnTo>
                  <a:lnTo>
                    <a:pt x="272" y="71"/>
                  </a:lnTo>
                  <a:lnTo>
                    <a:pt x="272" y="71"/>
                  </a:lnTo>
                  <a:lnTo>
                    <a:pt x="272" y="80"/>
                  </a:lnTo>
                  <a:lnTo>
                    <a:pt x="272" y="89"/>
                  </a:lnTo>
                  <a:lnTo>
                    <a:pt x="237" y="71"/>
                  </a:lnTo>
                  <a:lnTo>
                    <a:pt x="237" y="71"/>
                  </a:lnTo>
                  <a:lnTo>
                    <a:pt x="237" y="80"/>
                  </a:lnTo>
                  <a:lnTo>
                    <a:pt x="237" y="80"/>
                  </a:lnTo>
                  <a:lnTo>
                    <a:pt x="237" y="98"/>
                  </a:lnTo>
                  <a:lnTo>
                    <a:pt x="228" y="98"/>
                  </a:lnTo>
                  <a:lnTo>
                    <a:pt x="228" y="107"/>
                  </a:lnTo>
                  <a:lnTo>
                    <a:pt x="228" y="115"/>
                  </a:lnTo>
                  <a:lnTo>
                    <a:pt x="220" y="115"/>
                  </a:lnTo>
                  <a:lnTo>
                    <a:pt x="220" y="124"/>
                  </a:lnTo>
                  <a:lnTo>
                    <a:pt x="211" y="124"/>
                  </a:lnTo>
                  <a:lnTo>
                    <a:pt x="202" y="124"/>
                  </a:lnTo>
                  <a:lnTo>
                    <a:pt x="202" y="133"/>
                  </a:lnTo>
                  <a:lnTo>
                    <a:pt x="202" y="142"/>
                  </a:lnTo>
                  <a:lnTo>
                    <a:pt x="202" y="142"/>
                  </a:lnTo>
                  <a:lnTo>
                    <a:pt x="202" y="151"/>
                  </a:lnTo>
                  <a:lnTo>
                    <a:pt x="193" y="160"/>
                  </a:lnTo>
                  <a:lnTo>
                    <a:pt x="193" y="160"/>
                  </a:lnTo>
                  <a:lnTo>
                    <a:pt x="185" y="160"/>
                  </a:lnTo>
                  <a:lnTo>
                    <a:pt x="185" y="160"/>
                  </a:lnTo>
                  <a:lnTo>
                    <a:pt x="176" y="151"/>
                  </a:lnTo>
                  <a:lnTo>
                    <a:pt x="167" y="151"/>
                  </a:lnTo>
                  <a:lnTo>
                    <a:pt x="167" y="168"/>
                  </a:lnTo>
                  <a:lnTo>
                    <a:pt x="167" y="168"/>
                  </a:lnTo>
                  <a:lnTo>
                    <a:pt x="167" y="168"/>
                  </a:lnTo>
                  <a:lnTo>
                    <a:pt x="167" y="186"/>
                  </a:lnTo>
                  <a:lnTo>
                    <a:pt x="158" y="186"/>
                  </a:lnTo>
                  <a:lnTo>
                    <a:pt x="158" y="195"/>
                  </a:lnTo>
                  <a:lnTo>
                    <a:pt x="158" y="204"/>
                  </a:lnTo>
                  <a:lnTo>
                    <a:pt x="149" y="213"/>
                  </a:lnTo>
                  <a:lnTo>
                    <a:pt x="149" y="222"/>
                  </a:lnTo>
                  <a:lnTo>
                    <a:pt x="149" y="230"/>
                  </a:lnTo>
                  <a:lnTo>
                    <a:pt x="149" y="230"/>
                  </a:lnTo>
                  <a:lnTo>
                    <a:pt x="149" y="239"/>
                  </a:lnTo>
                  <a:lnTo>
                    <a:pt x="149" y="248"/>
                  </a:lnTo>
                  <a:lnTo>
                    <a:pt x="149" y="248"/>
                  </a:lnTo>
                  <a:lnTo>
                    <a:pt x="141" y="248"/>
                  </a:lnTo>
                  <a:lnTo>
                    <a:pt x="132" y="248"/>
                  </a:lnTo>
                  <a:lnTo>
                    <a:pt x="123" y="257"/>
                  </a:lnTo>
                  <a:lnTo>
                    <a:pt x="114" y="257"/>
                  </a:lnTo>
                  <a:lnTo>
                    <a:pt x="114" y="266"/>
                  </a:lnTo>
                  <a:lnTo>
                    <a:pt x="114" y="266"/>
                  </a:lnTo>
                  <a:lnTo>
                    <a:pt x="105" y="266"/>
                  </a:lnTo>
                  <a:lnTo>
                    <a:pt x="97" y="275"/>
                  </a:lnTo>
                  <a:lnTo>
                    <a:pt x="88" y="275"/>
                  </a:lnTo>
                  <a:lnTo>
                    <a:pt x="88" y="266"/>
                  </a:lnTo>
                  <a:lnTo>
                    <a:pt x="79" y="275"/>
                  </a:lnTo>
                  <a:lnTo>
                    <a:pt x="70" y="283"/>
                  </a:lnTo>
                  <a:lnTo>
                    <a:pt x="61" y="283"/>
                  </a:lnTo>
                  <a:lnTo>
                    <a:pt x="53" y="275"/>
                  </a:lnTo>
                  <a:lnTo>
                    <a:pt x="53" y="266"/>
                  </a:lnTo>
                  <a:lnTo>
                    <a:pt x="44" y="266"/>
                  </a:lnTo>
                  <a:lnTo>
                    <a:pt x="44" y="257"/>
                  </a:lnTo>
                  <a:lnTo>
                    <a:pt x="35" y="257"/>
                  </a:lnTo>
                  <a:lnTo>
                    <a:pt x="26" y="248"/>
                  </a:lnTo>
                  <a:lnTo>
                    <a:pt x="17" y="239"/>
                  </a:lnTo>
                  <a:lnTo>
                    <a:pt x="9" y="230"/>
                  </a:lnTo>
                  <a:lnTo>
                    <a:pt x="9" y="230"/>
                  </a:lnTo>
                  <a:lnTo>
                    <a:pt x="0" y="213"/>
                  </a:lnTo>
                  <a:lnTo>
                    <a:pt x="0" y="204"/>
                  </a:lnTo>
                  <a:lnTo>
                    <a:pt x="0" y="204"/>
                  </a:lnTo>
                  <a:lnTo>
                    <a:pt x="0" y="195"/>
                  </a:lnTo>
                  <a:lnTo>
                    <a:pt x="0" y="195"/>
                  </a:lnTo>
                </a:path>
              </a:pathLst>
            </a:custGeom>
            <a:solidFill>
              <a:schemeClr val="lt1"/>
            </a:solidFill>
            <a:ln w="9525" cap="flat" cmpd="sng">
              <a:solidFill>
                <a:srgbClr val="BFBFBF"/>
              </a:solidFill>
              <a:prstDash val="solid"/>
              <a:round/>
              <a:headEnd type="none" w="med" len="med"/>
              <a:tailEnd type="none" w="med" len="med"/>
            </a:ln>
          </p:spPr>
          <p:txBody>
            <a:bodyPr spcFirstLastPara="1" wrap="square" lIns="100575" tIns="50275" rIns="100575" bIns="50275" anchor="t" anchorCtr="0">
              <a:noAutofit/>
            </a:bodyPr>
            <a:lstStyle/>
            <a:p>
              <a:pPr marL="0" marR="0" lvl="0" indent="0" algn="l" rtl="0">
                <a:spcBef>
                  <a:spcPts val="0"/>
                </a:spcBef>
                <a:spcAft>
                  <a:spcPts val="0"/>
                </a:spcAft>
                <a:buNone/>
              </a:pPr>
              <a:endParaRPr sz="2207">
                <a:solidFill>
                  <a:schemeClr val="dk1"/>
                </a:solidFill>
                <a:latin typeface="Calibri"/>
                <a:ea typeface="Calibri"/>
                <a:cs typeface="Calibri"/>
                <a:sym typeface="Calibri"/>
              </a:endParaRPr>
            </a:p>
          </p:txBody>
        </p:sp>
        <p:sp>
          <p:nvSpPr>
            <p:cNvPr id="138" name="Google Shape;138;p5"/>
            <p:cNvSpPr/>
            <p:nvPr/>
          </p:nvSpPr>
          <p:spPr>
            <a:xfrm>
              <a:off x="8542393" y="1989076"/>
              <a:ext cx="588490" cy="333153"/>
            </a:xfrm>
            <a:custGeom>
              <a:avLst/>
              <a:gdLst/>
              <a:ahLst/>
              <a:cxnLst/>
              <a:rect l="l" t="t" r="r" b="b"/>
              <a:pathLst>
                <a:path w="484" h="274" extrusionOk="0">
                  <a:moveTo>
                    <a:pt x="0" y="274"/>
                  </a:moveTo>
                  <a:lnTo>
                    <a:pt x="18" y="274"/>
                  </a:lnTo>
                  <a:lnTo>
                    <a:pt x="18" y="265"/>
                  </a:lnTo>
                  <a:lnTo>
                    <a:pt x="26" y="265"/>
                  </a:lnTo>
                  <a:lnTo>
                    <a:pt x="35" y="257"/>
                  </a:lnTo>
                  <a:lnTo>
                    <a:pt x="35" y="257"/>
                  </a:lnTo>
                  <a:lnTo>
                    <a:pt x="44" y="248"/>
                  </a:lnTo>
                  <a:lnTo>
                    <a:pt x="44" y="248"/>
                  </a:lnTo>
                  <a:lnTo>
                    <a:pt x="53" y="248"/>
                  </a:lnTo>
                  <a:lnTo>
                    <a:pt x="53" y="239"/>
                  </a:lnTo>
                  <a:lnTo>
                    <a:pt x="62" y="239"/>
                  </a:lnTo>
                  <a:lnTo>
                    <a:pt x="62" y="230"/>
                  </a:lnTo>
                  <a:lnTo>
                    <a:pt x="62" y="221"/>
                  </a:lnTo>
                  <a:lnTo>
                    <a:pt x="79" y="212"/>
                  </a:lnTo>
                  <a:lnTo>
                    <a:pt x="97" y="186"/>
                  </a:lnTo>
                  <a:lnTo>
                    <a:pt x="97" y="195"/>
                  </a:lnTo>
                  <a:lnTo>
                    <a:pt x="106" y="195"/>
                  </a:lnTo>
                  <a:lnTo>
                    <a:pt x="106" y="204"/>
                  </a:lnTo>
                  <a:lnTo>
                    <a:pt x="114" y="212"/>
                  </a:lnTo>
                  <a:lnTo>
                    <a:pt x="123" y="212"/>
                  </a:lnTo>
                  <a:lnTo>
                    <a:pt x="132" y="204"/>
                  </a:lnTo>
                  <a:lnTo>
                    <a:pt x="141" y="195"/>
                  </a:lnTo>
                  <a:lnTo>
                    <a:pt x="141" y="204"/>
                  </a:lnTo>
                  <a:lnTo>
                    <a:pt x="150" y="204"/>
                  </a:lnTo>
                  <a:lnTo>
                    <a:pt x="158" y="195"/>
                  </a:lnTo>
                  <a:lnTo>
                    <a:pt x="167" y="195"/>
                  </a:lnTo>
                  <a:lnTo>
                    <a:pt x="167" y="195"/>
                  </a:lnTo>
                  <a:lnTo>
                    <a:pt x="167" y="186"/>
                  </a:lnTo>
                  <a:lnTo>
                    <a:pt x="176" y="186"/>
                  </a:lnTo>
                  <a:lnTo>
                    <a:pt x="185" y="177"/>
                  </a:lnTo>
                  <a:lnTo>
                    <a:pt x="194" y="177"/>
                  </a:lnTo>
                  <a:lnTo>
                    <a:pt x="202" y="177"/>
                  </a:lnTo>
                  <a:lnTo>
                    <a:pt x="202" y="177"/>
                  </a:lnTo>
                  <a:lnTo>
                    <a:pt x="202" y="168"/>
                  </a:lnTo>
                  <a:lnTo>
                    <a:pt x="202" y="159"/>
                  </a:lnTo>
                  <a:lnTo>
                    <a:pt x="202" y="159"/>
                  </a:lnTo>
                  <a:lnTo>
                    <a:pt x="202" y="151"/>
                  </a:lnTo>
                  <a:lnTo>
                    <a:pt x="202" y="142"/>
                  </a:lnTo>
                  <a:lnTo>
                    <a:pt x="211" y="133"/>
                  </a:lnTo>
                  <a:lnTo>
                    <a:pt x="211" y="124"/>
                  </a:lnTo>
                  <a:lnTo>
                    <a:pt x="211" y="115"/>
                  </a:lnTo>
                  <a:lnTo>
                    <a:pt x="220" y="115"/>
                  </a:lnTo>
                  <a:lnTo>
                    <a:pt x="220" y="97"/>
                  </a:lnTo>
                  <a:lnTo>
                    <a:pt x="220" y="97"/>
                  </a:lnTo>
                  <a:lnTo>
                    <a:pt x="220" y="97"/>
                  </a:lnTo>
                  <a:lnTo>
                    <a:pt x="220" y="80"/>
                  </a:lnTo>
                  <a:lnTo>
                    <a:pt x="229" y="80"/>
                  </a:lnTo>
                  <a:lnTo>
                    <a:pt x="238" y="89"/>
                  </a:lnTo>
                  <a:lnTo>
                    <a:pt x="238" y="89"/>
                  </a:lnTo>
                  <a:lnTo>
                    <a:pt x="246" y="89"/>
                  </a:lnTo>
                  <a:lnTo>
                    <a:pt x="246" y="89"/>
                  </a:lnTo>
                  <a:lnTo>
                    <a:pt x="255" y="80"/>
                  </a:lnTo>
                  <a:lnTo>
                    <a:pt x="255" y="71"/>
                  </a:lnTo>
                  <a:lnTo>
                    <a:pt x="255" y="71"/>
                  </a:lnTo>
                  <a:lnTo>
                    <a:pt x="255" y="62"/>
                  </a:lnTo>
                  <a:lnTo>
                    <a:pt x="255" y="53"/>
                  </a:lnTo>
                  <a:lnTo>
                    <a:pt x="264" y="53"/>
                  </a:lnTo>
                  <a:lnTo>
                    <a:pt x="273" y="53"/>
                  </a:lnTo>
                  <a:lnTo>
                    <a:pt x="273" y="44"/>
                  </a:lnTo>
                  <a:lnTo>
                    <a:pt x="281" y="44"/>
                  </a:lnTo>
                  <a:lnTo>
                    <a:pt x="281" y="36"/>
                  </a:lnTo>
                  <a:lnTo>
                    <a:pt x="281" y="27"/>
                  </a:lnTo>
                  <a:lnTo>
                    <a:pt x="290" y="27"/>
                  </a:lnTo>
                  <a:lnTo>
                    <a:pt x="290" y="9"/>
                  </a:lnTo>
                  <a:lnTo>
                    <a:pt x="290" y="9"/>
                  </a:lnTo>
                  <a:lnTo>
                    <a:pt x="290" y="0"/>
                  </a:lnTo>
                  <a:lnTo>
                    <a:pt x="290" y="0"/>
                  </a:lnTo>
                  <a:lnTo>
                    <a:pt x="325" y="18"/>
                  </a:lnTo>
                  <a:lnTo>
                    <a:pt x="325" y="9"/>
                  </a:lnTo>
                  <a:lnTo>
                    <a:pt x="325" y="0"/>
                  </a:lnTo>
                  <a:lnTo>
                    <a:pt x="334" y="0"/>
                  </a:lnTo>
                  <a:lnTo>
                    <a:pt x="343" y="0"/>
                  </a:lnTo>
                  <a:lnTo>
                    <a:pt x="343" y="9"/>
                  </a:lnTo>
                  <a:lnTo>
                    <a:pt x="343" y="18"/>
                  </a:lnTo>
                  <a:lnTo>
                    <a:pt x="352" y="18"/>
                  </a:lnTo>
                  <a:lnTo>
                    <a:pt x="352" y="18"/>
                  </a:lnTo>
                  <a:lnTo>
                    <a:pt x="361" y="18"/>
                  </a:lnTo>
                  <a:lnTo>
                    <a:pt x="369" y="27"/>
                  </a:lnTo>
                  <a:lnTo>
                    <a:pt x="369" y="27"/>
                  </a:lnTo>
                  <a:lnTo>
                    <a:pt x="378" y="27"/>
                  </a:lnTo>
                  <a:lnTo>
                    <a:pt x="378" y="36"/>
                  </a:lnTo>
                  <a:lnTo>
                    <a:pt x="378" y="36"/>
                  </a:lnTo>
                  <a:lnTo>
                    <a:pt x="378" y="36"/>
                  </a:lnTo>
                  <a:lnTo>
                    <a:pt x="369" y="44"/>
                  </a:lnTo>
                  <a:lnTo>
                    <a:pt x="378" y="44"/>
                  </a:lnTo>
                  <a:lnTo>
                    <a:pt x="369" y="53"/>
                  </a:lnTo>
                  <a:lnTo>
                    <a:pt x="369" y="53"/>
                  </a:lnTo>
                  <a:lnTo>
                    <a:pt x="369" y="44"/>
                  </a:lnTo>
                  <a:lnTo>
                    <a:pt x="369" y="62"/>
                  </a:lnTo>
                  <a:lnTo>
                    <a:pt x="369" y="71"/>
                  </a:lnTo>
                  <a:lnTo>
                    <a:pt x="369" y="71"/>
                  </a:lnTo>
                  <a:lnTo>
                    <a:pt x="369" y="71"/>
                  </a:lnTo>
                  <a:lnTo>
                    <a:pt x="369" y="71"/>
                  </a:lnTo>
                  <a:lnTo>
                    <a:pt x="378" y="71"/>
                  </a:lnTo>
                  <a:lnTo>
                    <a:pt x="378" y="71"/>
                  </a:lnTo>
                  <a:lnTo>
                    <a:pt x="387" y="71"/>
                  </a:lnTo>
                  <a:lnTo>
                    <a:pt x="387" y="71"/>
                  </a:lnTo>
                  <a:lnTo>
                    <a:pt x="396" y="80"/>
                  </a:lnTo>
                  <a:lnTo>
                    <a:pt x="396" y="80"/>
                  </a:lnTo>
                  <a:lnTo>
                    <a:pt x="405" y="80"/>
                  </a:lnTo>
                  <a:lnTo>
                    <a:pt x="405" y="80"/>
                  </a:lnTo>
                  <a:lnTo>
                    <a:pt x="413" y="80"/>
                  </a:lnTo>
                  <a:lnTo>
                    <a:pt x="413" y="80"/>
                  </a:lnTo>
                  <a:lnTo>
                    <a:pt x="422" y="89"/>
                  </a:lnTo>
                  <a:lnTo>
                    <a:pt x="422" y="89"/>
                  </a:lnTo>
                  <a:lnTo>
                    <a:pt x="422" y="89"/>
                  </a:lnTo>
                  <a:lnTo>
                    <a:pt x="422" y="89"/>
                  </a:lnTo>
                  <a:lnTo>
                    <a:pt x="431" y="89"/>
                  </a:lnTo>
                  <a:lnTo>
                    <a:pt x="440" y="97"/>
                  </a:lnTo>
                  <a:lnTo>
                    <a:pt x="440" y="97"/>
                  </a:lnTo>
                  <a:lnTo>
                    <a:pt x="440" y="97"/>
                  </a:lnTo>
                  <a:lnTo>
                    <a:pt x="440" y="106"/>
                  </a:lnTo>
                  <a:lnTo>
                    <a:pt x="440" y="106"/>
                  </a:lnTo>
                  <a:lnTo>
                    <a:pt x="440" y="115"/>
                  </a:lnTo>
                  <a:lnTo>
                    <a:pt x="431" y="115"/>
                  </a:lnTo>
                  <a:lnTo>
                    <a:pt x="431" y="115"/>
                  </a:lnTo>
                  <a:lnTo>
                    <a:pt x="422" y="115"/>
                  </a:lnTo>
                  <a:lnTo>
                    <a:pt x="413" y="106"/>
                  </a:lnTo>
                  <a:lnTo>
                    <a:pt x="413" y="106"/>
                  </a:lnTo>
                  <a:lnTo>
                    <a:pt x="405" y="97"/>
                  </a:lnTo>
                  <a:lnTo>
                    <a:pt x="405" y="97"/>
                  </a:lnTo>
                  <a:lnTo>
                    <a:pt x="396" y="89"/>
                  </a:lnTo>
                  <a:lnTo>
                    <a:pt x="396" y="89"/>
                  </a:lnTo>
                  <a:lnTo>
                    <a:pt x="387" y="89"/>
                  </a:lnTo>
                  <a:lnTo>
                    <a:pt x="378" y="89"/>
                  </a:lnTo>
                  <a:lnTo>
                    <a:pt x="387" y="89"/>
                  </a:lnTo>
                  <a:lnTo>
                    <a:pt x="396" y="89"/>
                  </a:lnTo>
                  <a:lnTo>
                    <a:pt x="396" y="97"/>
                  </a:lnTo>
                  <a:lnTo>
                    <a:pt x="405" y="97"/>
                  </a:lnTo>
                  <a:lnTo>
                    <a:pt x="405" y="106"/>
                  </a:lnTo>
                  <a:lnTo>
                    <a:pt x="413" y="106"/>
                  </a:lnTo>
                  <a:lnTo>
                    <a:pt x="422" y="115"/>
                  </a:lnTo>
                  <a:lnTo>
                    <a:pt x="422" y="115"/>
                  </a:lnTo>
                  <a:lnTo>
                    <a:pt x="431" y="115"/>
                  </a:lnTo>
                  <a:lnTo>
                    <a:pt x="431" y="115"/>
                  </a:lnTo>
                  <a:lnTo>
                    <a:pt x="440" y="124"/>
                  </a:lnTo>
                  <a:lnTo>
                    <a:pt x="440" y="124"/>
                  </a:lnTo>
                  <a:lnTo>
                    <a:pt x="440" y="124"/>
                  </a:lnTo>
                  <a:lnTo>
                    <a:pt x="449" y="124"/>
                  </a:lnTo>
                  <a:lnTo>
                    <a:pt x="449" y="133"/>
                  </a:lnTo>
                  <a:lnTo>
                    <a:pt x="449" y="142"/>
                  </a:lnTo>
                  <a:lnTo>
                    <a:pt x="440" y="133"/>
                  </a:lnTo>
                  <a:lnTo>
                    <a:pt x="440" y="133"/>
                  </a:lnTo>
                  <a:lnTo>
                    <a:pt x="440" y="133"/>
                  </a:lnTo>
                  <a:lnTo>
                    <a:pt x="440" y="142"/>
                  </a:lnTo>
                  <a:lnTo>
                    <a:pt x="440" y="151"/>
                  </a:lnTo>
                  <a:lnTo>
                    <a:pt x="431" y="142"/>
                  </a:lnTo>
                  <a:lnTo>
                    <a:pt x="422" y="133"/>
                  </a:lnTo>
                  <a:lnTo>
                    <a:pt x="413" y="133"/>
                  </a:lnTo>
                  <a:lnTo>
                    <a:pt x="422" y="142"/>
                  </a:lnTo>
                  <a:lnTo>
                    <a:pt x="431" y="142"/>
                  </a:lnTo>
                  <a:lnTo>
                    <a:pt x="440" y="151"/>
                  </a:lnTo>
                  <a:lnTo>
                    <a:pt x="440" y="151"/>
                  </a:lnTo>
                  <a:lnTo>
                    <a:pt x="449" y="151"/>
                  </a:lnTo>
                  <a:lnTo>
                    <a:pt x="449" y="151"/>
                  </a:lnTo>
                  <a:lnTo>
                    <a:pt x="449" y="159"/>
                  </a:lnTo>
                  <a:lnTo>
                    <a:pt x="449" y="168"/>
                  </a:lnTo>
                  <a:lnTo>
                    <a:pt x="449" y="168"/>
                  </a:lnTo>
                  <a:lnTo>
                    <a:pt x="449" y="168"/>
                  </a:lnTo>
                  <a:lnTo>
                    <a:pt x="440" y="159"/>
                  </a:lnTo>
                  <a:lnTo>
                    <a:pt x="431" y="159"/>
                  </a:lnTo>
                  <a:lnTo>
                    <a:pt x="431" y="159"/>
                  </a:lnTo>
                  <a:lnTo>
                    <a:pt x="422" y="151"/>
                  </a:lnTo>
                  <a:lnTo>
                    <a:pt x="422" y="159"/>
                  </a:lnTo>
                  <a:lnTo>
                    <a:pt x="413" y="151"/>
                  </a:lnTo>
                  <a:lnTo>
                    <a:pt x="413" y="151"/>
                  </a:lnTo>
                  <a:lnTo>
                    <a:pt x="413" y="151"/>
                  </a:lnTo>
                  <a:lnTo>
                    <a:pt x="405" y="151"/>
                  </a:lnTo>
                  <a:lnTo>
                    <a:pt x="405" y="151"/>
                  </a:lnTo>
                  <a:lnTo>
                    <a:pt x="396" y="151"/>
                  </a:lnTo>
                  <a:lnTo>
                    <a:pt x="387" y="151"/>
                  </a:lnTo>
                  <a:lnTo>
                    <a:pt x="387" y="151"/>
                  </a:lnTo>
                  <a:lnTo>
                    <a:pt x="405" y="151"/>
                  </a:lnTo>
                  <a:lnTo>
                    <a:pt x="413" y="159"/>
                  </a:lnTo>
                  <a:lnTo>
                    <a:pt x="413" y="159"/>
                  </a:lnTo>
                  <a:lnTo>
                    <a:pt x="422" y="159"/>
                  </a:lnTo>
                  <a:lnTo>
                    <a:pt x="422" y="159"/>
                  </a:lnTo>
                  <a:lnTo>
                    <a:pt x="431" y="159"/>
                  </a:lnTo>
                  <a:lnTo>
                    <a:pt x="431" y="168"/>
                  </a:lnTo>
                  <a:lnTo>
                    <a:pt x="431" y="168"/>
                  </a:lnTo>
                  <a:lnTo>
                    <a:pt x="440" y="168"/>
                  </a:lnTo>
                  <a:lnTo>
                    <a:pt x="440" y="177"/>
                  </a:lnTo>
                  <a:lnTo>
                    <a:pt x="440" y="177"/>
                  </a:lnTo>
                  <a:lnTo>
                    <a:pt x="449" y="177"/>
                  </a:lnTo>
                  <a:lnTo>
                    <a:pt x="449" y="177"/>
                  </a:lnTo>
                  <a:lnTo>
                    <a:pt x="457" y="177"/>
                  </a:lnTo>
                  <a:lnTo>
                    <a:pt x="449" y="177"/>
                  </a:lnTo>
                  <a:lnTo>
                    <a:pt x="457" y="168"/>
                  </a:lnTo>
                  <a:lnTo>
                    <a:pt x="457" y="168"/>
                  </a:lnTo>
                  <a:lnTo>
                    <a:pt x="475" y="168"/>
                  </a:lnTo>
                  <a:lnTo>
                    <a:pt x="475" y="177"/>
                  </a:lnTo>
                  <a:lnTo>
                    <a:pt x="484" y="195"/>
                  </a:lnTo>
                  <a:lnTo>
                    <a:pt x="484" y="195"/>
                  </a:lnTo>
                  <a:lnTo>
                    <a:pt x="484" y="186"/>
                  </a:lnTo>
                  <a:lnTo>
                    <a:pt x="475" y="186"/>
                  </a:lnTo>
                  <a:lnTo>
                    <a:pt x="475" y="195"/>
                  </a:lnTo>
                  <a:lnTo>
                    <a:pt x="475" y="195"/>
                  </a:lnTo>
                  <a:lnTo>
                    <a:pt x="475" y="195"/>
                  </a:lnTo>
                  <a:lnTo>
                    <a:pt x="475" y="195"/>
                  </a:lnTo>
                  <a:lnTo>
                    <a:pt x="475" y="195"/>
                  </a:lnTo>
                  <a:lnTo>
                    <a:pt x="413" y="212"/>
                  </a:lnTo>
                  <a:lnTo>
                    <a:pt x="343" y="221"/>
                  </a:lnTo>
                  <a:lnTo>
                    <a:pt x="211" y="248"/>
                  </a:lnTo>
                  <a:lnTo>
                    <a:pt x="158" y="257"/>
                  </a:lnTo>
                  <a:lnTo>
                    <a:pt x="141" y="257"/>
                  </a:lnTo>
                  <a:lnTo>
                    <a:pt x="132" y="257"/>
                  </a:lnTo>
                  <a:lnTo>
                    <a:pt x="123" y="257"/>
                  </a:lnTo>
                  <a:lnTo>
                    <a:pt x="106" y="265"/>
                  </a:lnTo>
                  <a:lnTo>
                    <a:pt x="79" y="265"/>
                  </a:lnTo>
                  <a:lnTo>
                    <a:pt x="35" y="274"/>
                  </a:lnTo>
                  <a:lnTo>
                    <a:pt x="26" y="274"/>
                  </a:lnTo>
                  <a:lnTo>
                    <a:pt x="0" y="274"/>
                  </a:lnTo>
                  <a:close/>
                </a:path>
              </a:pathLst>
            </a:custGeom>
            <a:solidFill>
              <a:schemeClr val="lt1"/>
            </a:solidFill>
            <a:ln w="9525" cap="flat" cmpd="sng">
              <a:solidFill>
                <a:srgbClr val="BFBFBF"/>
              </a:solidFill>
              <a:prstDash val="solid"/>
              <a:round/>
              <a:headEnd type="none" w="sm" len="sm"/>
              <a:tailEnd type="none" w="sm" len="sm"/>
            </a:ln>
          </p:spPr>
          <p:txBody>
            <a:bodyPr spcFirstLastPara="1" wrap="square" lIns="100575" tIns="50275" rIns="100575" bIns="50275" anchor="t" anchorCtr="0">
              <a:noAutofit/>
            </a:bodyPr>
            <a:lstStyle/>
            <a:p>
              <a:pPr marL="0" marR="0" lvl="0" indent="0" algn="l" rtl="0">
                <a:spcBef>
                  <a:spcPts val="0"/>
                </a:spcBef>
                <a:spcAft>
                  <a:spcPts val="0"/>
                </a:spcAft>
                <a:buNone/>
              </a:pPr>
              <a:endParaRPr sz="2207">
                <a:solidFill>
                  <a:schemeClr val="dk1"/>
                </a:solidFill>
                <a:latin typeface="Calibri"/>
                <a:ea typeface="Calibri"/>
                <a:cs typeface="Calibri"/>
                <a:sym typeface="Calibri"/>
              </a:endParaRPr>
            </a:p>
          </p:txBody>
        </p:sp>
        <p:sp>
          <p:nvSpPr>
            <p:cNvPr id="139" name="Google Shape;139;p5"/>
            <p:cNvSpPr/>
            <p:nvPr/>
          </p:nvSpPr>
          <p:spPr>
            <a:xfrm>
              <a:off x="9119940" y="1355601"/>
              <a:ext cx="128884" cy="235883"/>
            </a:xfrm>
            <a:custGeom>
              <a:avLst/>
              <a:gdLst/>
              <a:ahLst/>
              <a:cxnLst/>
              <a:rect l="l" t="t" r="r" b="b"/>
              <a:pathLst>
                <a:path w="106" h="194" extrusionOk="0">
                  <a:moveTo>
                    <a:pt x="0" y="26"/>
                  </a:moveTo>
                  <a:lnTo>
                    <a:pt x="18" y="17"/>
                  </a:lnTo>
                  <a:lnTo>
                    <a:pt x="97" y="0"/>
                  </a:lnTo>
                  <a:lnTo>
                    <a:pt x="97" y="0"/>
                  </a:lnTo>
                  <a:lnTo>
                    <a:pt x="106" y="8"/>
                  </a:lnTo>
                  <a:lnTo>
                    <a:pt x="97" y="17"/>
                  </a:lnTo>
                  <a:lnTo>
                    <a:pt x="97" y="26"/>
                  </a:lnTo>
                  <a:lnTo>
                    <a:pt x="106" y="26"/>
                  </a:lnTo>
                  <a:lnTo>
                    <a:pt x="106" y="35"/>
                  </a:lnTo>
                  <a:lnTo>
                    <a:pt x="106" y="35"/>
                  </a:lnTo>
                  <a:lnTo>
                    <a:pt x="106" y="44"/>
                  </a:lnTo>
                  <a:lnTo>
                    <a:pt x="97" y="53"/>
                  </a:lnTo>
                  <a:lnTo>
                    <a:pt x="88" y="53"/>
                  </a:lnTo>
                  <a:lnTo>
                    <a:pt x="88" y="61"/>
                  </a:lnTo>
                  <a:lnTo>
                    <a:pt x="88" y="70"/>
                  </a:lnTo>
                  <a:lnTo>
                    <a:pt x="88" y="79"/>
                  </a:lnTo>
                  <a:lnTo>
                    <a:pt x="88" y="88"/>
                  </a:lnTo>
                  <a:lnTo>
                    <a:pt x="88" y="88"/>
                  </a:lnTo>
                  <a:lnTo>
                    <a:pt x="88" y="97"/>
                  </a:lnTo>
                  <a:lnTo>
                    <a:pt x="88" y="97"/>
                  </a:lnTo>
                  <a:lnTo>
                    <a:pt x="88" y="106"/>
                  </a:lnTo>
                  <a:lnTo>
                    <a:pt x="79" y="114"/>
                  </a:lnTo>
                  <a:lnTo>
                    <a:pt x="88" y="114"/>
                  </a:lnTo>
                  <a:lnTo>
                    <a:pt x="79" y="123"/>
                  </a:lnTo>
                  <a:lnTo>
                    <a:pt x="88" y="141"/>
                  </a:lnTo>
                  <a:lnTo>
                    <a:pt x="88" y="150"/>
                  </a:lnTo>
                  <a:lnTo>
                    <a:pt x="88" y="168"/>
                  </a:lnTo>
                  <a:lnTo>
                    <a:pt x="88" y="168"/>
                  </a:lnTo>
                  <a:lnTo>
                    <a:pt x="88" y="176"/>
                  </a:lnTo>
                  <a:lnTo>
                    <a:pt x="88" y="185"/>
                  </a:lnTo>
                  <a:lnTo>
                    <a:pt x="97" y="185"/>
                  </a:lnTo>
                  <a:lnTo>
                    <a:pt x="53" y="194"/>
                  </a:lnTo>
                  <a:lnTo>
                    <a:pt x="44" y="194"/>
                  </a:lnTo>
                  <a:lnTo>
                    <a:pt x="44" y="185"/>
                  </a:lnTo>
                  <a:lnTo>
                    <a:pt x="35" y="141"/>
                  </a:lnTo>
                  <a:lnTo>
                    <a:pt x="26" y="132"/>
                  </a:lnTo>
                  <a:lnTo>
                    <a:pt x="26" y="141"/>
                  </a:lnTo>
                  <a:lnTo>
                    <a:pt x="26" y="132"/>
                  </a:lnTo>
                  <a:lnTo>
                    <a:pt x="26" y="123"/>
                  </a:lnTo>
                  <a:lnTo>
                    <a:pt x="18" y="114"/>
                  </a:lnTo>
                  <a:lnTo>
                    <a:pt x="18" y="106"/>
                  </a:lnTo>
                  <a:lnTo>
                    <a:pt x="18" y="97"/>
                  </a:lnTo>
                  <a:lnTo>
                    <a:pt x="18" y="88"/>
                  </a:lnTo>
                  <a:lnTo>
                    <a:pt x="18" y="88"/>
                  </a:lnTo>
                  <a:lnTo>
                    <a:pt x="18" y="79"/>
                  </a:lnTo>
                  <a:lnTo>
                    <a:pt x="18" y="70"/>
                  </a:lnTo>
                  <a:lnTo>
                    <a:pt x="18" y="70"/>
                  </a:lnTo>
                  <a:lnTo>
                    <a:pt x="18" y="61"/>
                  </a:lnTo>
                  <a:lnTo>
                    <a:pt x="9" y="61"/>
                  </a:lnTo>
                  <a:lnTo>
                    <a:pt x="9" y="53"/>
                  </a:lnTo>
                  <a:lnTo>
                    <a:pt x="9" y="44"/>
                  </a:lnTo>
                  <a:lnTo>
                    <a:pt x="0" y="35"/>
                  </a:lnTo>
                  <a:lnTo>
                    <a:pt x="0" y="35"/>
                  </a:lnTo>
                  <a:lnTo>
                    <a:pt x="0" y="26"/>
                  </a:lnTo>
                  <a:lnTo>
                    <a:pt x="0" y="26"/>
                  </a:lnTo>
                  <a:close/>
                </a:path>
              </a:pathLst>
            </a:custGeom>
            <a:solidFill>
              <a:srgbClr val="FFBF00"/>
            </a:solidFill>
            <a:ln w="9525" cap="flat" cmpd="sng">
              <a:solidFill>
                <a:srgbClr val="BFBFBF"/>
              </a:solidFill>
              <a:prstDash val="solid"/>
              <a:round/>
              <a:headEnd type="none" w="sm" len="sm"/>
              <a:tailEnd type="none" w="sm" len="sm"/>
            </a:ln>
          </p:spPr>
          <p:txBody>
            <a:bodyPr spcFirstLastPara="1" wrap="square" lIns="100575" tIns="50275" rIns="100575" bIns="50275" anchor="t" anchorCtr="0">
              <a:noAutofit/>
            </a:bodyPr>
            <a:lstStyle/>
            <a:p>
              <a:pPr marL="0" marR="0" lvl="0" indent="0" algn="l" rtl="0">
                <a:spcBef>
                  <a:spcPts val="0"/>
                </a:spcBef>
                <a:spcAft>
                  <a:spcPts val="0"/>
                </a:spcAft>
                <a:buNone/>
              </a:pPr>
              <a:endParaRPr sz="2207">
                <a:solidFill>
                  <a:schemeClr val="dk1"/>
                </a:solidFill>
                <a:latin typeface="Calibri"/>
                <a:ea typeface="Calibri"/>
                <a:cs typeface="Calibri"/>
                <a:sym typeface="Calibri"/>
              </a:endParaRPr>
            </a:p>
          </p:txBody>
        </p:sp>
        <p:sp>
          <p:nvSpPr>
            <p:cNvPr id="140" name="Google Shape;140;p5"/>
            <p:cNvSpPr/>
            <p:nvPr/>
          </p:nvSpPr>
          <p:spPr>
            <a:xfrm>
              <a:off x="6252874" y="1764139"/>
              <a:ext cx="417050" cy="537422"/>
            </a:xfrm>
            <a:custGeom>
              <a:avLst/>
              <a:gdLst/>
              <a:ahLst/>
              <a:cxnLst/>
              <a:rect l="l" t="t" r="r" b="b"/>
              <a:pathLst>
                <a:path w="343" h="442" extrusionOk="0">
                  <a:moveTo>
                    <a:pt x="0" y="397"/>
                  </a:moveTo>
                  <a:lnTo>
                    <a:pt x="70" y="0"/>
                  </a:lnTo>
                  <a:lnTo>
                    <a:pt x="88" y="8"/>
                  </a:lnTo>
                  <a:lnTo>
                    <a:pt x="176" y="17"/>
                  </a:lnTo>
                  <a:lnTo>
                    <a:pt x="238" y="26"/>
                  </a:lnTo>
                  <a:lnTo>
                    <a:pt x="229" y="106"/>
                  </a:lnTo>
                  <a:lnTo>
                    <a:pt x="343" y="123"/>
                  </a:lnTo>
                  <a:lnTo>
                    <a:pt x="308" y="442"/>
                  </a:lnTo>
                  <a:lnTo>
                    <a:pt x="220" y="433"/>
                  </a:lnTo>
                  <a:lnTo>
                    <a:pt x="141" y="415"/>
                  </a:lnTo>
                  <a:lnTo>
                    <a:pt x="53" y="406"/>
                  </a:lnTo>
                  <a:lnTo>
                    <a:pt x="0" y="397"/>
                  </a:lnTo>
                  <a:close/>
                </a:path>
              </a:pathLst>
            </a:custGeom>
            <a:solidFill>
              <a:schemeClr val="lt1"/>
            </a:solidFill>
            <a:ln w="9525" cap="flat" cmpd="sng">
              <a:solidFill>
                <a:srgbClr val="BFBFBF"/>
              </a:solidFill>
              <a:prstDash val="solid"/>
              <a:round/>
              <a:headEnd type="none" w="sm" len="sm"/>
              <a:tailEnd type="none" w="sm" len="sm"/>
            </a:ln>
          </p:spPr>
          <p:txBody>
            <a:bodyPr spcFirstLastPara="1" wrap="square" lIns="100575" tIns="50275" rIns="100575" bIns="50275" anchor="t" anchorCtr="0">
              <a:noAutofit/>
            </a:bodyPr>
            <a:lstStyle/>
            <a:p>
              <a:pPr marL="0" marR="0" lvl="0" indent="0" algn="l" rtl="0">
                <a:spcBef>
                  <a:spcPts val="0"/>
                </a:spcBef>
                <a:spcAft>
                  <a:spcPts val="0"/>
                </a:spcAft>
                <a:buNone/>
              </a:pPr>
              <a:endParaRPr sz="2207">
                <a:solidFill>
                  <a:schemeClr val="dk1"/>
                </a:solidFill>
                <a:latin typeface="Calibri"/>
                <a:ea typeface="Calibri"/>
                <a:cs typeface="Calibri"/>
                <a:sym typeface="Calibri"/>
              </a:endParaRPr>
            </a:p>
          </p:txBody>
        </p:sp>
        <p:sp>
          <p:nvSpPr>
            <p:cNvPr id="141" name="Google Shape;141;p5"/>
            <p:cNvSpPr/>
            <p:nvPr/>
          </p:nvSpPr>
          <p:spPr>
            <a:xfrm>
              <a:off x="6252874" y="1764139"/>
              <a:ext cx="417050" cy="537422"/>
            </a:xfrm>
            <a:custGeom>
              <a:avLst/>
              <a:gdLst/>
              <a:ahLst/>
              <a:cxnLst/>
              <a:rect l="l" t="t" r="r" b="b"/>
              <a:pathLst>
                <a:path w="343" h="442" extrusionOk="0">
                  <a:moveTo>
                    <a:pt x="0" y="397"/>
                  </a:moveTo>
                  <a:lnTo>
                    <a:pt x="70" y="0"/>
                  </a:lnTo>
                  <a:lnTo>
                    <a:pt x="88" y="8"/>
                  </a:lnTo>
                  <a:lnTo>
                    <a:pt x="176" y="17"/>
                  </a:lnTo>
                  <a:lnTo>
                    <a:pt x="238" y="26"/>
                  </a:lnTo>
                  <a:lnTo>
                    <a:pt x="229" y="106"/>
                  </a:lnTo>
                  <a:lnTo>
                    <a:pt x="343" y="123"/>
                  </a:lnTo>
                  <a:lnTo>
                    <a:pt x="308" y="442"/>
                  </a:lnTo>
                  <a:lnTo>
                    <a:pt x="220" y="433"/>
                  </a:lnTo>
                  <a:lnTo>
                    <a:pt x="141" y="415"/>
                  </a:lnTo>
                  <a:lnTo>
                    <a:pt x="53" y="406"/>
                  </a:lnTo>
                  <a:lnTo>
                    <a:pt x="0" y="397"/>
                  </a:lnTo>
                </a:path>
              </a:pathLst>
            </a:custGeom>
            <a:solidFill>
              <a:schemeClr val="lt1"/>
            </a:solidFill>
            <a:ln w="9525" cap="flat" cmpd="sng">
              <a:solidFill>
                <a:srgbClr val="BFBFBF"/>
              </a:solidFill>
              <a:prstDash val="solid"/>
              <a:round/>
              <a:headEnd type="none" w="med" len="med"/>
              <a:tailEnd type="none" w="med" len="med"/>
            </a:ln>
          </p:spPr>
          <p:txBody>
            <a:bodyPr spcFirstLastPara="1" wrap="square" lIns="100575" tIns="50275" rIns="100575" bIns="50275" anchor="t" anchorCtr="0">
              <a:noAutofit/>
            </a:bodyPr>
            <a:lstStyle/>
            <a:p>
              <a:pPr marL="0" marR="0" lvl="0" indent="0" algn="l" rtl="0">
                <a:spcBef>
                  <a:spcPts val="0"/>
                </a:spcBef>
                <a:spcAft>
                  <a:spcPts val="0"/>
                </a:spcAft>
                <a:buNone/>
              </a:pPr>
              <a:endParaRPr sz="2207">
                <a:solidFill>
                  <a:schemeClr val="dk1"/>
                </a:solidFill>
                <a:latin typeface="Calibri"/>
                <a:ea typeface="Calibri"/>
                <a:cs typeface="Calibri"/>
                <a:sym typeface="Calibri"/>
              </a:endParaRPr>
            </a:p>
          </p:txBody>
        </p:sp>
        <p:sp>
          <p:nvSpPr>
            <p:cNvPr id="142" name="Google Shape;142;p5"/>
            <p:cNvSpPr/>
            <p:nvPr/>
          </p:nvSpPr>
          <p:spPr>
            <a:xfrm>
              <a:off x="8049959" y="2301561"/>
              <a:ext cx="652933" cy="235883"/>
            </a:xfrm>
            <a:custGeom>
              <a:avLst/>
              <a:gdLst/>
              <a:ahLst/>
              <a:cxnLst/>
              <a:rect l="l" t="t" r="r" b="b"/>
              <a:pathLst>
                <a:path w="537" h="194" extrusionOk="0">
                  <a:moveTo>
                    <a:pt x="0" y="194"/>
                  </a:moveTo>
                  <a:lnTo>
                    <a:pt x="0" y="194"/>
                  </a:lnTo>
                  <a:lnTo>
                    <a:pt x="9" y="185"/>
                  </a:lnTo>
                  <a:lnTo>
                    <a:pt x="9" y="185"/>
                  </a:lnTo>
                  <a:lnTo>
                    <a:pt x="18" y="176"/>
                  </a:lnTo>
                  <a:lnTo>
                    <a:pt x="18" y="176"/>
                  </a:lnTo>
                  <a:lnTo>
                    <a:pt x="18" y="168"/>
                  </a:lnTo>
                  <a:lnTo>
                    <a:pt x="18" y="159"/>
                  </a:lnTo>
                  <a:lnTo>
                    <a:pt x="9" y="159"/>
                  </a:lnTo>
                  <a:lnTo>
                    <a:pt x="9" y="159"/>
                  </a:lnTo>
                  <a:lnTo>
                    <a:pt x="18" y="150"/>
                  </a:lnTo>
                  <a:lnTo>
                    <a:pt x="18" y="159"/>
                  </a:lnTo>
                  <a:lnTo>
                    <a:pt x="18" y="150"/>
                  </a:lnTo>
                  <a:lnTo>
                    <a:pt x="18" y="150"/>
                  </a:lnTo>
                  <a:lnTo>
                    <a:pt x="18" y="150"/>
                  </a:lnTo>
                  <a:lnTo>
                    <a:pt x="27" y="141"/>
                  </a:lnTo>
                  <a:lnTo>
                    <a:pt x="27" y="141"/>
                  </a:lnTo>
                  <a:lnTo>
                    <a:pt x="27" y="132"/>
                  </a:lnTo>
                  <a:lnTo>
                    <a:pt x="27" y="132"/>
                  </a:lnTo>
                  <a:lnTo>
                    <a:pt x="27" y="132"/>
                  </a:lnTo>
                  <a:lnTo>
                    <a:pt x="27" y="132"/>
                  </a:lnTo>
                  <a:lnTo>
                    <a:pt x="35" y="123"/>
                  </a:lnTo>
                  <a:lnTo>
                    <a:pt x="35" y="115"/>
                  </a:lnTo>
                  <a:lnTo>
                    <a:pt x="35" y="115"/>
                  </a:lnTo>
                  <a:lnTo>
                    <a:pt x="35" y="115"/>
                  </a:lnTo>
                  <a:lnTo>
                    <a:pt x="35" y="106"/>
                  </a:lnTo>
                  <a:lnTo>
                    <a:pt x="35" y="97"/>
                  </a:lnTo>
                  <a:lnTo>
                    <a:pt x="44" y="97"/>
                  </a:lnTo>
                  <a:lnTo>
                    <a:pt x="35" y="88"/>
                  </a:lnTo>
                  <a:lnTo>
                    <a:pt x="44" y="88"/>
                  </a:lnTo>
                  <a:lnTo>
                    <a:pt x="44" y="79"/>
                  </a:lnTo>
                  <a:lnTo>
                    <a:pt x="44" y="79"/>
                  </a:lnTo>
                  <a:lnTo>
                    <a:pt x="44" y="70"/>
                  </a:lnTo>
                  <a:lnTo>
                    <a:pt x="44" y="70"/>
                  </a:lnTo>
                  <a:lnTo>
                    <a:pt x="44" y="70"/>
                  </a:lnTo>
                  <a:lnTo>
                    <a:pt x="44" y="70"/>
                  </a:lnTo>
                  <a:lnTo>
                    <a:pt x="53" y="70"/>
                  </a:lnTo>
                  <a:lnTo>
                    <a:pt x="141" y="62"/>
                  </a:lnTo>
                  <a:lnTo>
                    <a:pt x="141" y="53"/>
                  </a:lnTo>
                  <a:lnTo>
                    <a:pt x="132" y="44"/>
                  </a:lnTo>
                  <a:lnTo>
                    <a:pt x="141" y="44"/>
                  </a:lnTo>
                  <a:lnTo>
                    <a:pt x="150" y="44"/>
                  </a:lnTo>
                  <a:lnTo>
                    <a:pt x="176" y="44"/>
                  </a:lnTo>
                  <a:lnTo>
                    <a:pt x="203" y="44"/>
                  </a:lnTo>
                  <a:lnTo>
                    <a:pt x="238" y="35"/>
                  </a:lnTo>
                  <a:lnTo>
                    <a:pt x="264" y="35"/>
                  </a:lnTo>
                  <a:lnTo>
                    <a:pt x="299" y="35"/>
                  </a:lnTo>
                  <a:lnTo>
                    <a:pt x="308" y="26"/>
                  </a:lnTo>
                  <a:lnTo>
                    <a:pt x="343" y="26"/>
                  </a:lnTo>
                  <a:lnTo>
                    <a:pt x="361" y="26"/>
                  </a:lnTo>
                  <a:lnTo>
                    <a:pt x="379" y="26"/>
                  </a:lnTo>
                  <a:lnTo>
                    <a:pt x="405" y="26"/>
                  </a:lnTo>
                  <a:lnTo>
                    <a:pt x="405" y="17"/>
                  </a:lnTo>
                  <a:lnTo>
                    <a:pt x="431" y="17"/>
                  </a:lnTo>
                  <a:lnTo>
                    <a:pt x="440" y="17"/>
                  </a:lnTo>
                  <a:lnTo>
                    <a:pt x="484" y="8"/>
                  </a:lnTo>
                  <a:lnTo>
                    <a:pt x="511" y="8"/>
                  </a:lnTo>
                  <a:lnTo>
                    <a:pt x="528" y="0"/>
                  </a:lnTo>
                  <a:lnTo>
                    <a:pt x="537" y="0"/>
                  </a:lnTo>
                  <a:lnTo>
                    <a:pt x="528" y="8"/>
                  </a:lnTo>
                  <a:lnTo>
                    <a:pt x="528" y="17"/>
                  </a:lnTo>
                  <a:lnTo>
                    <a:pt x="528" y="26"/>
                  </a:lnTo>
                  <a:lnTo>
                    <a:pt x="528" y="26"/>
                  </a:lnTo>
                  <a:lnTo>
                    <a:pt x="519" y="26"/>
                  </a:lnTo>
                  <a:lnTo>
                    <a:pt x="519" y="44"/>
                  </a:lnTo>
                  <a:lnTo>
                    <a:pt x="511" y="44"/>
                  </a:lnTo>
                  <a:lnTo>
                    <a:pt x="511" y="44"/>
                  </a:lnTo>
                  <a:lnTo>
                    <a:pt x="502" y="44"/>
                  </a:lnTo>
                  <a:lnTo>
                    <a:pt x="493" y="53"/>
                  </a:lnTo>
                  <a:lnTo>
                    <a:pt x="493" y="53"/>
                  </a:lnTo>
                  <a:lnTo>
                    <a:pt x="484" y="62"/>
                  </a:lnTo>
                  <a:lnTo>
                    <a:pt x="484" y="62"/>
                  </a:lnTo>
                  <a:lnTo>
                    <a:pt x="475" y="53"/>
                  </a:lnTo>
                  <a:lnTo>
                    <a:pt x="475" y="62"/>
                  </a:lnTo>
                  <a:lnTo>
                    <a:pt x="475" y="62"/>
                  </a:lnTo>
                  <a:lnTo>
                    <a:pt x="467" y="62"/>
                  </a:lnTo>
                  <a:lnTo>
                    <a:pt x="467" y="62"/>
                  </a:lnTo>
                  <a:lnTo>
                    <a:pt x="467" y="70"/>
                  </a:lnTo>
                  <a:lnTo>
                    <a:pt x="458" y="79"/>
                  </a:lnTo>
                  <a:lnTo>
                    <a:pt x="458" y="79"/>
                  </a:lnTo>
                  <a:lnTo>
                    <a:pt x="449" y="88"/>
                  </a:lnTo>
                  <a:lnTo>
                    <a:pt x="431" y="97"/>
                  </a:lnTo>
                  <a:lnTo>
                    <a:pt x="431" y="106"/>
                  </a:lnTo>
                  <a:lnTo>
                    <a:pt x="414" y="106"/>
                  </a:lnTo>
                  <a:lnTo>
                    <a:pt x="405" y="106"/>
                  </a:lnTo>
                  <a:lnTo>
                    <a:pt x="405" y="115"/>
                  </a:lnTo>
                  <a:lnTo>
                    <a:pt x="405" y="115"/>
                  </a:lnTo>
                  <a:lnTo>
                    <a:pt x="396" y="123"/>
                  </a:lnTo>
                  <a:lnTo>
                    <a:pt x="396" y="132"/>
                  </a:lnTo>
                  <a:lnTo>
                    <a:pt x="387" y="132"/>
                  </a:lnTo>
                  <a:lnTo>
                    <a:pt x="387" y="150"/>
                  </a:lnTo>
                  <a:lnTo>
                    <a:pt x="361" y="159"/>
                  </a:lnTo>
                  <a:lnTo>
                    <a:pt x="299" y="159"/>
                  </a:lnTo>
                  <a:lnTo>
                    <a:pt x="229" y="168"/>
                  </a:lnTo>
                  <a:lnTo>
                    <a:pt x="141" y="176"/>
                  </a:lnTo>
                  <a:lnTo>
                    <a:pt x="141" y="176"/>
                  </a:lnTo>
                  <a:lnTo>
                    <a:pt x="141" y="176"/>
                  </a:lnTo>
                  <a:lnTo>
                    <a:pt x="88" y="185"/>
                  </a:lnTo>
                  <a:lnTo>
                    <a:pt x="0" y="194"/>
                  </a:lnTo>
                  <a:close/>
                </a:path>
              </a:pathLst>
            </a:custGeom>
            <a:solidFill>
              <a:schemeClr val="lt1"/>
            </a:solidFill>
            <a:ln w="9525" cap="flat" cmpd="sng">
              <a:solidFill>
                <a:srgbClr val="BFBFBF"/>
              </a:solidFill>
              <a:prstDash val="solid"/>
              <a:round/>
              <a:headEnd type="none" w="sm" len="sm"/>
              <a:tailEnd type="none" w="sm" len="sm"/>
            </a:ln>
          </p:spPr>
          <p:txBody>
            <a:bodyPr spcFirstLastPara="1" wrap="square" lIns="100575" tIns="50275" rIns="100575" bIns="50275" anchor="t" anchorCtr="0">
              <a:noAutofit/>
            </a:bodyPr>
            <a:lstStyle/>
            <a:p>
              <a:pPr marL="0" marR="0" lvl="0" indent="0" algn="l" rtl="0">
                <a:spcBef>
                  <a:spcPts val="0"/>
                </a:spcBef>
                <a:spcAft>
                  <a:spcPts val="0"/>
                </a:spcAft>
                <a:buNone/>
              </a:pPr>
              <a:endParaRPr sz="2207">
                <a:solidFill>
                  <a:schemeClr val="dk1"/>
                </a:solidFill>
                <a:latin typeface="Calibri"/>
                <a:ea typeface="Calibri"/>
                <a:cs typeface="Calibri"/>
                <a:sym typeface="Calibri"/>
              </a:endParaRPr>
            </a:p>
          </p:txBody>
        </p:sp>
        <p:sp>
          <p:nvSpPr>
            <p:cNvPr id="143" name="Google Shape;143;p5"/>
            <p:cNvSpPr/>
            <p:nvPr/>
          </p:nvSpPr>
          <p:spPr>
            <a:xfrm>
              <a:off x="8049959" y="2301561"/>
              <a:ext cx="652933" cy="235883"/>
            </a:xfrm>
            <a:custGeom>
              <a:avLst/>
              <a:gdLst/>
              <a:ahLst/>
              <a:cxnLst/>
              <a:rect l="l" t="t" r="r" b="b"/>
              <a:pathLst>
                <a:path w="537" h="194" extrusionOk="0">
                  <a:moveTo>
                    <a:pt x="0" y="194"/>
                  </a:moveTo>
                  <a:lnTo>
                    <a:pt x="0" y="194"/>
                  </a:lnTo>
                  <a:lnTo>
                    <a:pt x="9" y="185"/>
                  </a:lnTo>
                  <a:lnTo>
                    <a:pt x="9" y="185"/>
                  </a:lnTo>
                  <a:lnTo>
                    <a:pt x="18" y="176"/>
                  </a:lnTo>
                  <a:lnTo>
                    <a:pt x="18" y="176"/>
                  </a:lnTo>
                  <a:lnTo>
                    <a:pt x="18" y="168"/>
                  </a:lnTo>
                  <a:lnTo>
                    <a:pt x="18" y="159"/>
                  </a:lnTo>
                  <a:lnTo>
                    <a:pt x="9" y="159"/>
                  </a:lnTo>
                  <a:lnTo>
                    <a:pt x="9" y="159"/>
                  </a:lnTo>
                  <a:lnTo>
                    <a:pt x="18" y="150"/>
                  </a:lnTo>
                  <a:lnTo>
                    <a:pt x="18" y="159"/>
                  </a:lnTo>
                  <a:lnTo>
                    <a:pt x="18" y="150"/>
                  </a:lnTo>
                  <a:lnTo>
                    <a:pt x="18" y="150"/>
                  </a:lnTo>
                  <a:lnTo>
                    <a:pt x="18" y="150"/>
                  </a:lnTo>
                  <a:lnTo>
                    <a:pt x="27" y="141"/>
                  </a:lnTo>
                  <a:lnTo>
                    <a:pt x="27" y="141"/>
                  </a:lnTo>
                  <a:lnTo>
                    <a:pt x="27" y="132"/>
                  </a:lnTo>
                  <a:lnTo>
                    <a:pt x="27" y="132"/>
                  </a:lnTo>
                  <a:lnTo>
                    <a:pt x="27" y="132"/>
                  </a:lnTo>
                  <a:lnTo>
                    <a:pt x="27" y="132"/>
                  </a:lnTo>
                  <a:lnTo>
                    <a:pt x="35" y="123"/>
                  </a:lnTo>
                  <a:lnTo>
                    <a:pt x="35" y="115"/>
                  </a:lnTo>
                  <a:lnTo>
                    <a:pt x="35" y="115"/>
                  </a:lnTo>
                  <a:lnTo>
                    <a:pt x="35" y="115"/>
                  </a:lnTo>
                  <a:lnTo>
                    <a:pt x="35" y="106"/>
                  </a:lnTo>
                  <a:lnTo>
                    <a:pt x="35" y="97"/>
                  </a:lnTo>
                  <a:lnTo>
                    <a:pt x="44" y="97"/>
                  </a:lnTo>
                  <a:lnTo>
                    <a:pt x="35" y="88"/>
                  </a:lnTo>
                  <a:lnTo>
                    <a:pt x="44" y="88"/>
                  </a:lnTo>
                  <a:lnTo>
                    <a:pt x="44" y="79"/>
                  </a:lnTo>
                  <a:lnTo>
                    <a:pt x="44" y="79"/>
                  </a:lnTo>
                  <a:lnTo>
                    <a:pt x="44" y="70"/>
                  </a:lnTo>
                  <a:lnTo>
                    <a:pt x="44" y="70"/>
                  </a:lnTo>
                  <a:lnTo>
                    <a:pt x="44" y="70"/>
                  </a:lnTo>
                  <a:lnTo>
                    <a:pt x="44" y="70"/>
                  </a:lnTo>
                  <a:lnTo>
                    <a:pt x="53" y="70"/>
                  </a:lnTo>
                  <a:lnTo>
                    <a:pt x="141" y="62"/>
                  </a:lnTo>
                  <a:lnTo>
                    <a:pt x="141" y="53"/>
                  </a:lnTo>
                  <a:lnTo>
                    <a:pt x="132" y="44"/>
                  </a:lnTo>
                  <a:lnTo>
                    <a:pt x="141" y="44"/>
                  </a:lnTo>
                  <a:lnTo>
                    <a:pt x="150" y="44"/>
                  </a:lnTo>
                  <a:lnTo>
                    <a:pt x="176" y="44"/>
                  </a:lnTo>
                  <a:lnTo>
                    <a:pt x="203" y="44"/>
                  </a:lnTo>
                  <a:lnTo>
                    <a:pt x="238" y="35"/>
                  </a:lnTo>
                  <a:lnTo>
                    <a:pt x="264" y="35"/>
                  </a:lnTo>
                  <a:lnTo>
                    <a:pt x="299" y="35"/>
                  </a:lnTo>
                  <a:lnTo>
                    <a:pt x="308" y="26"/>
                  </a:lnTo>
                  <a:lnTo>
                    <a:pt x="343" y="26"/>
                  </a:lnTo>
                  <a:lnTo>
                    <a:pt x="361" y="26"/>
                  </a:lnTo>
                  <a:lnTo>
                    <a:pt x="379" y="26"/>
                  </a:lnTo>
                  <a:lnTo>
                    <a:pt x="405" y="26"/>
                  </a:lnTo>
                  <a:lnTo>
                    <a:pt x="405" y="17"/>
                  </a:lnTo>
                  <a:lnTo>
                    <a:pt x="431" y="17"/>
                  </a:lnTo>
                  <a:lnTo>
                    <a:pt x="440" y="17"/>
                  </a:lnTo>
                  <a:lnTo>
                    <a:pt x="484" y="8"/>
                  </a:lnTo>
                  <a:lnTo>
                    <a:pt x="511" y="8"/>
                  </a:lnTo>
                  <a:lnTo>
                    <a:pt x="528" y="0"/>
                  </a:lnTo>
                  <a:lnTo>
                    <a:pt x="537" y="0"/>
                  </a:lnTo>
                  <a:lnTo>
                    <a:pt x="528" y="8"/>
                  </a:lnTo>
                  <a:lnTo>
                    <a:pt x="528" y="17"/>
                  </a:lnTo>
                  <a:lnTo>
                    <a:pt x="528" y="26"/>
                  </a:lnTo>
                  <a:lnTo>
                    <a:pt x="528" y="26"/>
                  </a:lnTo>
                  <a:lnTo>
                    <a:pt x="519" y="26"/>
                  </a:lnTo>
                  <a:lnTo>
                    <a:pt x="519" y="44"/>
                  </a:lnTo>
                  <a:lnTo>
                    <a:pt x="511" y="44"/>
                  </a:lnTo>
                  <a:lnTo>
                    <a:pt x="511" y="44"/>
                  </a:lnTo>
                  <a:lnTo>
                    <a:pt x="502" y="44"/>
                  </a:lnTo>
                  <a:lnTo>
                    <a:pt x="493" y="53"/>
                  </a:lnTo>
                  <a:lnTo>
                    <a:pt x="493" y="53"/>
                  </a:lnTo>
                  <a:lnTo>
                    <a:pt x="484" y="62"/>
                  </a:lnTo>
                  <a:lnTo>
                    <a:pt x="484" y="62"/>
                  </a:lnTo>
                  <a:lnTo>
                    <a:pt x="475" y="53"/>
                  </a:lnTo>
                  <a:lnTo>
                    <a:pt x="475" y="62"/>
                  </a:lnTo>
                  <a:lnTo>
                    <a:pt x="475" y="62"/>
                  </a:lnTo>
                  <a:lnTo>
                    <a:pt x="467" y="62"/>
                  </a:lnTo>
                  <a:lnTo>
                    <a:pt x="467" y="62"/>
                  </a:lnTo>
                  <a:lnTo>
                    <a:pt x="467" y="70"/>
                  </a:lnTo>
                  <a:lnTo>
                    <a:pt x="458" y="79"/>
                  </a:lnTo>
                  <a:lnTo>
                    <a:pt x="458" y="79"/>
                  </a:lnTo>
                  <a:lnTo>
                    <a:pt x="449" y="88"/>
                  </a:lnTo>
                  <a:lnTo>
                    <a:pt x="431" y="97"/>
                  </a:lnTo>
                  <a:lnTo>
                    <a:pt x="431" y="106"/>
                  </a:lnTo>
                  <a:lnTo>
                    <a:pt x="414" y="106"/>
                  </a:lnTo>
                  <a:lnTo>
                    <a:pt x="405" y="106"/>
                  </a:lnTo>
                  <a:lnTo>
                    <a:pt x="405" y="115"/>
                  </a:lnTo>
                  <a:lnTo>
                    <a:pt x="405" y="115"/>
                  </a:lnTo>
                  <a:lnTo>
                    <a:pt x="396" y="123"/>
                  </a:lnTo>
                  <a:lnTo>
                    <a:pt x="396" y="132"/>
                  </a:lnTo>
                  <a:lnTo>
                    <a:pt x="387" y="132"/>
                  </a:lnTo>
                  <a:lnTo>
                    <a:pt x="387" y="150"/>
                  </a:lnTo>
                  <a:lnTo>
                    <a:pt x="361" y="159"/>
                  </a:lnTo>
                  <a:lnTo>
                    <a:pt x="299" y="159"/>
                  </a:lnTo>
                  <a:lnTo>
                    <a:pt x="229" y="168"/>
                  </a:lnTo>
                  <a:lnTo>
                    <a:pt x="141" y="176"/>
                  </a:lnTo>
                  <a:lnTo>
                    <a:pt x="141" y="176"/>
                  </a:lnTo>
                  <a:lnTo>
                    <a:pt x="141" y="176"/>
                  </a:lnTo>
                  <a:lnTo>
                    <a:pt x="88" y="185"/>
                  </a:lnTo>
                  <a:lnTo>
                    <a:pt x="0" y="194"/>
                  </a:lnTo>
                </a:path>
              </a:pathLst>
            </a:custGeom>
            <a:solidFill>
              <a:schemeClr val="lt1"/>
            </a:solidFill>
            <a:ln w="9525" cap="flat" cmpd="sng">
              <a:solidFill>
                <a:srgbClr val="BFBFBF"/>
              </a:solidFill>
              <a:prstDash val="solid"/>
              <a:round/>
              <a:headEnd type="none" w="med" len="med"/>
              <a:tailEnd type="none" w="med" len="med"/>
            </a:ln>
          </p:spPr>
          <p:txBody>
            <a:bodyPr spcFirstLastPara="1" wrap="square" lIns="100575" tIns="50275" rIns="100575" bIns="50275" anchor="t" anchorCtr="0">
              <a:noAutofit/>
            </a:bodyPr>
            <a:lstStyle/>
            <a:p>
              <a:pPr marL="0" marR="0" lvl="0" indent="0" algn="l" rtl="0">
                <a:spcBef>
                  <a:spcPts val="0"/>
                </a:spcBef>
                <a:spcAft>
                  <a:spcPts val="0"/>
                </a:spcAft>
                <a:buNone/>
              </a:pPr>
              <a:endParaRPr sz="2207">
                <a:solidFill>
                  <a:schemeClr val="dk1"/>
                </a:solidFill>
                <a:latin typeface="Calibri"/>
                <a:ea typeface="Calibri"/>
                <a:cs typeface="Calibri"/>
                <a:sym typeface="Calibri"/>
              </a:endParaRPr>
            </a:p>
          </p:txBody>
        </p:sp>
        <p:sp>
          <p:nvSpPr>
            <p:cNvPr id="144" name="Google Shape;144;p5"/>
            <p:cNvSpPr/>
            <p:nvPr/>
          </p:nvSpPr>
          <p:spPr>
            <a:xfrm>
              <a:off x="8595891" y="2430443"/>
              <a:ext cx="385437" cy="300324"/>
            </a:xfrm>
            <a:custGeom>
              <a:avLst/>
              <a:gdLst/>
              <a:ahLst/>
              <a:cxnLst/>
              <a:rect l="l" t="t" r="r" b="b"/>
              <a:pathLst>
                <a:path w="317" h="247" extrusionOk="0">
                  <a:moveTo>
                    <a:pt x="18" y="35"/>
                  </a:moveTo>
                  <a:lnTo>
                    <a:pt x="26" y="26"/>
                  </a:lnTo>
                  <a:lnTo>
                    <a:pt x="35" y="26"/>
                  </a:lnTo>
                  <a:lnTo>
                    <a:pt x="44" y="17"/>
                  </a:lnTo>
                  <a:lnTo>
                    <a:pt x="53" y="17"/>
                  </a:lnTo>
                  <a:lnTo>
                    <a:pt x="62" y="17"/>
                  </a:lnTo>
                  <a:lnTo>
                    <a:pt x="62" y="9"/>
                  </a:lnTo>
                  <a:lnTo>
                    <a:pt x="123" y="9"/>
                  </a:lnTo>
                  <a:lnTo>
                    <a:pt x="141" y="0"/>
                  </a:lnTo>
                  <a:lnTo>
                    <a:pt x="150" y="9"/>
                  </a:lnTo>
                  <a:lnTo>
                    <a:pt x="150" y="9"/>
                  </a:lnTo>
                  <a:lnTo>
                    <a:pt x="158" y="17"/>
                  </a:lnTo>
                  <a:lnTo>
                    <a:pt x="158" y="17"/>
                  </a:lnTo>
                  <a:lnTo>
                    <a:pt x="158" y="26"/>
                  </a:lnTo>
                  <a:lnTo>
                    <a:pt x="158" y="26"/>
                  </a:lnTo>
                  <a:lnTo>
                    <a:pt x="229" y="17"/>
                  </a:lnTo>
                  <a:lnTo>
                    <a:pt x="317" y="70"/>
                  </a:lnTo>
                  <a:lnTo>
                    <a:pt x="317" y="70"/>
                  </a:lnTo>
                  <a:lnTo>
                    <a:pt x="317" y="79"/>
                  </a:lnTo>
                  <a:lnTo>
                    <a:pt x="308" y="79"/>
                  </a:lnTo>
                  <a:lnTo>
                    <a:pt x="299" y="88"/>
                  </a:lnTo>
                  <a:lnTo>
                    <a:pt x="290" y="115"/>
                  </a:lnTo>
                  <a:lnTo>
                    <a:pt x="290" y="115"/>
                  </a:lnTo>
                  <a:lnTo>
                    <a:pt x="290" y="132"/>
                  </a:lnTo>
                  <a:lnTo>
                    <a:pt x="281" y="132"/>
                  </a:lnTo>
                  <a:lnTo>
                    <a:pt x="281" y="124"/>
                  </a:lnTo>
                  <a:lnTo>
                    <a:pt x="281" y="115"/>
                  </a:lnTo>
                  <a:lnTo>
                    <a:pt x="281" y="115"/>
                  </a:lnTo>
                  <a:lnTo>
                    <a:pt x="281" y="124"/>
                  </a:lnTo>
                  <a:lnTo>
                    <a:pt x="281" y="132"/>
                  </a:lnTo>
                  <a:lnTo>
                    <a:pt x="281" y="132"/>
                  </a:lnTo>
                  <a:lnTo>
                    <a:pt x="290" y="141"/>
                  </a:lnTo>
                  <a:lnTo>
                    <a:pt x="281" y="141"/>
                  </a:lnTo>
                  <a:lnTo>
                    <a:pt x="281" y="141"/>
                  </a:lnTo>
                  <a:lnTo>
                    <a:pt x="281" y="141"/>
                  </a:lnTo>
                  <a:lnTo>
                    <a:pt x="281" y="150"/>
                  </a:lnTo>
                  <a:lnTo>
                    <a:pt x="273" y="150"/>
                  </a:lnTo>
                  <a:lnTo>
                    <a:pt x="273" y="159"/>
                  </a:lnTo>
                  <a:lnTo>
                    <a:pt x="264" y="150"/>
                  </a:lnTo>
                  <a:lnTo>
                    <a:pt x="264" y="159"/>
                  </a:lnTo>
                  <a:lnTo>
                    <a:pt x="264" y="168"/>
                  </a:lnTo>
                  <a:lnTo>
                    <a:pt x="264" y="168"/>
                  </a:lnTo>
                  <a:lnTo>
                    <a:pt x="255" y="168"/>
                  </a:lnTo>
                  <a:lnTo>
                    <a:pt x="255" y="177"/>
                  </a:lnTo>
                  <a:lnTo>
                    <a:pt x="246" y="177"/>
                  </a:lnTo>
                  <a:lnTo>
                    <a:pt x="246" y="168"/>
                  </a:lnTo>
                  <a:lnTo>
                    <a:pt x="246" y="168"/>
                  </a:lnTo>
                  <a:lnTo>
                    <a:pt x="246" y="177"/>
                  </a:lnTo>
                  <a:lnTo>
                    <a:pt x="246" y="177"/>
                  </a:lnTo>
                  <a:lnTo>
                    <a:pt x="246" y="185"/>
                  </a:lnTo>
                  <a:lnTo>
                    <a:pt x="246" y="185"/>
                  </a:lnTo>
                  <a:lnTo>
                    <a:pt x="246" y="194"/>
                  </a:lnTo>
                  <a:lnTo>
                    <a:pt x="237" y="194"/>
                  </a:lnTo>
                  <a:lnTo>
                    <a:pt x="229" y="194"/>
                  </a:lnTo>
                  <a:lnTo>
                    <a:pt x="229" y="194"/>
                  </a:lnTo>
                  <a:lnTo>
                    <a:pt x="229" y="194"/>
                  </a:lnTo>
                  <a:lnTo>
                    <a:pt x="229" y="203"/>
                  </a:lnTo>
                  <a:lnTo>
                    <a:pt x="220" y="203"/>
                  </a:lnTo>
                  <a:lnTo>
                    <a:pt x="220" y="203"/>
                  </a:lnTo>
                  <a:lnTo>
                    <a:pt x="211" y="203"/>
                  </a:lnTo>
                  <a:lnTo>
                    <a:pt x="202" y="212"/>
                  </a:lnTo>
                  <a:lnTo>
                    <a:pt x="202" y="203"/>
                  </a:lnTo>
                  <a:lnTo>
                    <a:pt x="211" y="212"/>
                  </a:lnTo>
                  <a:lnTo>
                    <a:pt x="211" y="212"/>
                  </a:lnTo>
                  <a:lnTo>
                    <a:pt x="220" y="212"/>
                  </a:lnTo>
                  <a:lnTo>
                    <a:pt x="211" y="221"/>
                  </a:lnTo>
                  <a:lnTo>
                    <a:pt x="220" y="212"/>
                  </a:lnTo>
                  <a:lnTo>
                    <a:pt x="211" y="221"/>
                  </a:lnTo>
                  <a:lnTo>
                    <a:pt x="211" y="221"/>
                  </a:lnTo>
                  <a:lnTo>
                    <a:pt x="202" y="221"/>
                  </a:lnTo>
                  <a:lnTo>
                    <a:pt x="202" y="212"/>
                  </a:lnTo>
                  <a:lnTo>
                    <a:pt x="202" y="221"/>
                  </a:lnTo>
                  <a:lnTo>
                    <a:pt x="194" y="221"/>
                  </a:lnTo>
                  <a:lnTo>
                    <a:pt x="194" y="212"/>
                  </a:lnTo>
                  <a:lnTo>
                    <a:pt x="194" y="212"/>
                  </a:lnTo>
                  <a:lnTo>
                    <a:pt x="194" y="221"/>
                  </a:lnTo>
                  <a:lnTo>
                    <a:pt x="194" y="221"/>
                  </a:lnTo>
                  <a:lnTo>
                    <a:pt x="202" y="230"/>
                  </a:lnTo>
                  <a:lnTo>
                    <a:pt x="202" y="230"/>
                  </a:lnTo>
                  <a:lnTo>
                    <a:pt x="202" y="238"/>
                  </a:lnTo>
                  <a:lnTo>
                    <a:pt x="194" y="238"/>
                  </a:lnTo>
                  <a:lnTo>
                    <a:pt x="194" y="230"/>
                  </a:lnTo>
                  <a:lnTo>
                    <a:pt x="194" y="238"/>
                  </a:lnTo>
                  <a:lnTo>
                    <a:pt x="194" y="247"/>
                  </a:lnTo>
                  <a:lnTo>
                    <a:pt x="194" y="247"/>
                  </a:lnTo>
                  <a:lnTo>
                    <a:pt x="185" y="247"/>
                  </a:lnTo>
                  <a:lnTo>
                    <a:pt x="176" y="247"/>
                  </a:lnTo>
                  <a:lnTo>
                    <a:pt x="176" y="238"/>
                  </a:lnTo>
                  <a:lnTo>
                    <a:pt x="176" y="230"/>
                  </a:lnTo>
                  <a:lnTo>
                    <a:pt x="176" y="230"/>
                  </a:lnTo>
                  <a:lnTo>
                    <a:pt x="167" y="221"/>
                  </a:lnTo>
                  <a:lnTo>
                    <a:pt x="167" y="221"/>
                  </a:lnTo>
                  <a:lnTo>
                    <a:pt x="167" y="212"/>
                  </a:lnTo>
                  <a:lnTo>
                    <a:pt x="158" y="212"/>
                  </a:lnTo>
                  <a:lnTo>
                    <a:pt x="150" y="203"/>
                  </a:lnTo>
                  <a:lnTo>
                    <a:pt x="150" y="203"/>
                  </a:lnTo>
                  <a:lnTo>
                    <a:pt x="150" y="194"/>
                  </a:lnTo>
                  <a:lnTo>
                    <a:pt x="150" y="194"/>
                  </a:lnTo>
                  <a:lnTo>
                    <a:pt x="141" y="185"/>
                  </a:lnTo>
                  <a:lnTo>
                    <a:pt x="141" y="177"/>
                  </a:lnTo>
                  <a:lnTo>
                    <a:pt x="132" y="168"/>
                  </a:lnTo>
                  <a:lnTo>
                    <a:pt x="123" y="168"/>
                  </a:lnTo>
                  <a:lnTo>
                    <a:pt x="123" y="168"/>
                  </a:lnTo>
                  <a:lnTo>
                    <a:pt x="123" y="168"/>
                  </a:lnTo>
                  <a:lnTo>
                    <a:pt x="114" y="159"/>
                  </a:lnTo>
                  <a:lnTo>
                    <a:pt x="114" y="159"/>
                  </a:lnTo>
                  <a:lnTo>
                    <a:pt x="106" y="150"/>
                  </a:lnTo>
                  <a:lnTo>
                    <a:pt x="106" y="150"/>
                  </a:lnTo>
                  <a:lnTo>
                    <a:pt x="106" y="150"/>
                  </a:lnTo>
                  <a:lnTo>
                    <a:pt x="106" y="141"/>
                  </a:lnTo>
                  <a:lnTo>
                    <a:pt x="97" y="141"/>
                  </a:lnTo>
                  <a:lnTo>
                    <a:pt x="88" y="132"/>
                  </a:lnTo>
                  <a:lnTo>
                    <a:pt x="88" y="132"/>
                  </a:lnTo>
                  <a:lnTo>
                    <a:pt x="88" y="124"/>
                  </a:lnTo>
                  <a:lnTo>
                    <a:pt x="79" y="124"/>
                  </a:lnTo>
                  <a:lnTo>
                    <a:pt x="70" y="115"/>
                  </a:lnTo>
                  <a:lnTo>
                    <a:pt x="62" y="115"/>
                  </a:lnTo>
                  <a:lnTo>
                    <a:pt x="44" y="97"/>
                  </a:lnTo>
                  <a:lnTo>
                    <a:pt x="44" y="88"/>
                  </a:lnTo>
                  <a:lnTo>
                    <a:pt x="35" y="88"/>
                  </a:lnTo>
                  <a:lnTo>
                    <a:pt x="35" y="79"/>
                  </a:lnTo>
                  <a:lnTo>
                    <a:pt x="35" y="70"/>
                  </a:lnTo>
                  <a:lnTo>
                    <a:pt x="26" y="79"/>
                  </a:lnTo>
                  <a:lnTo>
                    <a:pt x="18" y="70"/>
                  </a:lnTo>
                  <a:lnTo>
                    <a:pt x="9" y="70"/>
                  </a:lnTo>
                  <a:lnTo>
                    <a:pt x="0" y="62"/>
                  </a:lnTo>
                  <a:lnTo>
                    <a:pt x="0" y="62"/>
                  </a:lnTo>
                  <a:lnTo>
                    <a:pt x="0" y="53"/>
                  </a:lnTo>
                  <a:lnTo>
                    <a:pt x="9" y="44"/>
                  </a:lnTo>
                  <a:lnTo>
                    <a:pt x="18" y="35"/>
                  </a:lnTo>
                  <a:close/>
                </a:path>
              </a:pathLst>
            </a:custGeom>
            <a:solidFill>
              <a:schemeClr val="lt1"/>
            </a:solidFill>
            <a:ln w="9525" cap="flat" cmpd="sng">
              <a:solidFill>
                <a:srgbClr val="BFBFBF"/>
              </a:solidFill>
              <a:prstDash val="solid"/>
              <a:round/>
              <a:headEnd type="none" w="sm" len="sm"/>
              <a:tailEnd type="none" w="sm" len="sm"/>
            </a:ln>
          </p:spPr>
          <p:txBody>
            <a:bodyPr spcFirstLastPara="1" wrap="square" lIns="100575" tIns="50275" rIns="100575" bIns="50275" anchor="t" anchorCtr="0">
              <a:noAutofit/>
            </a:bodyPr>
            <a:lstStyle/>
            <a:p>
              <a:pPr marL="0" marR="0" lvl="0" indent="0" algn="l" rtl="0">
                <a:spcBef>
                  <a:spcPts val="0"/>
                </a:spcBef>
                <a:spcAft>
                  <a:spcPts val="0"/>
                </a:spcAft>
                <a:buNone/>
              </a:pPr>
              <a:endParaRPr sz="2207">
                <a:solidFill>
                  <a:schemeClr val="dk1"/>
                </a:solidFill>
                <a:latin typeface="Calibri"/>
                <a:ea typeface="Calibri"/>
                <a:cs typeface="Calibri"/>
                <a:sym typeface="Calibri"/>
              </a:endParaRPr>
            </a:p>
          </p:txBody>
        </p:sp>
        <p:sp>
          <p:nvSpPr>
            <p:cNvPr id="145" name="Google Shape;145;p5"/>
            <p:cNvSpPr/>
            <p:nvPr/>
          </p:nvSpPr>
          <p:spPr>
            <a:xfrm>
              <a:off x="8595891" y="2430443"/>
              <a:ext cx="385437" cy="300324"/>
            </a:xfrm>
            <a:custGeom>
              <a:avLst/>
              <a:gdLst/>
              <a:ahLst/>
              <a:cxnLst/>
              <a:rect l="l" t="t" r="r" b="b"/>
              <a:pathLst>
                <a:path w="317" h="247" extrusionOk="0">
                  <a:moveTo>
                    <a:pt x="18" y="35"/>
                  </a:moveTo>
                  <a:lnTo>
                    <a:pt x="26" y="26"/>
                  </a:lnTo>
                  <a:lnTo>
                    <a:pt x="35" y="26"/>
                  </a:lnTo>
                  <a:lnTo>
                    <a:pt x="44" y="17"/>
                  </a:lnTo>
                  <a:lnTo>
                    <a:pt x="53" y="17"/>
                  </a:lnTo>
                  <a:lnTo>
                    <a:pt x="62" y="17"/>
                  </a:lnTo>
                  <a:lnTo>
                    <a:pt x="62" y="9"/>
                  </a:lnTo>
                  <a:lnTo>
                    <a:pt x="123" y="9"/>
                  </a:lnTo>
                  <a:lnTo>
                    <a:pt x="141" y="0"/>
                  </a:lnTo>
                  <a:lnTo>
                    <a:pt x="150" y="9"/>
                  </a:lnTo>
                  <a:lnTo>
                    <a:pt x="150" y="9"/>
                  </a:lnTo>
                  <a:lnTo>
                    <a:pt x="158" y="17"/>
                  </a:lnTo>
                  <a:lnTo>
                    <a:pt x="158" y="17"/>
                  </a:lnTo>
                  <a:lnTo>
                    <a:pt x="158" y="26"/>
                  </a:lnTo>
                  <a:lnTo>
                    <a:pt x="158" y="26"/>
                  </a:lnTo>
                  <a:lnTo>
                    <a:pt x="229" y="17"/>
                  </a:lnTo>
                  <a:lnTo>
                    <a:pt x="317" y="70"/>
                  </a:lnTo>
                  <a:lnTo>
                    <a:pt x="317" y="70"/>
                  </a:lnTo>
                  <a:lnTo>
                    <a:pt x="317" y="79"/>
                  </a:lnTo>
                  <a:lnTo>
                    <a:pt x="308" y="79"/>
                  </a:lnTo>
                  <a:lnTo>
                    <a:pt x="299" y="88"/>
                  </a:lnTo>
                  <a:lnTo>
                    <a:pt x="290" y="115"/>
                  </a:lnTo>
                  <a:lnTo>
                    <a:pt x="290" y="115"/>
                  </a:lnTo>
                  <a:lnTo>
                    <a:pt x="290" y="132"/>
                  </a:lnTo>
                  <a:lnTo>
                    <a:pt x="281" y="132"/>
                  </a:lnTo>
                  <a:lnTo>
                    <a:pt x="281" y="124"/>
                  </a:lnTo>
                  <a:lnTo>
                    <a:pt x="281" y="115"/>
                  </a:lnTo>
                  <a:lnTo>
                    <a:pt x="281" y="115"/>
                  </a:lnTo>
                  <a:lnTo>
                    <a:pt x="281" y="124"/>
                  </a:lnTo>
                  <a:lnTo>
                    <a:pt x="281" y="132"/>
                  </a:lnTo>
                  <a:lnTo>
                    <a:pt x="281" y="132"/>
                  </a:lnTo>
                  <a:lnTo>
                    <a:pt x="290" y="141"/>
                  </a:lnTo>
                  <a:lnTo>
                    <a:pt x="281" y="141"/>
                  </a:lnTo>
                  <a:lnTo>
                    <a:pt x="281" y="141"/>
                  </a:lnTo>
                  <a:lnTo>
                    <a:pt x="281" y="141"/>
                  </a:lnTo>
                  <a:lnTo>
                    <a:pt x="281" y="150"/>
                  </a:lnTo>
                  <a:lnTo>
                    <a:pt x="273" y="150"/>
                  </a:lnTo>
                  <a:lnTo>
                    <a:pt x="273" y="159"/>
                  </a:lnTo>
                  <a:lnTo>
                    <a:pt x="264" y="150"/>
                  </a:lnTo>
                  <a:lnTo>
                    <a:pt x="264" y="159"/>
                  </a:lnTo>
                  <a:lnTo>
                    <a:pt x="264" y="168"/>
                  </a:lnTo>
                  <a:lnTo>
                    <a:pt x="264" y="168"/>
                  </a:lnTo>
                  <a:lnTo>
                    <a:pt x="255" y="168"/>
                  </a:lnTo>
                  <a:lnTo>
                    <a:pt x="255" y="177"/>
                  </a:lnTo>
                  <a:lnTo>
                    <a:pt x="246" y="177"/>
                  </a:lnTo>
                  <a:lnTo>
                    <a:pt x="246" y="168"/>
                  </a:lnTo>
                  <a:lnTo>
                    <a:pt x="246" y="168"/>
                  </a:lnTo>
                  <a:lnTo>
                    <a:pt x="246" y="177"/>
                  </a:lnTo>
                  <a:lnTo>
                    <a:pt x="246" y="177"/>
                  </a:lnTo>
                  <a:lnTo>
                    <a:pt x="246" y="185"/>
                  </a:lnTo>
                  <a:lnTo>
                    <a:pt x="246" y="185"/>
                  </a:lnTo>
                  <a:lnTo>
                    <a:pt x="246" y="194"/>
                  </a:lnTo>
                  <a:lnTo>
                    <a:pt x="237" y="194"/>
                  </a:lnTo>
                  <a:lnTo>
                    <a:pt x="229" y="194"/>
                  </a:lnTo>
                  <a:lnTo>
                    <a:pt x="229" y="194"/>
                  </a:lnTo>
                  <a:lnTo>
                    <a:pt x="229" y="194"/>
                  </a:lnTo>
                  <a:lnTo>
                    <a:pt x="229" y="203"/>
                  </a:lnTo>
                  <a:lnTo>
                    <a:pt x="220" y="203"/>
                  </a:lnTo>
                  <a:lnTo>
                    <a:pt x="220" y="203"/>
                  </a:lnTo>
                  <a:lnTo>
                    <a:pt x="211" y="203"/>
                  </a:lnTo>
                  <a:lnTo>
                    <a:pt x="202" y="212"/>
                  </a:lnTo>
                  <a:lnTo>
                    <a:pt x="202" y="203"/>
                  </a:lnTo>
                  <a:lnTo>
                    <a:pt x="211" y="212"/>
                  </a:lnTo>
                  <a:lnTo>
                    <a:pt x="211" y="212"/>
                  </a:lnTo>
                  <a:lnTo>
                    <a:pt x="220" y="212"/>
                  </a:lnTo>
                  <a:lnTo>
                    <a:pt x="211" y="221"/>
                  </a:lnTo>
                  <a:lnTo>
                    <a:pt x="220" y="212"/>
                  </a:lnTo>
                  <a:lnTo>
                    <a:pt x="211" y="221"/>
                  </a:lnTo>
                  <a:lnTo>
                    <a:pt x="211" y="221"/>
                  </a:lnTo>
                  <a:lnTo>
                    <a:pt x="202" y="221"/>
                  </a:lnTo>
                  <a:lnTo>
                    <a:pt x="202" y="212"/>
                  </a:lnTo>
                  <a:lnTo>
                    <a:pt x="202" y="221"/>
                  </a:lnTo>
                  <a:lnTo>
                    <a:pt x="194" y="221"/>
                  </a:lnTo>
                  <a:lnTo>
                    <a:pt x="194" y="212"/>
                  </a:lnTo>
                  <a:lnTo>
                    <a:pt x="194" y="212"/>
                  </a:lnTo>
                  <a:lnTo>
                    <a:pt x="194" y="221"/>
                  </a:lnTo>
                  <a:lnTo>
                    <a:pt x="194" y="221"/>
                  </a:lnTo>
                  <a:lnTo>
                    <a:pt x="202" y="230"/>
                  </a:lnTo>
                  <a:lnTo>
                    <a:pt x="202" y="230"/>
                  </a:lnTo>
                  <a:lnTo>
                    <a:pt x="202" y="238"/>
                  </a:lnTo>
                  <a:lnTo>
                    <a:pt x="194" y="238"/>
                  </a:lnTo>
                  <a:lnTo>
                    <a:pt x="194" y="230"/>
                  </a:lnTo>
                  <a:lnTo>
                    <a:pt x="194" y="238"/>
                  </a:lnTo>
                  <a:lnTo>
                    <a:pt x="194" y="247"/>
                  </a:lnTo>
                  <a:lnTo>
                    <a:pt x="194" y="247"/>
                  </a:lnTo>
                  <a:lnTo>
                    <a:pt x="185" y="247"/>
                  </a:lnTo>
                  <a:lnTo>
                    <a:pt x="176" y="247"/>
                  </a:lnTo>
                  <a:lnTo>
                    <a:pt x="176" y="238"/>
                  </a:lnTo>
                  <a:lnTo>
                    <a:pt x="176" y="230"/>
                  </a:lnTo>
                  <a:lnTo>
                    <a:pt x="176" y="230"/>
                  </a:lnTo>
                  <a:lnTo>
                    <a:pt x="167" y="221"/>
                  </a:lnTo>
                  <a:lnTo>
                    <a:pt x="167" y="221"/>
                  </a:lnTo>
                  <a:lnTo>
                    <a:pt x="167" y="212"/>
                  </a:lnTo>
                  <a:lnTo>
                    <a:pt x="158" y="212"/>
                  </a:lnTo>
                  <a:lnTo>
                    <a:pt x="150" y="203"/>
                  </a:lnTo>
                  <a:lnTo>
                    <a:pt x="150" y="203"/>
                  </a:lnTo>
                  <a:lnTo>
                    <a:pt x="150" y="194"/>
                  </a:lnTo>
                  <a:lnTo>
                    <a:pt x="150" y="194"/>
                  </a:lnTo>
                  <a:lnTo>
                    <a:pt x="141" y="185"/>
                  </a:lnTo>
                  <a:lnTo>
                    <a:pt x="141" y="177"/>
                  </a:lnTo>
                  <a:lnTo>
                    <a:pt x="132" y="168"/>
                  </a:lnTo>
                  <a:lnTo>
                    <a:pt x="123" y="168"/>
                  </a:lnTo>
                  <a:lnTo>
                    <a:pt x="123" y="168"/>
                  </a:lnTo>
                  <a:lnTo>
                    <a:pt x="123" y="168"/>
                  </a:lnTo>
                  <a:lnTo>
                    <a:pt x="114" y="159"/>
                  </a:lnTo>
                  <a:lnTo>
                    <a:pt x="114" y="159"/>
                  </a:lnTo>
                  <a:lnTo>
                    <a:pt x="106" y="150"/>
                  </a:lnTo>
                  <a:lnTo>
                    <a:pt x="106" y="150"/>
                  </a:lnTo>
                  <a:lnTo>
                    <a:pt x="106" y="150"/>
                  </a:lnTo>
                  <a:lnTo>
                    <a:pt x="106" y="141"/>
                  </a:lnTo>
                  <a:lnTo>
                    <a:pt x="97" y="141"/>
                  </a:lnTo>
                  <a:lnTo>
                    <a:pt x="88" y="132"/>
                  </a:lnTo>
                  <a:lnTo>
                    <a:pt x="88" y="132"/>
                  </a:lnTo>
                  <a:lnTo>
                    <a:pt x="88" y="124"/>
                  </a:lnTo>
                  <a:lnTo>
                    <a:pt x="79" y="124"/>
                  </a:lnTo>
                  <a:lnTo>
                    <a:pt x="70" y="115"/>
                  </a:lnTo>
                  <a:lnTo>
                    <a:pt x="62" y="115"/>
                  </a:lnTo>
                  <a:lnTo>
                    <a:pt x="44" y="97"/>
                  </a:lnTo>
                  <a:lnTo>
                    <a:pt x="44" y="88"/>
                  </a:lnTo>
                  <a:lnTo>
                    <a:pt x="35" y="88"/>
                  </a:lnTo>
                  <a:lnTo>
                    <a:pt x="35" y="79"/>
                  </a:lnTo>
                  <a:lnTo>
                    <a:pt x="35" y="70"/>
                  </a:lnTo>
                  <a:lnTo>
                    <a:pt x="26" y="79"/>
                  </a:lnTo>
                  <a:lnTo>
                    <a:pt x="18" y="70"/>
                  </a:lnTo>
                  <a:lnTo>
                    <a:pt x="9" y="70"/>
                  </a:lnTo>
                  <a:lnTo>
                    <a:pt x="0" y="62"/>
                  </a:lnTo>
                  <a:lnTo>
                    <a:pt x="0" y="62"/>
                  </a:lnTo>
                  <a:lnTo>
                    <a:pt x="0" y="53"/>
                  </a:lnTo>
                  <a:lnTo>
                    <a:pt x="9" y="44"/>
                  </a:lnTo>
                  <a:lnTo>
                    <a:pt x="18" y="35"/>
                  </a:lnTo>
                </a:path>
              </a:pathLst>
            </a:custGeom>
            <a:solidFill>
              <a:srgbClr val="FFBF00"/>
            </a:solidFill>
            <a:ln w="9525" cap="flat" cmpd="sng">
              <a:solidFill>
                <a:srgbClr val="BFBFBF"/>
              </a:solidFill>
              <a:prstDash val="solid"/>
              <a:round/>
              <a:headEnd type="none" w="med" len="med"/>
              <a:tailEnd type="none" w="med" len="med"/>
            </a:ln>
          </p:spPr>
          <p:txBody>
            <a:bodyPr spcFirstLastPara="1" wrap="square" lIns="100575" tIns="50275" rIns="100575" bIns="50275" anchor="t" anchorCtr="0">
              <a:noAutofit/>
            </a:bodyPr>
            <a:lstStyle/>
            <a:p>
              <a:pPr marL="0" marR="0" lvl="0" indent="0" algn="l" rtl="0">
                <a:spcBef>
                  <a:spcPts val="0"/>
                </a:spcBef>
                <a:spcAft>
                  <a:spcPts val="0"/>
                </a:spcAft>
                <a:buNone/>
              </a:pPr>
              <a:endParaRPr sz="2207">
                <a:solidFill>
                  <a:schemeClr val="dk1"/>
                </a:solidFill>
                <a:latin typeface="Calibri"/>
                <a:ea typeface="Calibri"/>
                <a:cs typeface="Calibri"/>
                <a:sym typeface="Calibri"/>
              </a:endParaRPr>
            </a:p>
          </p:txBody>
        </p:sp>
        <p:sp>
          <p:nvSpPr>
            <p:cNvPr id="146" name="Google Shape;146;p5"/>
            <p:cNvSpPr/>
            <p:nvPr/>
          </p:nvSpPr>
          <p:spPr>
            <a:xfrm>
              <a:off x="7044419" y="1473540"/>
              <a:ext cx="524048" cy="355038"/>
            </a:xfrm>
            <a:custGeom>
              <a:avLst/>
              <a:gdLst/>
              <a:ahLst/>
              <a:cxnLst/>
              <a:rect l="l" t="t" r="r" b="b"/>
              <a:pathLst>
                <a:path w="431" h="292" extrusionOk="0">
                  <a:moveTo>
                    <a:pt x="0" y="239"/>
                  </a:moveTo>
                  <a:lnTo>
                    <a:pt x="9" y="79"/>
                  </a:lnTo>
                  <a:lnTo>
                    <a:pt x="18" y="71"/>
                  </a:lnTo>
                  <a:lnTo>
                    <a:pt x="18" y="0"/>
                  </a:lnTo>
                  <a:lnTo>
                    <a:pt x="115" y="9"/>
                  </a:lnTo>
                  <a:lnTo>
                    <a:pt x="229" y="17"/>
                  </a:lnTo>
                  <a:lnTo>
                    <a:pt x="326" y="17"/>
                  </a:lnTo>
                  <a:lnTo>
                    <a:pt x="431" y="17"/>
                  </a:lnTo>
                  <a:lnTo>
                    <a:pt x="422" y="26"/>
                  </a:lnTo>
                  <a:lnTo>
                    <a:pt x="422" y="35"/>
                  </a:lnTo>
                  <a:lnTo>
                    <a:pt x="414" y="35"/>
                  </a:lnTo>
                  <a:lnTo>
                    <a:pt x="414" y="44"/>
                  </a:lnTo>
                  <a:lnTo>
                    <a:pt x="414" y="44"/>
                  </a:lnTo>
                  <a:lnTo>
                    <a:pt x="414" y="44"/>
                  </a:lnTo>
                  <a:lnTo>
                    <a:pt x="422" y="62"/>
                  </a:lnTo>
                  <a:lnTo>
                    <a:pt x="422" y="62"/>
                  </a:lnTo>
                  <a:lnTo>
                    <a:pt x="431" y="62"/>
                  </a:lnTo>
                  <a:lnTo>
                    <a:pt x="431" y="71"/>
                  </a:lnTo>
                  <a:lnTo>
                    <a:pt x="431" y="212"/>
                  </a:lnTo>
                  <a:lnTo>
                    <a:pt x="422" y="212"/>
                  </a:lnTo>
                  <a:lnTo>
                    <a:pt x="431" y="212"/>
                  </a:lnTo>
                  <a:lnTo>
                    <a:pt x="431" y="221"/>
                  </a:lnTo>
                  <a:lnTo>
                    <a:pt x="431" y="230"/>
                  </a:lnTo>
                  <a:lnTo>
                    <a:pt x="431" y="230"/>
                  </a:lnTo>
                  <a:lnTo>
                    <a:pt x="431" y="230"/>
                  </a:lnTo>
                  <a:lnTo>
                    <a:pt x="431" y="239"/>
                  </a:lnTo>
                  <a:lnTo>
                    <a:pt x="431" y="239"/>
                  </a:lnTo>
                  <a:lnTo>
                    <a:pt x="431" y="247"/>
                  </a:lnTo>
                  <a:lnTo>
                    <a:pt x="431" y="256"/>
                  </a:lnTo>
                  <a:lnTo>
                    <a:pt x="431" y="265"/>
                  </a:lnTo>
                  <a:lnTo>
                    <a:pt x="431" y="265"/>
                  </a:lnTo>
                  <a:lnTo>
                    <a:pt x="422" y="265"/>
                  </a:lnTo>
                  <a:lnTo>
                    <a:pt x="422" y="274"/>
                  </a:lnTo>
                  <a:lnTo>
                    <a:pt x="431" y="274"/>
                  </a:lnTo>
                  <a:lnTo>
                    <a:pt x="431" y="292"/>
                  </a:lnTo>
                  <a:lnTo>
                    <a:pt x="431" y="283"/>
                  </a:lnTo>
                  <a:lnTo>
                    <a:pt x="422" y="283"/>
                  </a:lnTo>
                  <a:lnTo>
                    <a:pt x="422" y="274"/>
                  </a:lnTo>
                  <a:lnTo>
                    <a:pt x="414" y="274"/>
                  </a:lnTo>
                  <a:lnTo>
                    <a:pt x="414" y="274"/>
                  </a:lnTo>
                  <a:lnTo>
                    <a:pt x="405" y="274"/>
                  </a:lnTo>
                  <a:lnTo>
                    <a:pt x="405" y="265"/>
                  </a:lnTo>
                  <a:lnTo>
                    <a:pt x="405" y="265"/>
                  </a:lnTo>
                  <a:lnTo>
                    <a:pt x="396" y="265"/>
                  </a:lnTo>
                  <a:lnTo>
                    <a:pt x="387" y="256"/>
                  </a:lnTo>
                  <a:lnTo>
                    <a:pt x="361" y="265"/>
                  </a:lnTo>
                  <a:lnTo>
                    <a:pt x="352" y="256"/>
                  </a:lnTo>
                  <a:lnTo>
                    <a:pt x="352" y="265"/>
                  </a:lnTo>
                  <a:lnTo>
                    <a:pt x="343" y="265"/>
                  </a:lnTo>
                  <a:lnTo>
                    <a:pt x="326" y="256"/>
                  </a:lnTo>
                  <a:lnTo>
                    <a:pt x="317" y="247"/>
                  </a:lnTo>
                  <a:lnTo>
                    <a:pt x="255" y="247"/>
                  </a:lnTo>
                  <a:lnTo>
                    <a:pt x="159" y="247"/>
                  </a:lnTo>
                  <a:lnTo>
                    <a:pt x="62" y="239"/>
                  </a:lnTo>
                  <a:lnTo>
                    <a:pt x="0" y="239"/>
                  </a:lnTo>
                  <a:close/>
                </a:path>
              </a:pathLst>
            </a:custGeom>
            <a:solidFill>
              <a:schemeClr val="lt1"/>
            </a:solidFill>
            <a:ln w="9525" cap="flat" cmpd="sng">
              <a:solidFill>
                <a:srgbClr val="BFBFBF"/>
              </a:solidFill>
              <a:prstDash val="solid"/>
              <a:round/>
              <a:headEnd type="none" w="sm" len="sm"/>
              <a:tailEnd type="none" w="sm" len="sm"/>
            </a:ln>
          </p:spPr>
          <p:txBody>
            <a:bodyPr spcFirstLastPara="1" wrap="square" lIns="100575" tIns="50275" rIns="100575" bIns="50275" anchor="t" anchorCtr="0">
              <a:noAutofit/>
            </a:bodyPr>
            <a:lstStyle/>
            <a:p>
              <a:pPr marL="0" marR="0" lvl="0" indent="0" algn="l" rtl="0">
                <a:spcBef>
                  <a:spcPts val="0"/>
                </a:spcBef>
                <a:spcAft>
                  <a:spcPts val="0"/>
                </a:spcAft>
                <a:buNone/>
              </a:pPr>
              <a:endParaRPr sz="2207">
                <a:solidFill>
                  <a:schemeClr val="dk1"/>
                </a:solidFill>
                <a:latin typeface="Calibri"/>
                <a:ea typeface="Calibri"/>
                <a:cs typeface="Calibri"/>
                <a:sym typeface="Calibri"/>
              </a:endParaRPr>
            </a:p>
          </p:txBody>
        </p:sp>
        <p:sp>
          <p:nvSpPr>
            <p:cNvPr id="147" name="Google Shape;147;p5"/>
            <p:cNvSpPr/>
            <p:nvPr/>
          </p:nvSpPr>
          <p:spPr>
            <a:xfrm>
              <a:off x="7044419" y="1473540"/>
              <a:ext cx="524048" cy="355038"/>
            </a:xfrm>
            <a:custGeom>
              <a:avLst/>
              <a:gdLst/>
              <a:ahLst/>
              <a:cxnLst/>
              <a:rect l="l" t="t" r="r" b="b"/>
              <a:pathLst>
                <a:path w="431" h="292" extrusionOk="0">
                  <a:moveTo>
                    <a:pt x="0" y="239"/>
                  </a:moveTo>
                  <a:lnTo>
                    <a:pt x="9" y="79"/>
                  </a:lnTo>
                  <a:lnTo>
                    <a:pt x="18" y="71"/>
                  </a:lnTo>
                  <a:lnTo>
                    <a:pt x="18" y="0"/>
                  </a:lnTo>
                  <a:lnTo>
                    <a:pt x="115" y="9"/>
                  </a:lnTo>
                  <a:lnTo>
                    <a:pt x="229" y="17"/>
                  </a:lnTo>
                  <a:lnTo>
                    <a:pt x="326" y="17"/>
                  </a:lnTo>
                  <a:lnTo>
                    <a:pt x="431" y="17"/>
                  </a:lnTo>
                  <a:lnTo>
                    <a:pt x="422" y="26"/>
                  </a:lnTo>
                  <a:lnTo>
                    <a:pt x="422" y="35"/>
                  </a:lnTo>
                  <a:lnTo>
                    <a:pt x="414" y="35"/>
                  </a:lnTo>
                  <a:lnTo>
                    <a:pt x="414" y="44"/>
                  </a:lnTo>
                  <a:lnTo>
                    <a:pt x="414" y="44"/>
                  </a:lnTo>
                  <a:lnTo>
                    <a:pt x="414" y="44"/>
                  </a:lnTo>
                  <a:lnTo>
                    <a:pt x="422" y="62"/>
                  </a:lnTo>
                  <a:lnTo>
                    <a:pt x="422" y="62"/>
                  </a:lnTo>
                  <a:lnTo>
                    <a:pt x="431" y="62"/>
                  </a:lnTo>
                  <a:lnTo>
                    <a:pt x="431" y="71"/>
                  </a:lnTo>
                  <a:lnTo>
                    <a:pt x="431" y="212"/>
                  </a:lnTo>
                  <a:lnTo>
                    <a:pt x="422" y="212"/>
                  </a:lnTo>
                  <a:lnTo>
                    <a:pt x="431" y="212"/>
                  </a:lnTo>
                  <a:lnTo>
                    <a:pt x="431" y="221"/>
                  </a:lnTo>
                  <a:lnTo>
                    <a:pt x="431" y="230"/>
                  </a:lnTo>
                  <a:lnTo>
                    <a:pt x="431" y="230"/>
                  </a:lnTo>
                  <a:lnTo>
                    <a:pt x="431" y="230"/>
                  </a:lnTo>
                  <a:lnTo>
                    <a:pt x="431" y="239"/>
                  </a:lnTo>
                  <a:lnTo>
                    <a:pt x="431" y="239"/>
                  </a:lnTo>
                  <a:lnTo>
                    <a:pt x="431" y="247"/>
                  </a:lnTo>
                  <a:lnTo>
                    <a:pt x="431" y="256"/>
                  </a:lnTo>
                  <a:lnTo>
                    <a:pt x="431" y="265"/>
                  </a:lnTo>
                  <a:lnTo>
                    <a:pt x="431" y="265"/>
                  </a:lnTo>
                  <a:lnTo>
                    <a:pt x="422" y="265"/>
                  </a:lnTo>
                  <a:lnTo>
                    <a:pt x="422" y="274"/>
                  </a:lnTo>
                  <a:lnTo>
                    <a:pt x="431" y="274"/>
                  </a:lnTo>
                  <a:lnTo>
                    <a:pt x="431" y="292"/>
                  </a:lnTo>
                  <a:lnTo>
                    <a:pt x="431" y="283"/>
                  </a:lnTo>
                  <a:lnTo>
                    <a:pt x="422" y="283"/>
                  </a:lnTo>
                  <a:lnTo>
                    <a:pt x="422" y="274"/>
                  </a:lnTo>
                  <a:lnTo>
                    <a:pt x="414" y="274"/>
                  </a:lnTo>
                  <a:lnTo>
                    <a:pt x="414" y="274"/>
                  </a:lnTo>
                  <a:lnTo>
                    <a:pt x="405" y="274"/>
                  </a:lnTo>
                  <a:lnTo>
                    <a:pt x="405" y="265"/>
                  </a:lnTo>
                  <a:lnTo>
                    <a:pt x="405" y="265"/>
                  </a:lnTo>
                  <a:lnTo>
                    <a:pt x="396" y="265"/>
                  </a:lnTo>
                  <a:lnTo>
                    <a:pt x="387" y="256"/>
                  </a:lnTo>
                  <a:lnTo>
                    <a:pt x="361" y="265"/>
                  </a:lnTo>
                  <a:lnTo>
                    <a:pt x="352" y="256"/>
                  </a:lnTo>
                  <a:lnTo>
                    <a:pt x="352" y="265"/>
                  </a:lnTo>
                  <a:lnTo>
                    <a:pt x="343" y="265"/>
                  </a:lnTo>
                  <a:lnTo>
                    <a:pt x="326" y="256"/>
                  </a:lnTo>
                  <a:lnTo>
                    <a:pt x="317" y="247"/>
                  </a:lnTo>
                  <a:lnTo>
                    <a:pt x="255" y="247"/>
                  </a:lnTo>
                  <a:lnTo>
                    <a:pt x="159" y="247"/>
                  </a:lnTo>
                  <a:lnTo>
                    <a:pt x="62" y="239"/>
                  </a:lnTo>
                  <a:lnTo>
                    <a:pt x="0" y="239"/>
                  </a:lnTo>
                </a:path>
              </a:pathLst>
            </a:custGeom>
            <a:solidFill>
              <a:schemeClr val="lt1"/>
            </a:solidFill>
            <a:ln w="9525" cap="flat" cmpd="sng">
              <a:solidFill>
                <a:srgbClr val="BFBFBF"/>
              </a:solidFill>
              <a:prstDash val="solid"/>
              <a:round/>
              <a:headEnd type="none" w="med" len="med"/>
              <a:tailEnd type="none" w="med" len="med"/>
            </a:ln>
          </p:spPr>
          <p:txBody>
            <a:bodyPr spcFirstLastPara="1" wrap="square" lIns="100575" tIns="50275" rIns="100575" bIns="50275" anchor="t" anchorCtr="0">
              <a:noAutofit/>
            </a:bodyPr>
            <a:lstStyle/>
            <a:p>
              <a:pPr marL="0" marR="0" lvl="0" indent="0" algn="l" rtl="0">
                <a:spcBef>
                  <a:spcPts val="0"/>
                </a:spcBef>
                <a:spcAft>
                  <a:spcPts val="0"/>
                </a:spcAft>
                <a:buNone/>
              </a:pPr>
              <a:endParaRPr sz="2207">
                <a:solidFill>
                  <a:schemeClr val="dk1"/>
                </a:solidFill>
                <a:latin typeface="Calibri"/>
                <a:ea typeface="Calibri"/>
                <a:cs typeface="Calibri"/>
                <a:sym typeface="Calibri"/>
              </a:endParaRPr>
            </a:p>
          </p:txBody>
        </p:sp>
        <p:sp>
          <p:nvSpPr>
            <p:cNvPr id="148" name="Google Shape;148;p5"/>
            <p:cNvSpPr/>
            <p:nvPr/>
          </p:nvSpPr>
          <p:spPr>
            <a:xfrm>
              <a:off x="5632772" y="1215775"/>
              <a:ext cx="609160" cy="515536"/>
            </a:xfrm>
            <a:custGeom>
              <a:avLst/>
              <a:gdLst/>
              <a:ahLst/>
              <a:cxnLst/>
              <a:rect l="l" t="t" r="r" b="b"/>
              <a:pathLst>
                <a:path w="501" h="424" extrusionOk="0">
                  <a:moveTo>
                    <a:pt x="0" y="318"/>
                  </a:moveTo>
                  <a:lnTo>
                    <a:pt x="0" y="309"/>
                  </a:lnTo>
                  <a:lnTo>
                    <a:pt x="0" y="291"/>
                  </a:lnTo>
                  <a:lnTo>
                    <a:pt x="0" y="283"/>
                  </a:lnTo>
                  <a:lnTo>
                    <a:pt x="0" y="274"/>
                  </a:lnTo>
                  <a:lnTo>
                    <a:pt x="9" y="274"/>
                  </a:lnTo>
                  <a:lnTo>
                    <a:pt x="9" y="265"/>
                  </a:lnTo>
                  <a:lnTo>
                    <a:pt x="9" y="256"/>
                  </a:lnTo>
                  <a:lnTo>
                    <a:pt x="9" y="247"/>
                  </a:lnTo>
                  <a:lnTo>
                    <a:pt x="17" y="229"/>
                  </a:lnTo>
                  <a:lnTo>
                    <a:pt x="26" y="212"/>
                  </a:lnTo>
                  <a:lnTo>
                    <a:pt x="26" y="221"/>
                  </a:lnTo>
                  <a:lnTo>
                    <a:pt x="26" y="212"/>
                  </a:lnTo>
                  <a:lnTo>
                    <a:pt x="35" y="212"/>
                  </a:lnTo>
                  <a:lnTo>
                    <a:pt x="35" y="212"/>
                  </a:lnTo>
                  <a:lnTo>
                    <a:pt x="35" y="212"/>
                  </a:lnTo>
                  <a:lnTo>
                    <a:pt x="35" y="212"/>
                  </a:lnTo>
                  <a:lnTo>
                    <a:pt x="35" y="212"/>
                  </a:lnTo>
                  <a:lnTo>
                    <a:pt x="35" y="212"/>
                  </a:lnTo>
                  <a:lnTo>
                    <a:pt x="35" y="212"/>
                  </a:lnTo>
                  <a:lnTo>
                    <a:pt x="35" y="212"/>
                  </a:lnTo>
                  <a:lnTo>
                    <a:pt x="35" y="203"/>
                  </a:lnTo>
                  <a:lnTo>
                    <a:pt x="35" y="194"/>
                  </a:lnTo>
                  <a:lnTo>
                    <a:pt x="44" y="185"/>
                  </a:lnTo>
                  <a:lnTo>
                    <a:pt x="53" y="185"/>
                  </a:lnTo>
                  <a:lnTo>
                    <a:pt x="44" y="185"/>
                  </a:lnTo>
                  <a:lnTo>
                    <a:pt x="44" y="185"/>
                  </a:lnTo>
                  <a:lnTo>
                    <a:pt x="44" y="185"/>
                  </a:lnTo>
                  <a:lnTo>
                    <a:pt x="44" y="176"/>
                  </a:lnTo>
                  <a:lnTo>
                    <a:pt x="61" y="150"/>
                  </a:lnTo>
                  <a:lnTo>
                    <a:pt x="61" y="141"/>
                  </a:lnTo>
                  <a:lnTo>
                    <a:pt x="61" y="141"/>
                  </a:lnTo>
                  <a:lnTo>
                    <a:pt x="70" y="132"/>
                  </a:lnTo>
                  <a:lnTo>
                    <a:pt x="70" y="132"/>
                  </a:lnTo>
                  <a:lnTo>
                    <a:pt x="70" y="123"/>
                  </a:lnTo>
                  <a:lnTo>
                    <a:pt x="70" y="115"/>
                  </a:lnTo>
                  <a:lnTo>
                    <a:pt x="70" y="106"/>
                  </a:lnTo>
                  <a:lnTo>
                    <a:pt x="79" y="97"/>
                  </a:lnTo>
                  <a:lnTo>
                    <a:pt x="79" y="88"/>
                  </a:lnTo>
                  <a:lnTo>
                    <a:pt x="88" y="79"/>
                  </a:lnTo>
                  <a:lnTo>
                    <a:pt x="88" y="70"/>
                  </a:lnTo>
                  <a:lnTo>
                    <a:pt x="88" y="70"/>
                  </a:lnTo>
                  <a:lnTo>
                    <a:pt x="88" y="61"/>
                  </a:lnTo>
                  <a:lnTo>
                    <a:pt x="97" y="61"/>
                  </a:lnTo>
                  <a:lnTo>
                    <a:pt x="97" y="53"/>
                  </a:lnTo>
                  <a:lnTo>
                    <a:pt x="97" y="53"/>
                  </a:lnTo>
                  <a:lnTo>
                    <a:pt x="97" y="53"/>
                  </a:lnTo>
                  <a:lnTo>
                    <a:pt x="97" y="44"/>
                  </a:lnTo>
                  <a:lnTo>
                    <a:pt x="105" y="44"/>
                  </a:lnTo>
                  <a:lnTo>
                    <a:pt x="97" y="35"/>
                  </a:lnTo>
                  <a:lnTo>
                    <a:pt x="97" y="35"/>
                  </a:lnTo>
                  <a:lnTo>
                    <a:pt x="105" y="26"/>
                  </a:lnTo>
                  <a:lnTo>
                    <a:pt x="105" y="26"/>
                  </a:lnTo>
                  <a:lnTo>
                    <a:pt x="105" y="17"/>
                  </a:lnTo>
                  <a:lnTo>
                    <a:pt x="105" y="17"/>
                  </a:lnTo>
                  <a:lnTo>
                    <a:pt x="105" y="8"/>
                  </a:lnTo>
                  <a:lnTo>
                    <a:pt x="114" y="0"/>
                  </a:lnTo>
                  <a:lnTo>
                    <a:pt x="114" y="8"/>
                  </a:lnTo>
                  <a:lnTo>
                    <a:pt x="114" y="8"/>
                  </a:lnTo>
                  <a:lnTo>
                    <a:pt x="114" y="8"/>
                  </a:lnTo>
                  <a:lnTo>
                    <a:pt x="114" y="8"/>
                  </a:lnTo>
                  <a:lnTo>
                    <a:pt x="114" y="0"/>
                  </a:lnTo>
                  <a:lnTo>
                    <a:pt x="123" y="0"/>
                  </a:lnTo>
                  <a:lnTo>
                    <a:pt x="123" y="8"/>
                  </a:lnTo>
                  <a:lnTo>
                    <a:pt x="123" y="8"/>
                  </a:lnTo>
                  <a:lnTo>
                    <a:pt x="132" y="8"/>
                  </a:lnTo>
                  <a:lnTo>
                    <a:pt x="132" y="8"/>
                  </a:lnTo>
                  <a:lnTo>
                    <a:pt x="141" y="17"/>
                  </a:lnTo>
                  <a:lnTo>
                    <a:pt x="141" y="17"/>
                  </a:lnTo>
                  <a:lnTo>
                    <a:pt x="141" y="17"/>
                  </a:lnTo>
                  <a:lnTo>
                    <a:pt x="149" y="17"/>
                  </a:lnTo>
                  <a:lnTo>
                    <a:pt x="149" y="17"/>
                  </a:lnTo>
                  <a:lnTo>
                    <a:pt x="158" y="17"/>
                  </a:lnTo>
                  <a:lnTo>
                    <a:pt x="158" y="26"/>
                  </a:lnTo>
                  <a:lnTo>
                    <a:pt x="167" y="35"/>
                  </a:lnTo>
                  <a:lnTo>
                    <a:pt x="158" y="61"/>
                  </a:lnTo>
                  <a:lnTo>
                    <a:pt x="167" y="61"/>
                  </a:lnTo>
                  <a:lnTo>
                    <a:pt x="167" y="70"/>
                  </a:lnTo>
                  <a:lnTo>
                    <a:pt x="176" y="70"/>
                  </a:lnTo>
                  <a:lnTo>
                    <a:pt x="176" y="70"/>
                  </a:lnTo>
                  <a:lnTo>
                    <a:pt x="185" y="79"/>
                  </a:lnTo>
                  <a:lnTo>
                    <a:pt x="193" y="79"/>
                  </a:lnTo>
                  <a:lnTo>
                    <a:pt x="202" y="70"/>
                  </a:lnTo>
                  <a:lnTo>
                    <a:pt x="202" y="70"/>
                  </a:lnTo>
                  <a:lnTo>
                    <a:pt x="211" y="70"/>
                  </a:lnTo>
                  <a:lnTo>
                    <a:pt x="211" y="70"/>
                  </a:lnTo>
                  <a:lnTo>
                    <a:pt x="220" y="70"/>
                  </a:lnTo>
                  <a:lnTo>
                    <a:pt x="229" y="70"/>
                  </a:lnTo>
                  <a:lnTo>
                    <a:pt x="237" y="79"/>
                  </a:lnTo>
                  <a:lnTo>
                    <a:pt x="237" y="79"/>
                  </a:lnTo>
                  <a:lnTo>
                    <a:pt x="246" y="79"/>
                  </a:lnTo>
                  <a:lnTo>
                    <a:pt x="246" y="88"/>
                  </a:lnTo>
                  <a:lnTo>
                    <a:pt x="255" y="88"/>
                  </a:lnTo>
                  <a:lnTo>
                    <a:pt x="264" y="88"/>
                  </a:lnTo>
                  <a:lnTo>
                    <a:pt x="273" y="79"/>
                  </a:lnTo>
                  <a:lnTo>
                    <a:pt x="281" y="88"/>
                  </a:lnTo>
                  <a:lnTo>
                    <a:pt x="281" y="88"/>
                  </a:lnTo>
                  <a:lnTo>
                    <a:pt x="290" y="88"/>
                  </a:lnTo>
                  <a:lnTo>
                    <a:pt x="299" y="88"/>
                  </a:lnTo>
                  <a:lnTo>
                    <a:pt x="308" y="88"/>
                  </a:lnTo>
                  <a:lnTo>
                    <a:pt x="317" y="88"/>
                  </a:lnTo>
                  <a:lnTo>
                    <a:pt x="334" y="88"/>
                  </a:lnTo>
                  <a:lnTo>
                    <a:pt x="334" y="88"/>
                  </a:lnTo>
                  <a:lnTo>
                    <a:pt x="343" y="88"/>
                  </a:lnTo>
                  <a:lnTo>
                    <a:pt x="352" y="88"/>
                  </a:lnTo>
                  <a:lnTo>
                    <a:pt x="361" y="88"/>
                  </a:lnTo>
                  <a:lnTo>
                    <a:pt x="361" y="88"/>
                  </a:lnTo>
                  <a:lnTo>
                    <a:pt x="369" y="88"/>
                  </a:lnTo>
                  <a:lnTo>
                    <a:pt x="413" y="97"/>
                  </a:lnTo>
                  <a:lnTo>
                    <a:pt x="484" y="115"/>
                  </a:lnTo>
                  <a:lnTo>
                    <a:pt x="484" y="115"/>
                  </a:lnTo>
                  <a:lnTo>
                    <a:pt x="484" y="123"/>
                  </a:lnTo>
                  <a:lnTo>
                    <a:pt x="484" y="123"/>
                  </a:lnTo>
                  <a:lnTo>
                    <a:pt x="492" y="132"/>
                  </a:lnTo>
                  <a:lnTo>
                    <a:pt x="501" y="141"/>
                  </a:lnTo>
                  <a:lnTo>
                    <a:pt x="492" y="150"/>
                  </a:lnTo>
                  <a:lnTo>
                    <a:pt x="484" y="159"/>
                  </a:lnTo>
                  <a:lnTo>
                    <a:pt x="475" y="176"/>
                  </a:lnTo>
                  <a:lnTo>
                    <a:pt x="466" y="185"/>
                  </a:lnTo>
                  <a:lnTo>
                    <a:pt x="466" y="194"/>
                  </a:lnTo>
                  <a:lnTo>
                    <a:pt x="466" y="194"/>
                  </a:lnTo>
                  <a:lnTo>
                    <a:pt x="457" y="203"/>
                  </a:lnTo>
                  <a:lnTo>
                    <a:pt x="449" y="212"/>
                  </a:lnTo>
                  <a:lnTo>
                    <a:pt x="449" y="221"/>
                  </a:lnTo>
                  <a:lnTo>
                    <a:pt x="440" y="221"/>
                  </a:lnTo>
                  <a:lnTo>
                    <a:pt x="440" y="238"/>
                  </a:lnTo>
                  <a:lnTo>
                    <a:pt x="440" y="238"/>
                  </a:lnTo>
                  <a:lnTo>
                    <a:pt x="440" y="247"/>
                  </a:lnTo>
                  <a:lnTo>
                    <a:pt x="449" y="247"/>
                  </a:lnTo>
                  <a:lnTo>
                    <a:pt x="449" y="247"/>
                  </a:lnTo>
                  <a:lnTo>
                    <a:pt x="449" y="256"/>
                  </a:lnTo>
                  <a:lnTo>
                    <a:pt x="449" y="265"/>
                  </a:lnTo>
                  <a:lnTo>
                    <a:pt x="440" y="274"/>
                  </a:lnTo>
                  <a:lnTo>
                    <a:pt x="440" y="274"/>
                  </a:lnTo>
                  <a:lnTo>
                    <a:pt x="440" y="283"/>
                  </a:lnTo>
                  <a:lnTo>
                    <a:pt x="405" y="424"/>
                  </a:lnTo>
                  <a:lnTo>
                    <a:pt x="334" y="406"/>
                  </a:lnTo>
                  <a:lnTo>
                    <a:pt x="237" y="380"/>
                  </a:lnTo>
                  <a:lnTo>
                    <a:pt x="132" y="353"/>
                  </a:lnTo>
                  <a:lnTo>
                    <a:pt x="9" y="318"/>
                  </a:lnTo>
                  <a:lnTo>
                    <a:pt x="0" y="318"/>
                  </a:lnTo>
                  <a:close/>
                </a:path>
              </a:pathLst>
            </a:custGeom>
            <a:solidFill>
              <a:schemeClr val="lt1"/>
            </a:solidFill>
            <a:ln w="9525" cap="flat" cmpd="sng">
              <a:solidFill>
                <a:srgbClr val="BFBFBF"/>
              </a:solidFill>
              <a:prstDash val="solid"/>
              <a:round/>
              <a:headEnd type="none" w="sm" len="sm"/>
              <a:tailEnd type="none" w="sm" len="sm"/>
            </a:ln>
          </p:spPr>
          <p:txBody>
            <a:bodyPr spcFirstLastPara="1" wrap="square" lIns="100575" tIns="50275" rIns="100575" bIns="50275" anchor="t" anchorCtr="0">
              <a:noAutofit/>
            </a:bodyPr>
            <a:lstStyle/>
            <a:p>
              <a:pPr marL="0" marR="0" lvl="0" indent="0" algn="l" rtl="0">
                <a:spcBef>
                  <a:spcPts val="0"/>
                </a:spcBef>
                <a:spcAft>
                  <a:spcPts val="0"/>
                </a:spcAft>
                <a:buNone/>
              </a:pPr>
              <a:endParaRPr sz="2207">
                <a:solidFill>
                  <a:schemeClr val="dk1"/>
                </a:solidFill>
                <a:latin typeface="Calibri"/>
                <a:ea typeface="Calibri"/>
                <a:cs typeface="Calibri"/>
                <a:sym typeface="Calibri"/>
              </a:endParaRPr>
            </a:p>
          </p:txBody>
        </p:sp>
        <p:sp>
          <p:nvSpPr>
            <p:cNvPr id="149" name="Google Shape;149;p5"/>
            <p:cNvSpPr/>
            <p:nvPr/>
          </p:nvSpPr>
          <p:spPr>
            <a:xfrm>
              <a:off x="5632772" y="1215775"/>
              <a:ext cx="609160" cy="515536"/>
            </a:xfrm>
            <a:custGeom>
              <a:avLst/>
              <a:gdLst/>
              <a:ahLst/>
              <a:cxnLst/>
              <a:rect l="l" t="t" r="r" b="b"/>
              <a:pathLst>
                <a:path w="501" h="424" extrusionOk="0">
                  <a:moveTo>
                    <a:pt x="0" y="318"/>
                  </a:moveTo>
                  <a:lnTo>
                    <a:pt x="0" y="309"/>
                  </a:lnTo>
                  <a:lnTo>
                    <a:pt x="0" y="291"/>
                  </a:lnTo>
                  <a:lnTo>
                    <a:pt x="0" y="283"/>
                  </a:lnTo>
                  <a:lnTo>
                    <a:pt x="0" y="274"/>
                  </a:lnTo>
                  <a:lnTo>
                    <a:pt x="9" y="274"/>
                  </a:lnTo>
                  <a:lnTo>
                    <a:pt x="9" y="265"/>
                  </a:lnTo>
                  <a:lnTo>
                    <a:pt x="9" y="256"/>
                  </a:lnTo>
                  <a:lnTo>
                    <a:pt x="9" y="247"/>
                  </a:lnTo>
                  <a:lnTo>
                    <a:pt x="17" y="229"/>
                  </a:lnTo>
                  <a:lnTo>
                    <a:pt x="26" y="212"/>
                  </a:lnTo>
                  <a:lnTo>
                    <a:pt x="26" y="221"/>
                  </a:lnTo>
                  <a:lnTo>
                    <a:pt x="26" y="212"/>
                  </a:lnTo>
                  <a:lnTo>
                    <a:pt x="35" y="212"/>
                  </a:lnTo>
                  <a:lnTo>
                    <a:pt x="35" y="212"/>
                  </a:lnTo>
                  <a:lnTo>
                    <a:pt x="35" y="212"/>
                  </a:lnTo>
                  <a:lnTo>
                    <a:pt x="35" y="212"/>
                  </a:lnTo>
                  <a:lnTo>
                    <a:pt x="35" y="212"/>
                  </a:lnTo>
                  <a:lnTo>
                    <a:pt x="35" y="212"/>
                  </a:lnTo>
                  <a:lnTo>
                    <a:pt x="35" y="212"/>
                  </a:lnTo>
                  <a:lnTo>
                    <a:pt x="35" y="212"/>
                  </a:lnTo>
                  <a:lnTo>
                    <a:pt x="35" y="203"/>
                  </a:lnTo>
                  <a:lnTo>
                    <a:pt x="35" y="194"/>
                  </a:lnTo>
                  <a:lnTo>
                    <a:pt x="44" y="185"/>
                  </a:lnTo>
                  <a:lnTo>
                    <a:pt x="53" y="185"/>
                  </a:lnTo>
                  <a:lnTo>
                    <a:pt x="44" y="185"/>
                  </a:lnTo>
                  <a:lnTo>
                    <a:pt x="44" y="185"/>
                  </a:lnTo>
                  <a:lnTo>
                    <a:pt x="44" y="185"/>
                  </a:lnTo>
                  <a:lnTo>
                    <a:pt x="44" y="176"/>
                  </a:lnTo>
                  <a:lnTo>
                    <a:pt x="61" y="150"/>
                  </a:lnTo>
                  <a:lnTo>
                    <a:pt x="61" y="141"/>
                  </a:lnTo>
                  <a:lnTo>
                    <a:pt x="61" y="141"/>
                  </a:lnTo>
                  <a:lnTo>
                    <a:pt x="70" y="132"/>
                  </a:lnTo>
                  <a:lnTo>
                    <a:pt x="70" y="132"/>
                  </a:lnTo>
                  <a:lnTo>
                    <a:pt x="70" y="123"/>
                  </a:lnTo>
                  <a:lnTo>
                    <a:pt x="70" y="115"/>
                  </a:lnTo>
                  <a:lnTo>
                    <a:pt x="70" y="106"/>
                  </a:lnTo>
                  <a:lnTo>
                    <a:pt x="79" y="97"/>
                  </a:lnTo>
                  <a:lnTo>
                    <a:pt x="79" y="88"/>
                  </a:lnTo>
                  <a:lnTo>
                    <a:pt x="88" y="79"/>
                  </a:lnTo>
                  <a:lnTo>
                    <a:pt x="88" y="70"/>
                  </a:lnTo>
                  <a:lnTo>
                    <a:pt x="88" y="70"/>
                  </a:lnTo>
                  <a:lnTo>
                    <a:pt x="88" y="61"/>
                  </a:lnTo>
                  <a:lnTo>
                    <a:pt x="97" y="61"/>
                  </a:lnTo>
                  <a:lnTo>
                    <a:pt x="97" y="53"/>
                  </a:lnTo>
                  <a:lnTo>
                    <a:pt x="97" y="53"/>
                  </a:lnTo>
                  <a:lnTo>
                    <a:pt x="97" y="53"/>
                  </a:lnTo>
                  <a:lnTo>
                    <a:pt x="97" y="44"/>
                  </a:lnTo>
                  <a:lnTo>
                    <a:pt x="105" y="44"/>
                  </a:lnTo>
                  <a:lnTo>
                    <a:pt x="97" y="35"/>
                  </a:lnTo>
                  <a:lnTo>
                    <a:pt x="97" y="35"/>
                  </a:lnTo>
                  <a:lnTo>
                    <a:pt x="105" y="26"/>
                  </a:lnTo>
                  <a:lnTo>
                    <a:pt x="105" y="26"/>
                  </a:lnTo>
                  <a:lnTo>
                    <a:pt x="105" y="17"/>
                  </a:lnTo>
                  <a:lnTo>
                    <a:pt x="105" y="17"/>
                  </a:lnTo>
                  <a:lnTo>
                    <a:pt x="105" y="8"/>
                  </a:lnTo>
                  <a:lnTo>
                    <a:pt x="114" y="0"/>
                  </a:lnTo>
                  <a:lnTo>
                    <a:pt x="114" y="8"/>
                  </a:lnTo>
                  <a:lnTo>
                    <a:pt x="114" y="8"/>
                  </a:lnTo>
                  <a:lnTo>
                    <a:pt x="114" y="8"/>
                  </a:lnTo>
                  <a:lnTo>
                    <a:pt x="114" y="8"/>
                  </a:lnTo>
                  <a:lnTo>
                    <a:pt x="114" y="0"/>
                  </a:lnTo>
                  <a:lnTo>
                    <a:pt x="123" y="0"/>
                  </a:lnTo>
                  <a:lnTo>
                    <a:pt x="123" y="8"/>
                  </a:lnTo>
                  <a:lnTo>
                    <a:pt x="123" y="8"/>
                  </a:lnTo>
                  <a:lnTo>
                    <a:pt x="132" y="8"/>
                  </a:lnTo>
                  <a:lnTo>
                    <a:pt x="132" y="8"/>
                  </a:lnTo>
                  <a:lnTo>
                    <a:pt x="141" y="17"/>
                  </a:lnTo>
                  <a:lnTo>
                    <a:pt x="141" y="17"/>
                  </a:lnTo>
                  <a:lnTo>
                    <a:pt x="141" y="17"/>
                  </a:lnTo>
                  <a:lnTo>
                    <a:pt x="149" y="17"/>
                  </a:lnTo>
                  <a:lnTo>
                    <a:pt x="149" y="17"/>
                  </a:lnTo>
                  <a:lnTo>
                    <a:pt x="158" y="17"/>
                  </a:lnTo>
                  <a:lnTo>
                    <a:pt x="158" y="26"/>
                  </a:lnTo>
                  <a:lnTo>
                    <a:pt x="167" y="35"/>
                  </a:lnTo>
                  <a:lnTo>
                    <a:pt x="158" y="61"/>
                  </a:lnTo>
                  <a:lnTo>
                    <a:pt x="167" y="61"/>
                  </a:lnTo>
                  <a:lnTo>
                    <a:pt x="167" y="70"/>
                  </a:lnTo>
                  <a:lnTo>
                    <a:pt x="176" y="70"/>
                  </a:lnTo>
                  <a:lnTo>
                    <a:pt x="176" y="70"/>
                  </a:lnTo>
                  <a:lnTo>
                    <a:pt x="185" y="79"/>
                  </a:lnTo>
                  <a:lnTo>
                    <a:pt x="193" y="79"/>
                  </a:lnTo>
                  <a:lnTo>
                    <a:pt x="202" y="70"/>
                  </a:lnTo>
                  <a:lnTo>
                    <a:pt x="202" y="70"/>
                  </a:lnTo>
                  <a:lnTo>
                    <a:pt x="211" y="70"/>
                  </a:lnTo>
                  <a:lnTo>
                    <a:pt x="211" y="70"/>
                  </a:lnTo>
                  <a:lnTo>
                    <a:pt x="220" y="70"/>
                  </a:lnTo>
                  <a:lnTo>
                    <a:pt x="229" y="70"/>
                  </a:lnTo>
                  <a:lnTo>
                    <a:pt x="237" y="79"/>
                  </a:lnTo>
                  <a:lnTo>
                    <a:pt x="237" y="79"/>
                  </a:lnTo>
                  <a:lnTo>
                    <a:pt x="246" y="79"/>
                  </a:lnTo>
                  <a:lnTo>
                    <a:pt x="246" y="88"/>
                  </a:lnTo>
                  <a:lnTo>
                    <a:pt x="255" y="88"/>
                  </a:lnTo>
                  <a:lnTo>
                    <a:pt x="264" y="88"/>
                  </a:lnTo>
                  <a:lnTo>
                    <a:pt x="273" y="79"/>
                  </a:lnTo>
                  <a:lnTo>
                    <a:pt x="281" y="88"/>
                  </a:lnTo>
                  <a:lnTo>
                    <a:pt x="281" y="88"/>
                  </a:lnTo>
                  <a:lnTo>
                    <a:pt x="290" y="88"/>
                  </a:lnTo>
                  <a:lnTo>
                    <a:pt x="299" y="88"/>
                  </a:lnTo>
                  <a:lnTo>
                    <a:pt x="308" y="88"/>
                  </a:lnTo>
                  <a:lnTo>
                    <a:pt x="317" y="88"/>
                  </a:lnTo>
                  <a:lnTo>
                    <a:pt x="334" y="88"/>
                  </a:lnTo>
                  <a:lnTo>
                    <a:pt x="334" y="88"/>
                  </a:lnTo>
                  <a:lnTo>
                    <a:pt x="343" y="88"/>
                  </a:lnTo>
                  <a:lnTo>
                    <a:pt x="352" y="88"/>
                  </a:lnTo>
                  <a:lnTo>
                    <a:pt x="361" y="88"/>
                  </a:lnTo>
                  <a:lnTo>
                    <a:pt x="361" y="88"/>
                  </a:lnTo>
                  <a:lnTo>
                    <a:pt x="369" y="88"/>
                  </a:lnTo>
                  <a:lnTo>
                    <a:pt x="413" y="97"/>
                  </a:lnTo>
                  <a:lnTo>
                    <a:pt x="484" y="115"/>
                  </a:lnTo>
                  <a:lnTo>
                    <a:pt x="484" y="115"/>
                  </a:lnTo>
                  <a:lnTo>
                    <a:pt x="484" y="123"/>
                  </a:lnTo>
                  <a:lnTo>
                    <a:pt x="484" y="123"/>
                  </a:lnTo>
                  <a:lnTo>
                    <a:pt x="492" y="132"/>
                  </a:lnTo>
                  <a:lnTo>
                    <a:pt x="501" y="141"/>
                  </a:lnTo>
                  <a:lnTo>
                    <a:pt x="492" y="150"/>
                  </a:lnTo>
                  <a:lnTo>
                    <a:pt x="484" y="159"/>
                  </a:lnTo>
                  <a:lnTo>
                    <a:pt x="475" y="176"/>
                  </a:lnTo>
                  <a:lnTo>
                    <a:pt x="466" y="185"/>
                  </a:lnTo>
                  <a:lnTo>
                    <a:pt x="466" y="194"/>
                  </a:lnTo>
                  <a:lnTo>
                    <a:pt x="466" y="194"/>
                  </a:lnTo>
                  <a:lnTo>
                    <a:pt x="457" y="203"/>
                  </a:lnTo>
                  <a:lnTo>
                    <a:pt x="449" y="212"/>
                  </a:lnTo>
                  <a:lnTo>
                    <a:pt x="449" y="221"/>
                  </a:lnTo>
                  <a:lnTo>
                    <a:pt x="440" y="221"/>
                  </a:lnTo>
                  <a:lnTo>
                    <a:pt x="440" y="238"/>
                  </a:lnTo>
                  <a:lnTo>
                    <a:pt x="440" y="238"/>
                  </a:lnTo>
                  <a:lnTo>
                    <a:pt x="440" y="247"/>
                  </a:lnTo>
                  <a:lnTo>
                    <a:pt x="449" y="247"/>
                  </a:lnTo>
                  <a:lnTo>
                    <a:pt x="449" y="247"/>
                  </a:lnTo>
                  <a:lnTo>
                    <a:pt x="449" y="256"/>
                  </a:lnTo>
                  <a:lnTo>
                    <a:pt x="449" y="265"/>
                  </a:lnTo>
                  <a:lnTo>
                    <a:pt x="440" y="274"/>
                  </a:lnTo>
                  <a:lnTo>
                    <a:pt x="440" y="274"/>
                  </a:lnTo>
                  <a:lnTo>
                    <a:pt x="440" y="283"/>
                  </a:lnTo>
                  <a:lnTo>
                    <a:pt x="405" y="424"/>
                  </a:lnTo>
                  <a:lnTo>
                    <a:pt x="334" y="406"/>
                  </a:lnTo>
                  <a:lnTo>
                    <a:pt x="237" y="380"/>
                  </a:lnTo>
                  <a:lnTo>
                    <a:pt x="132" y="353"/>
                  </a:lnTo>
                  <a:lnTo>
                    <a:pt x="9" y="318"/>
                  </a:lnTo>
                  <a:lnTo>
                    <a:pt x="0" y="318"/>
                  </a:lnTo>
                </a:path>
              </a:pathLst>
            </a:custGeom>
            <a:solidFill>
              <a:schemeClr val="lt1"/>
            </a:solidFill>
            <a:ln w="9525" cap="flat" cmpd="sng">
              <a:solidFill>
                <a:srgbClr val="BFBFBF"/>
              </a:solidFill>
              <a:prstDash val="solid"/>
              <a:round/>
              <a:headEnd type="none" w="med" len="med"/>
              <a:tailEnd type="none" w="med" len="med"/>
            </a:ln>
          </p:spPr>
          <p:txBody>
            <a:bodyPr spcFirstLastPara="1" wrap="square" lIns="100575" tIns="50275" rIns="100575" bIns="50275" anchor="t" anchorCtr="0">
              <a:noAutofit/>
            </a:bodyPr>
            <a:lstStyle/>
            <a:p>
              <a:pPr marL="0" marR="0" lvl="0" indent="0" algn="l" rtl="0">
                <a:spcBef>
                  <a:spcPts val="0"/>
                </a:spcBef>
                <a:spcAft>
                  <a:spcPts val="0"/>
                </a:spcAft>
                <a:buNone/>
              </a:pPr>
              <a:endParaRPr sz="2207">
                <a:solidFill>
                  <a:schemeClr val="dk1"/>
                </a:solidFill>
                <a:latin typeface="Calibri"/>
                <a:ea typeface="Calibri"/>
                <a:cs typeface="Calibri"/>
                <a:sym typeface="Calibri"/>
              </a:endParaRPr>
            </a:p>
          </p:txBody>
        </p:sp>
        <p:sp>
          <p:nvSpPr>
            <p:cNvPr id="150" name="Google Shape;150;p5"/>
            <p:cNvSpPr/>
            <p:nvPr/>
          </p:nvSpPr>
          <p:spPr>
            <a:xfrm>
              <a:off x="7077249" y="2344115"/>
              <a:ext cx="651716" cy="333153"/>
            </a:xfrm>
            <a:custGeom>
              <a:avLst/>
              <a:gdLst/>
              <a:ahLst/>
              <a:cxnLst/>
              <a:rect l="l" t="t" r="r" b="b"/>
              <a:pathLst>
                <a:path w="536" h="274" extrusionOk="0">
                  <a:moveTo>
                    <a:pt x="0" y="44"/>
                  </a:moveTo>
                  <a:lnTo>
                    <a:pt x="0" y="0"/>
                  </a:lnTo>
                  <a:lnTo>
                    <a:pt x="61" y="0"/>
                  </a:lnTo>
                  <a:lnTo>
                    <a:pt x="167" y="9"/>
                  </a:lnTo>
                  <a:lnTo>
                    <a:pt x="308" y="9"/>
                  </a:lnTo>
                  <a:lnTo>
                    <a:pt x="448" y="9"/>
                  </a:lnTo>
                  <a:lnTo>
                    <a:pt x="527" y="9"/>
                  </a:lnTo>
                  <a:lnTo>
                    <a:pt x="527" y="53"/>
                  </a:lnTo>
                  <a:lnTo>
                    <a:pt x="536" y="115"/>
                  </a:lnTo>
                  <a:lnTo>
                    <a:pt x="536" y="141"/>
                  </a:lnTo>
                  <a:lnTo>
                    <a:pt x="536" y="274"/>
                  </a:lnTo>
                  <a:lnTo>
                    <a:pt x="527" y="274"/>
                  </a:lnTo>
                  <a:lnTo>
                    <a:pt x="519" y="274"/>
                  </a:lnTo>
                  <a:lnTo>
                    <a:pt x="519" y="265"/>
                  </a:lnTo>
                  <a:lnTo>
                    <a:pt x="510" y="265"/>
                  </a:lnTo>
                  <a:lnTo>
                    <a:pt x="492" y="256"/>
                  </a:lnTo>
                  <a:lnTo>
                    <a:pt x="492" y="256"/>
                  </a:lnTo>
                  <a:lnTo>
                    <a:pt x="483" y="256"/>
                  </a:lnTo>
                  <a:lnTo>
                    <a:pt x="483" y="256"/>
                  </a:lnTo>
                  <a:lnTo>
                    <a:pt x="475" y="256"/>
                  </a:lnTo>
                  <a:lnTo>
                    <a:pt x="475" y="256"/>
                  </a:lnTo>
                  <a:lnTo>
                    <a:pt x="466" y="256"/>
                  </a:lnTo>
                  <a:lnTo>
                    <a:pt x="457" y="256"/>
                  </a:lnTo>
                  <a:lnTo>
                    <a:pt x="457" y="265"/>
                  </a:lnTo>
                  <a:lnTo>
                    <a:pt x="448" y="265"/>
                  </a:lnTo>
                  <a:lnTo>
                    <a:pt x="448" y="256"/>
                  </a:lnTo>
                  <a:lnTo>
                    <a:pt x="439" y="265"/>
                  </a:lnTo>
                  <a:lnTo>
                    <a:pt x="439" y="265"/>
                  </a:lnTo>
                  <a:lnTo>
                    <a:pt x="431" y="265"/>
                  </a:lnTo>
                  <a:lnTo>
                    <a:pt x="422" y="265"/>
                  </a:lnTo>
                  <a:lnTo>
                    <a:pt x="422" y="274"/>
                  </a:lnTo>
                  <a:lnTo>
                    <a:pt x="413" y="274"/>
                  </a:lnTo>
                  <a:lnTo>
                    <a:pt x="413" y="265"/>
                  </a:lnTo>
                  <a:lnTo>
                    <a:pt x="404" y="265"/>
                  </a:lnTo>
                  <a:lnTo>
                    <a:pt x="404" y="256"/>
                  </a:lnTo>
                  <a:lnTo>
                    <a:pt x="395" y="256"/>
                  </a:lnTo>
                  <a:lnTo>
                    <a:pt x="395" y="265"/>
                  </a:lnTo>
                  <a:lnTo>
                    <a:pt x="387" y="265"/>
                  </a:lnTo>
                  <a:lnTo>
                    <a:pt x="387" y="256"/>
                  </a:lnTo>
                  <a:lnTo>
                    <a:pt x="378" y="256"/>
                  </a:lnTo>
                  <a:lnTo>
                    <a:pt x="378" y="256"/>
                  </a:lnTo>
                  <a:lnTo>
                    <a:pt x="378" y="256"/>
                  </a:lnTo>
                  <a:lnTo>
                    <a:pt x="369" y="265"/>
                  </a:lnTo>
                  <a:lnTo>
                    <a:pt x="369" y="274"/>
                  </a:lnTo>
                  <a:lnTo>
                    <a:pt x="369" y="274"/>
                  </a:lnTo>
                  <a:lnTo>
                    <a:pt x="369" y="274"/>
                  </a:lnTo>
                  <a:lnTo>
                    <a:pt x="360" y="265"/>
                  </a:lnTo>
                  <a:lnTo>
                    <a:pt x="369" y="265"/>
                  </a:lnTo>
                  <a:lnTo>
                    <a:pt x="360" y="256"/>
                  </a:lnTo>
                  <a:lnTo>
                    <a:pt x="352" y="265"/>
                  </a:lnTo>
                  <a:lnTo>
                    <a:pt x="352" y="265"/>
                  </a:lnTo>
                  <a:lnTo>
                    <a:pt x="343" y="256"/>
                  </a:lnTo>
                  <a:lnTo>
                    <a:pt x="343" y="256"/>
                  </a:lnTo>
                  <a:lnTo>
                    <a:pt x="343" y="256"/>
                  </a:lnTo>
                  <a:lnTo>
                    <a:pt x="334" y="248"/>
                  </a:lnTo>
                  <a:lnTo>
                    <a:pt x="325" y="256"/>
                  </a:lnTo>
                  <a:lnTo>
                    <a:pt x="316" y="265"/>
                  </a:lnTo>
                  <a:lnTo>
                    <a:pt x="316" y="256"/>
                  </a:lnTo>
                  <a:lnTo>
                    <a:pt x="316" y="256"/>
                  </a:lnTo>
                  <a:lnTo>
                    <a:pt x="316" y="248"/>
                  </a:lnTo>
                  <a:lnTo>
                    <a:pt x="308" y="248"/>
                  </a:lnTo>
                  <a:lnTo>
                    <a:pt x="308" y="248"/>
                  </a:lnTo>
                  <a:lnTo>
                    <a:pt x="308" y="239"/>
                  </a:lnTo>
                  <a:lnTo>
                    <a:pt x="299" y="239"/>
                  </a:lnTo>
                  <a:lnTo>
                    <a:pt x="290" y="239"/>
                  </a:lnTo>
                  <a:lnTo>
                    <a:pt x="290" y="248"/>
                  </a:lnTo>
                  <a:lnTo>
                    <a:pt x="281" y="248"/>
                  </a:lnTo>
                  <a:lnTo>
                    <a:pt x="281" y="239"/>
                  </a:lnTo>
                  <a:lnTo>
                    <a:pt x="272" y="239"/>
                  </a:lnTo>
                  <a:lnTo>
                    <a:pt x="272" y="239"/>
                  </a:lnTo>
                  <a:lnTo>
                    <a:pt x="264" y="239"/>
                  </a:lnTo>
                  <a:lnTo>
                    <a:pt x="255" y="239"/>
                  </a:lnTo>
                  <a:lnTo>
                    <a:pt x="246" y="230"/>
                  </a:lnTo>
                  <a:lnTo>
                    <a:pt x="246" y="230"/>
                  </a:lnTo>
                  <a:lnTo>
                    <a:pt x="246" y="230"/>
                  </a:lnTo>
                  <a:lnTo>
                    <a:pt x="237" y="230"/>
                  </a:lnTo>
                  <a:lnTo>
                    <a:pt x="237" y="230"/>
                  </a:lnTo>
                  <a:lnTo>
                    <a:pt x="237" y="221"/>
                  </a:lnTo>
                  <a:lnTo>
                    <a:pt x="228" y="221"/>
                  </a:lnTo>
                  <a:lnTo>
                    <a:pt x="228" y="212"/>
                  </a:lnTo>
                  <a:lnTo>
                    <a:pt x="228" y="212"/>
                  </a:lnTo>
                  <a:lnTo>
                    <a:pt x="220" y="221"/>
                  </a:lnTo>
                  <a:lnTo>
                    <a:pt x="220" y="221"/>
                  </a:lnTo>
                  <a:lnTo>
                    <a:pt x="211" y="212"/>
                  </a:lnTo>
                  <a:lnTo>
                    <a:pt x="211" y="221"/>
                  </a:lnTo>
                  <a:lnTo>
                    <a:pt x="202" y="212"/>
                  </a:lnTo>
                  <a:lnTo>
                    <a:pt x="193" y="203"/>
                  </a:lnTo>
                  <a:lnTo>
                    <a:pt x="184" y="203"/>
                  </a:lnTo>
                  <a:lnTo>
                    <a:pt x="184" y="203"/>
                  </a:lnTo>
                  <a:lnTo>
                    <a:pt x="184" y="195"/>
                  </a:lnTo>
                  <a:lnTo>
                    <a:pt x="184" y="53"/>
                  </a:lnTo>
                  <a:lnTo>
                    <a:pt x="184" y="44"/>
                  </a:lnTo>
                  <a:lnTo>
                    <a:pt x="176" y="44"/>
                  </a:lnTo>
                  <a:lnTo>
                    <a:pt x="149" y="44"/>
                  </a:lnTo>
                  <a:lnTo>
                    <a:pt x="88" y="44"/>
                  </a:lnTo>
                  <a:lnTo>
                    <a:pt x="0" y="44"/>
                  </a:lnTo>
                  <a:close/>
                </a:path>
              </a:pathLst>
            </a:custGeom>
            <a:solidFill>
              <a:schemeClr val="lt1"/>
            </a:solidFill>
            <a:ln w="9525" cap="flat" cmpd="sng">
              <a:solidFill>
                <a:srgbClr val="BFBFBF"/>
              </a:solidFill>
              <a:prstDash val="solid"/>
              <a:round/>
              <a:headEnd type="none" w="sm" len="sm"/>
              <a:tailEnd type="none" w="sm" len="sm"/>
            </a:ln>
          </p:spPr>
          <p:txBody>
            <a:bodyPr spcFirstLastPara="1" wrap="square" lIns="100575" tIns="50275" rIns="100575" bIns="50275" anchor="t" anchorCtr="0">
              <a:noAutofit/>
            </a:bodyPr>
            <a:lstStyle/>
            <a:p>
              <a:pPr marL="0" marR="0" lvl="0" indent="0" algn="l" rtl="0">
                <a:spcBef>
                  <a:spcPts val="0"/>
                </a:spcBef>
                <a:spcAft>
                  <a:spcPts val="0"/>
                </a:spcAft>
                <a:buNone/>
              </a:pPr>
              <a:endParaRPr sz="2207">
                <a:solidFill>
                  <a:schemeClr val="dk1"/>
                </a:solidFill>
                <a:latin typeface="Calibri"/>
                <a:ea typeface="Calibri"/>
                <a:cs typeface="Calibri"/>
                <a:sym typeface="Calibri"/>
              </a:endParaRPr>
            </a:p>
          </p:txBody>
        </p:sp>
        <p:sp>
          <p:nvSpPr>
            <p:cNvPr id="151" name="Google Shape;151;p5"/>
            <p:cNvSpPr/>
            <p:nvPr/>
          </p:nvSpPr>
          <p:spPr>
            <a:xfrm>
              <a:off x="7077249" y="2344115"/>
              <a:ext cx="651716" cy="333153"/>
            </a:xfrm>
            <a:custGeom>
              <a:avLst/>
              <a:gdLst/>
              <a:ahLst/>
              <a:cxnLst/>
              <a:rect l="l" t="t" r="r" b="b"/>
              <a:pathLst>
                <a:path w="536" h="274" extrusionOk="0">
                  <a:moveTo>
                    <a:pt x="0" y="44"/>
                  </a:moveTo>
                  <a:lnTo>
                    <a:pt x="0" y="0"/>
                  </a:lnTo>
                  <a:lnTo>
                    <a:pt x="61" y="0"/>
                  </a:lnTo>
                  <a:lnTo>
                    <a:pt x="167" y="9"/>
                  </a:lnTo>
                  <a:lnTo>
                    <a:pt x="308" y="9"/>
                  </a:lnTo>
                  <a:lnTo>
                    <a:pt x="448" y="9"/>
                  </a:lnTo>
                  <a:lnTo>
                    <a:pt x="527" y="9"/>
                  </a:lnTo>
                  <a:lnTo>
                    <a:pt x="527" y="53"/>
                  </a:lnTo>
                  <a:lnTo>
                    <a:pt x="536" y="115"/>
                  </a:lnTo>
                  <a:lnTo>
                    <a:pt x="536" y="141"/>
                  </a:lnTo>
                  <a:lnTo>
                    <a:pt x="536" y="274"/>
                  </a:lnTo>
                  <a:lnTo>
                    <a:pt x="527" y="274"/>
                  </a:lnTo>
                  <a:lnTo>
                    <a:pt x="519" y="274"/>
                  </a:lnTo>
                  <a:lnTo>
                    <a:pt x="519" y="265"/>
                  </a:lnTo>
                  <a:lnTo>
                    <a:pt x="510" y="265"/>
                  </a:lnTo>
                  <a:lnTo>
                    <a:pt x="492" y="256"/>
                  </a:lnTo>
                  <a:lnTo>
                    <a:pt x="492" y="256"/>
                  </a:lnTo>
                  <a:lnTo>
                    <a:pt x="483" y="256"/>
                  </a:lnTo>
                  <a:lnTo>
                    <a:pt x="483" y="256"/>
                  </a:lnTo>
                  <a:lnTo>
                    <a:pt x="475" y="256"/>
                  </a:lnTo>
                  <a:lnTo>
                    <a:pt x="475" y="256"/>
                  </a:lnTo>
                  <a:lnTo>
                    <a:pt x="466" y="256"/>
                  </a:lnTo>
                  <a:lnTo>
                    <a:pt x="457" y="256"/>
                  </a:lnTo>
                  <a:lnTo>
                    <a:pt x="457" y="265"/>
                  </a:lnTo>
                  <a:lnTo>
                    <a:pt x="448" y="265"/>
                  </a:lnTo>
                  <a:lnTo>
                    <a:pt x="448" y="256"/>
                  </a:lnTo>
                  <a:lnTo>
                    <a:pt x="439" y="265"/>
                  </a:lnTo>
                  <a:lnTo>
                    <a:pt x="439" y="265"/>
                  </a:lnTo>
                  <a:lnTo>
                    <a:pt x="431" y="265"/>
                  </a:lnTo>
                  <a:lnTo>
                    <a:pt x="422" y="265"/>
                  </a:lnTo>
                  <a:lnTo>
                    <a:pt x="422" y="274"/>
                  </a:lnTo>
                  <a:lnTo>
                    <a:pt x="413" y="274"/>
                  </a:lnTo>
                  <a:lnTo>
                    <a:pt x="413" y="265"/>
                  </a:lnTo>
                  <a:lnTo>
                    <a:pt x="404" y="265"/>
                  </a:lnTo>
                  <a:lnTo>
                    <a:pt x="404" y="256"/>
                  </a:lnTo>
                  <a:lnTo>
                    <a:pt x="395" y="256"/>
                  </a:lnTo>
                  <a:lnTo>
                    <a:pt x="395" y="265"/>
                  </a:lnTo>
                  <a:lnTo>
                    <a:pt x="387" y="265"/>
                  </a:lnTo>
                  <a:lnTo>
                    <a:pt x="387" y="256"/>
                  </a:lnTo>
                  <a:lnTo>
                    <a:pt x="378" y="256"/>
                  </a:lnTo>
                  <a:lnTo>
                    <a:pt x="378" y="256"/>
                  </a:lnTo>
                  <a:lnTo>
                    <a:pt x="378" y="256"/>
                  </a:lnTo>
                  <a:lnTo>
                    <a:pt x="369" y="265"/>
                  </a:lnTo>
                  <a:lnTo>
                    <a:pt x="369" y="274"/>
                  </a:lnTo>
                  <a:lnTo>
                    <a:pt x="369" y="274"/>
                  </a:lnTo>
                  <a:lnTo>
                    <a:pt x="369" y="274"/>
                  </a:lnTo>
                  <a:lnTo>
                    <a:pt x="360" y="265"/>
                  </a:lnTo>
                  <a:lnTo>
                    <a:pt x="369" y="265"/>
                  </a:lnTo>
                  <a:lnTo>
                    <a:pt x="360" y="256"/>
                  </a:lnTo>
                  <a:lnTo>
                    <a:pt x="352" y="265"/>
                  </a:lnTo>
                  <a:lnTo>
                    <a:pt x="352" y="265"/>
                  </a:lnTo>
                  <a:lnTo>
                    <a:pt x="343" y="256"/>
                  </a:lnTo>
                  <a:lnTo>
                    <a:pt x="343" y="256"/>
                  </a:lnTo>
                  <a:lnTo>
                    <a:pt x="343" y="256"/>
                  </a:lnTo>
                  <a:lnTo>
                    <a:pt x="334" y="248"/>
                  </a:lnTo>
                  <a:lnTo>
                    <a:pt x="325" y="256"/>
                  </a:lnTo>
                  <a:lnTo>
                    <a:pt x="316" y="265"/>
                  </a:lnTo>
                  <a:lnTo>
                    <a:pt x="316" y="256"/>
                  </a:lnTo>
                  <a:lnTo>
                    <a:pt x="316" y="256"/>
                  </a:lnTo>
                  <a:lnTo>
                    <a:pt x="316" y="248"/>
                  </a:lnTo>
                  <a:lnTo>
                    <a:pt x="308" y="248"/>
                  </a:lnTo>
                  <a:lnTo>
                    <a:pt x="308" y="248"/>
                  </a:lnTo>
                  <a:lnTo>
                    <a:pt x="308" y="239"/>
                  </a:lnTo>
                  <a:lnTo>
                    <a:pt x="299" y="239"/>
                  </a:lnTo>
                  <a:lnTo>
                    <a:pt x="290" y="239"/>
                  </a:lnTo>
                  <a:lnTo>
                    <a:pt x="290" y="248"/>
                  </a:lnTo>
                  <a:lnTo>
                    <a:pt x="281" y="248"/>
                  </a:lnTo>
                  <a:lnTo>
                    <a:pt x="281" y="239"/>
                  </a:lnTo>
                  <a:lnTo>
                    <a:pt x="272" y="239"/>
                  </a:lnTo>
                  <a:lnTo>
                    <a:pt x="272" y="239"/>
                  </a:lnTo>
                  <a:lnTo>
                    <a:pt x="264" y="239"/>
                  </a:lnTo>
                  <a:lnTo>
                    <a:pt x="255" y="239"/>
                  </a:lnTo>
                  <a:lnTo>
                    <a:pt x="246" y="230"/>
                  </a:lnTo>
                  <a:lnTo>
                    <a:pt x="246" y="230"/>
                  </a:lnTo>
                  <a:lnTo>
                    <a:pt x="246" y="230"/>
                  </a:lnTo>
                  <a:lnTo>
                    <a:pt x="237" y="230"/>
                  </a:lnTo>
                  <a:lnTo>
                    <a:pt x="237" y="230"/>
                  </a:lnTo>
                  <a:lnTo>
                    <a:pt x="237" y="221"/>
                  </a:lnTo>
                  <a:lnTo>
                    <a:pt x="228" y="221"/>
                  </a:lnTo>
                  <a:lnTo>
                    <a:pt x="228" y="212"/>
                  </a:lnTo>
                  <a:lnTo>
                    <a:pt x="228" y="212"/>
                  </a:lnTo>
                  <a:lnTo>
                    <a:pt x="220" y="221"/>
                  </a:lnTo>
                  <a:lnTo>
                    <a:pt x="220" y="221"/>
                  </a:lnTo>
                  <a:lnTo>
                    <a:pt x="211" y="212"/>
                  </a:lnTo>
                  <a:lnTo>
                    <a:pt x="211" y="221"/>
                  </a:lnTo>
                  <a:lnTo>
                    <a:pt x="202" y="212"/>
                  </a:lnTo>
                  <a:lnTo>
                    <a:pt x="193" y="203"/>
                  </a:lnTo>
                  <a:lnTo>
                    <a:pt x="184" y="203"/>
                  </a:lnTo>
                  <a:lnTo>
                    <a:pt x="184" y="203"/>
                  </a:lnTo>
                  <a:lnTo>
                    <a:pt x="184" y="195"/>
                  </a:lnTo>
                  <a:lnTo>
                    <a:pt x="184" y="53"/>
                  </a:lnTo>
                  <a:lnTo>
                    <a:pt x="184" y="44"/>
                  </a:lnTo>
                  <a:lnTo>
                    <a:pt x="176" y="44"/>
                  </a:lnTo>
                  <a:lnTo>
                    <a:pt x="149" y="44"/>
                  </a:lnTo>
                  <a:lnTo>
                    <a:pt x="88" y="44"/>
                  </a:lnTo>
                  <a:lnTo>
                    <a:pt x="0" y="44"/>
                  </a:lnTo>
                </a:path>
              </a:pathLst>
            </a:custGeom>
            <a:solidFill>
              <a:schemeClr val="lt1"/>
            </a:solidFill>
            <a:ln w="9525" cap="flat" cmpd="sng">
              <a:solidFill>
                <a:srgbClr val="BFBFBF"/>
              </a:solidFill>
              <a:prstDash val="solid"/>
              <a:round/>
              <a:headEnd type="none" w="med" len="med"/>
              <a:tailEnd type="none" w="med" len="med"/>
            </a:ln>
          </p:spPr>
          <p:txBody>
            <a:bodyPr spcFirstLastPara="1" wrap="square" lIns="100575" tIns="50275" rIns="100575" bIns="50275" anchor="t" anchorCtr="0">
              <a:noAutofit/>
            </a:bodyPr>
            <a:lstStyle/>
            <a:p>
              <a:pPr marL="0" marR="0" lvl="0" indent="0" algn="l" rtl="0">
                <a:spcBef>
                  <a:spcPts val="0"/>
                </a:spcBef>
                <a:spcAft>
                  <a:spcPts val="0"/>
                </a:spcAft>
                <a:buNone/>
              </a:pPr>
              <a:endParaRPr sz="2207">
                <a:solidFill>
                  <a:schemeClr val="dk1"/>
                </a:solidFill>
                <a:latin typeface="Calibri"/>
                <a:ea typeface="Calibri"/>
                <a:cs typeface="Calibri"/>
                <a:sym typeface="Calibri"/>
              </a:endParaRPr>
            </a:p>
          </p:txBody>
        </p:sp>
        <p:sp>
          <p:nvSpPr>
            <p:cNvPr id="152" name="Google Shape;152;p5"/>
            <p:cNvSpPr/>
            <p:nvPr/>
          </p:nvSpPr>
          <p:spPr>
            <a:xfrm>
              <a:off x="9119937" y="2226173"/>
              <a:ext cx="10943" cy="10943"/>
            </a:xfrm>
            <a:custGeom>
              <a:avLst/>
              <a:gdLst/>
              <a:ahLst/>
              <a:cxnLst/>
              <a:rect l="l" t="t" r="r" b="b"/>
              <a:pathLst>
                <a:path w="9" h="9" extrusionOk="0">
                  <a:moveTo>
                    <a:pt x="0" y="0"/>
                  </a:moveTo>
                  <a:lnTo>
                    <a:pt x="0" y="0"/>
                  </a:lnTo>
                  <a:lnTo>
                    <a:pt x="9" y="0"/>
                  </a:lnTo>
                  <a:lnTo>
                    <a:pt x="9" y="9"/>
                  </a:lnTo>
                  <a:lnTo>
                    <a:pt x="0" y="0"/>
                  </a:lnTo>
                  <a:close/>
                </a:path>
              </a:pathLst>
            </a:custGeom>
            <a:solidFill>
              <a:schemeClr val="lt1"/>
            </a:solidFill>
            <a:ln w="9525" cap="flat" cmpd="sng">
              <a:solidFill>
                <a:srgbClr val="BFBFBF"/>
              </a:solidFill>
              <a:prstDash val="solid"/>
              <a:round/>
              <a:headEnd type="none" w="sm" len="sm"/>
              <a:tailEnd type="none" w="sm" len="sm"/>
            </a:ln>
          </p:spPr>
          <p:txBody>
            <a:bodyPr spcFirstLastPara="1" wrap="square" lIns="100575" tIns="50275" rIns="100575" bIns="50275" anchor="t" anchorCtr="0">
              <a:noAutofit/>
            </a:bodyPr>
            <a:lstStyle/>
            <a:p>
              <a:pPr marL="0" marR="0" lvl="0" indent="0" algn="l" rtl="0">
                <a:spcBef>
                  <a:spcPts val="0"/>
                </a:spcBef>
                <a:spcAft>
                  <a:spcPts val="0"/>
                </a:spcAft>
                <a:buNone/>
              </a:pPr>
              <a:endParaRPr sz="2207">
                <a:solidFill>
                  <a:schemeClr val="dk1"/>
                </a:solidFill>
                <a:latin typeface="Calibri"/>
                <a:ea typeface="Calibri"/>
                <a:cs typeface="Calibri"/>
                <a:sym typeface="Calibri"/>
              </a:endParaRPr>
            </a:p>
          </p:txBody>
        </p:sp>
        <p:sp>
          <p:nvSpPr>
            <p:cNvPr id="153" name="Google Shape;153;p5"/>
            <p:cNvSpPr/>
            <p:nvPr/>
          </p:nvSpPr>
          <p:spPr>
            <a:xfrm>
              <a:off x="9119937" y="2226173"/>
              <a:ext cx="10943" cy="10943"/>
            </a:xfrm>
            <a:custGeom>
              <a:avLst/>
              <a:gdLst/>
              <a:ahLst/>
              <a:cxnLst/>
              <a:rect l="l" t="t" r="r" b="b"/>
              <a:pathLst>
                <a:path w="9" h="9" extrusionOk="0">
                  <a:moveTo>
                    <a:pt x="0" y="0"/>
                  </a:moveTo>
                  <a:lnTo>
                    <a:pt x="0" y="0"/>
                  </a:lnTo>
                  <a:lnTo>
                    <a:pt x="9" y="0"/>
                  </a:lnTo>
                  <a:lnTo>
                    <a:pt x="9" y="9"/>
                  </a:lnTo>
                  <a:lnTo>
                    <a:pt x="0" y="0"/>
                  </a:lnTo>
                </a:path>
              </a:pathLst>
            </a:custGeom>
            <a:solidFill>
              <a:schemeClr val="lt1"/>
            </a:solidFill>
            <a:ln w="9525" cap="flat" cmpd="sng">
              <a:solidFill>
                <a:srgbClr val="BFBFBF"/>
              </a:solidFill>
              <a:prstDash val="solid"/>
              <a:round/>
              <a:headEnd type="none" w="med" len="med"/>
              <a:tailEnd type="none" w="med" len="med"/>
            </a:ln>
          </p:spPr>
          <p:txBody>
            <a:bodyPr spcFirstLastPara="1" wrap="square" lIns="100575" tIns="50275" rIns="100575" bIns="50275" anchor="t" anchorCtr="0">
              <a:noAutofit/>
            </a:bodyPr>
            <a:lstStyle/>
            <a:p>
              <a:pPr marL="0" marR="0" lvl="0" indent="0" algn="l" rtl="0">
                <a:spcBef>
                  <a:spcPts val="0"/>
                </a:spcBef>
                <a:spcAft>
                  <a:spcPts val="0"/>
                </a:spcAft>
                <a:buNone/>
              </a:pPr>
              <a:endParaRPr sz="2207">
                <a:solidFill>
                  <a:schemeClr val="dk1"/>
                </a:solidFill>
                <a:latin typeface="Calibri"/>
                <a:ea typeface="Calibri"/>
                <a:cs typeface="Calibri"/>
                <a:sym typeface="Calibri"/>
              </a:endParaRPr>
            </a:p>
          </p:txBody>
        </p:sp>
        <p:sp>
          <p:nvSpPr>
            <p:cNvPr id="154" name="Google Shape;154;p5"/>
            <p:cNvSpPr/>
            <p:nvPr/>
          </p:nvSpPr>
          <p:spPr>
            <a:xfrm>
              <a:off x="9141826" y="2366001"/>
              <a:ext cx="9727" cy="10943"/>
            </a:xfrm>
            <a:custGeom>
              <a:avLst/>
              <a:gdLst/>
              <a:ahLst/>
              <a:cxnLst/>
              <a:rect l="l" t="t" r="r" b="b"/>
              <a:pathLst>
                <a:path w="8" h="9" extrusionOk="0">
                  <a:moveTo>
                    <a:pt x="0" y="9"/>
                  </a:moveTo>
                  <a:lnTo>
                    <a:pt x="8" y="0"/>
                  </a:lnTo>
                  <a:lnTo>
                    <a:pt x="8" y="0"/>
                  </a:lnTo>
                  <a:lnTo>
                    <a:pt x="0" y="9"/>
                  </a:lnTo>
                  <a:close/>
                </a:path>
              </a:pathLst>
            </a:custGeom>
            <a:solidFill>
              <a:schemeClr val="lt1"/>
            </a:solidFill>
            <a:ln w="9525" cap="flat" cmpd="sng">
              <a:solidFill>
                <a:srgbClr val="BFBFBF"/>
              </a:solidFill>
              <a:prstDash val="solid"/>
              <a:round/>
              <a:headEnd type="none" w="sm" len="sm"/>
              <a:tailEnd type="none" w="sm" len="sm"/>
            </a:ln>
          </p:spPr>
          <p:txBody>
            <a:bodyPr spcFirstLastPara="1" wrap="square" lIns="100575" tIns="50275" rIns="100575" bIns="50275" anchor="t" anchorCtr="0">
              <a:noAutofit/>
            </a:bodyPr>
            <a:lstStyle/>
            <a:p>
              <a:pPr marL="0" marR="0" lvl="0" indent="0" algn="l" rtl="0">
                <a:spcBef>
                  <a:spcPts val="0"/>
                </a:spcBef>
                <a:spcAft>
                  <a:spcPts val="0"/>
                </a:spcAft>
                <a:buNone/>
              </a:pPr>
              <a:endParaRPr sz="2207">
                <a:solidFill>
                  <a:schemeClr val="dk1"/>
                </a:solidFill>
                <a:latin typeface="Calibri"/>
                <a:ea typeface="Calibri"/>
                <a:cs typeface="Calibri"/>
                <a:sym typeface="Calibri"/>
              </a:endParaRPr>
            </a:p>
          </p:txBody>
        </p:sp>
        <p:sp>
          <p:nvSpPr>
            <p:cNvPr id="155" name="Google Shape;155;p5"/>
            <p:cNvSpPr/>
            <p:nvPr/>
          </p:nvSpPr>
          <p:spPr>
            <a:xfrm>
              <a:off x="9141826" y="2366001"/>
              <a:ext cx="9727" cy="10943"/>
            </a:xfrm>
            <a:custGeom>
              <a:avLst/>
              <a:gdLst/>
              <a:ahLst/>
              <a:cxnLst/>
              <a:rect l="l" t="t" r="r" b="b"/>
              <a:pathLst>
                <a:path w="8" h="9" extrusionOk="0">
                  <a:moveTo>
                    <a:pt x="0" y="9"/>
                  </a:moveTo>
                  <a:lnTo>
                    <a:pt x="8" y="0"/>
                  </a:lnTo>
                  <a:lnTo>
                    <a:pt x="8" y="0"/>
                  </a:lnTo>
                  <a:lnTo>
                    <a:pt x="0" y="9"/>
                  </a:lnTo>
                </a:path>
              </a:pathLst>
            </a:custGeom>
            <a:solidFill>
              <a:schemeClr val="lt1"/>
            </a:solidFill>
            <a:ln w="9525" cap="flat" cmpd="sng">
              <a:solidFill>
                <a:srgbClr val="BFBFBF"/>
              </a:solidFill>
              <a:prstDash val="solid"/>
              <a:round/>
              <a:headEnd type="none" w="med" len="med"/>
              <a:tailEnd type="none" w="med" len="med"/>
            </a:ln>
          </p:spPr>
          <p:txBody>
            <a:bodyPr spcFirstLastPara="1" wrap="square" lIns="100575" tIns="50275" rIns="100575" bIns="50275" anchor="t" anchorCtr="0">
              <a:noAutofit/>
            </a:bodyPr>
            <a:lstStyle/>
            <a:p>
              <a:pPr marL="0" marR="0" lvl="0" indent="0" algn="l" rtl="0">
                <a:spcBef>
                  <a:spcPts val="0"/>
                </a:spcBef>
                <a:spcAft>
                  <a:spcPts val="0"/>
                </a:spcAft>
                <a:buNone/>
              </a:pPr>
              <a:endParaRPr sz="2207">
                <a:solidFill>
                  <a:schemeClr val="dk1"/>
                </a:solidFill>
                <a:latin typeface="Calibri"/>
                <a:ea typeface="Calibri"/>
                <a:cs typeface="Calibri"/>
                <a:sym typeface="Calibri"/>
              </a:endParaRPr>
            </a:p>
          </p:txBody>
        </p:sp>
        <p:sp>
          <p:nvSpPr>
            <p:cNvPr id="156" name="Google Shape;156;p5"/>
            <p:cNvSpPr/>
            <p:nvPr/>
          </p:nvSpPr>
          <p:spPr>
            <a:xfrm>
              <a:off x="8520504" y="2226174"/>
              <a:ext cx="641989" cy="289381"/>
            </a:xfrm>
            <a:custGeom>
              <a:avLst/>
              <a:gdLst/>
              <a:ahLst/>
              <a:cxnLst/>
              <a:rect l="l" t="t" r="r" b="b"/>
              <a:pathLst>
                <a:path w="528" h="238" extrusionOk="0">
                  <a:moveTo>
                    <a:pt x="0" y="212"/>
                  </a:moveTo>
                  <a:lnTo>
                    <a:pt x="0" y="194"/>
                  </a:lnTo>
                  <a:lnTo>
                    <a:pt x="9" y="194"/>
                  </a:lnTo>
                  <a:lnTo>
                    <a:pt x="9" y="185"/>
                  </a:lnTo>
                  <a:lnTo>
                    <a:pt x="18" y="177"/>
                  </a:lnTo>
                  <a:lnTo>
                    <a:pt x="18" y="177"/>
                  </a:lnTo>
                  <a:lnTo>
                    <a:pt x="18" y="168"/>
                  </a:lnTo>
                  <a:lnTo>
                    <a:pt x="27" y="168"/>
                  </a:lnTo>
                  <a:lnTo>
                    <a:pt x="44" y="168"/>
                  </a:lnTo>
                  <a:lnTo>
                    <a:pt x="44" y="159"/>
                  </a:lnTo>
                  <a:lnTo>
                    <a:pt x="62" y="150"/>
                  </a:lnTo>
                  <a:lnTo>
                    <a:pt x="71" y="141"/>
                  </a:lnTo>
                  <a:lnTo>
                    <a:pt x="71" y="141"/>
                  </a:lnTo>
                  <a:lnTo>
                    <a:pt x="80" y="132"/>
                  </a:lnTo>
                  <a:lnTo>
                    <a:pt x="80" y="124"/>
                  </a:lnTo>
                  <a:lnTo>
                    <a:pt x="80" y="124"/>
                  </a:lnTo>
                  <a:lnTo>
                    <a:pt x="88" y="124"/>
                  </a:lnTo>
                  <a:lnTo>
                    <a:pt x="88" y="124"/>
                  </a:lnTo>
                  <a:lnTo>
                    <a:pt x="88" y="115"/>
                  </a:lnTo>
                  <a:lnTo>
                    <a:pt x="97" y="124"/>
                  </a:lnTo>
                  <a:lnTo>
                    <a:pt x="97" y="124"/>
                  </a:lnTo>
                  <a:lnTo>
                    <a:pt x="106" y="115"/>
                  </a:lnTo>
                  <a:lnTo>
                    <a:pt x="106" y="115"/>
                  </a:lnTo>
                  <a:lnTo>
                    <a:pt x="115" y="106"/>
                  </a:lnTo>
                  <a:lnTo>
                    <a:pt x="124" y="106"/>
                  </a:lnTo>
                  <a:lnTo>
                    <a:pt x="124" y="106"/>
                  </a:lnTo>
                  <a:lnTo>
                    <a:pt x="132" y="106"/>
                  </a:lnTo>
                  <a:lnTo>
                    <a:pt x="132" y="88"/>
                  </a:lnTo>
                  <a:lnTo>
                    <a:pt x="141" y="88"/>
                  </a:lnTo>
                  <a:lnTo>
                    <a:pt x="141" y="88"/>
                  </a:lnTo>
                  <a:lnTo>
                    <a:pt x="141" y="79"/>
                  </a:lnTo>
                  <a:lnTo>
                    <a:pt x="141" y="70"/>
                  </a:lnTo>
                  <a:lnTo>
                    <a:pt x="150" y="62"/>
                  </a:lnTo>
                  <a:lnTo>
                    <a:pt x="159" y="62"/>
                  </a:lnTo>
                  <a:lnTo>
                    <a:pt x="176" y="62"/>
                  </a:lnTo>
                  <a:lnTo>
                    <a:pt x="229" y="53"/>
                  </a:lnTo>
                  <a:lnTo>
                    <a:pt x="361" y="26"/>
                  </a:lnTo>
                  <a:lnTo>
                    <a:pt x="431" y="17"/>
                  </a:lnTo>
                  <a:lnTo>
                    <a:pt x="493" y="0"/>
                  </a:lnTo>
                  <a:lnTo>
                    <a:pt x="493" y="9"/>
                  </a:lnTo>
                  <a:lnTo>
                    <a:pt x="502" y="9"/>
                  </a:lnTo>
                  <a:lnTo>
                    <a:pt x="502" y="9"/>
                  </a:lnTo>
                  <a:lnTo>
                    <a:pt x="502" y="17"/>
                  </a:lnTo>
                  <a:lnTo>
                    <a:pt x="511" y="26"/>
                  </a:lnTo>
                  <a:lnTo>
                    <a:pt x="511" y="35"/>
                  </a:lnTo>
                  <a:lnTo>
                    <a:pt x="511" y="26"/>
                  </a:lnTo>
                  <a:lnTo>
                    <a:pt x="502" y="17"/>
                  </a:lnTo>
                  <a:lnTo>
                    <a:pt x="502" y="26"/>
                  </a:lnTo>
                  <a:lnTo>
                    <a:pt x="511" y="26"/>
                  </a:lnTo>
                  <a:lnTo>
                    <a:pt x="502" y="26"/>
                  </a:lnTo>
                  <a:lnTo>
                    <a:pt x="493" y="26"/>
                  </a:lnTo>
                  <a:lnTo>
                    <a:pt x="484" y="26"/>
                  </a:lnTo>
                  <a:lnTo>
                    <a:pt x="493" y="26"/>
                  </a:lnTo>
                  <a:lnTo>
                    <a:pt x="493" y="26"/>
                  </a:lnTo>
                  <a:lnTo>
                    <a:pt x="493" y="35"/>
                  </a:lnTo>
                  <a:lnTo>
                    <a:pt x="493" y="35"/>
                  </a:lnTo>
                  <a:lnTo>
                    <a:pt x="484" y="35"/>
                  </a:lnTo>
                  <a:lnTo>
                    <a:pt x="493" y="35"/>
                  </a:lnTo>
                  <a:lnTo>
                    <a:pt x="484" y="35"/>
                  </a:lnTo>
                  <a:lnTo>
                    <a:pt x="475" y="35"/>
                  </a:lnTo>
                  <a:lnTo>
                    <a:pt x="484" y="44"/>
                  </a:lnTo>
                  <a:lnTo>
                    <a:pt x="475" y="53"/>
                  </a:lnTo>
                  <a:lnTo>
                    <a:pt x="467" y="53"/>
                  </a:lnTo>
                  <a:lnTo>
                    <a:pt x="458" y="53"/>
                  </a:lnTo>
                  <a:lnTo>
                    <a:pt x="458" y="35"/>
                  </a:lnTo>
                  <a:lnTo>
                    <a:pt x="458" y="35"/>
                  </a:lnTo>
                  <a:lnTo>
                    <a:pt x="458" y="35"/>
                  </a:lnTo>
                  <a:lnTo>
                    <a:pt x="458" y="35"/>
                  </a:lnTo>
                  <a:lnTo>
                    <a:pt x="458" y="26"/>
                  </a:lnTo>
                  <a:lnTo>
                    <a:pt x="458" y="35"/>
                  </a:lnTo>
                  <a:lnTo>
                    <a:pt x="458" y="35"/>
                  </a:lnTo>
                  <a:lnTo>
                    <a:pt x="458" y="44"/>
                  </a:lnTo>
                  <a:lnTo>
                    <a:pt x="458" y="44"/>
                  </a:lnTo>
                  <a:lnTo>
                    <a:pt x="467" y="53"/>
                  </a:lnTo>
                  <a:lnTo>
                    <a:pt x="467" y="62"/>
                  </a:lnTo>
                  <a:lnTo>
                    <a:pt x="467" y="53"/>
                  </a:lnTo>
                  <a:lnTo>
                    <a:pt x="475" y="53"/>
                  </a:lnTo>
                  <a:lnTo>
                    <a:pt x="475" y="53"/>
                  </a:lnTo>
                  <a:lnTo>
                    <a:pt x="493" y="53"/>
                  </a:lnTo>
                  <a:lnTo>
                    <a:pt x="493" y="53"/>
                  </a:lnTo>
                  <a:lnTo>
                    <a:pt x="502" y="44"/>
                  </a:lnTo>
                  <a:lnTo>
                    <a:pt x="502" y="44"/>
                  </a:lnTo>
                  <a:lnTo>
                    <a:pt x="502" y="53"/>
                  </a:lnTo>
                  <a:lnTo>
                    <a:pt x="502" y="62"/>
                  </a:lnTo>
                  <a:lnTo>
                    <a:pt x="502" y="62"/>
                  </a:lnTo>
                  <a:lnTo>
                    <a:pt x="511" y="62"/>
                  </a:lnTo>
                  <a:lnTo>
                    <a:pt x="502" y="70"/>
                  </a:lnTo>
                  <a:lnTo>
                    <a:pt x="502" y="70"/>
                  </a:lnTo>
                  <a:lnTo>
                    <a:pt x="511" y="70"/>
                  </a:lnTo>
                  <a:lnTo>
                    <a:pt x="511" y="53"/>
                  </a:lnTo>
                  <a:lnTo>
                    <a:pt x="511" y="53"/>
                  </a:lnTo>
                  <a:lnTo>
                    <a:pt x="519" y="53"/>
                  </a:lnTo>
                  <a:lnTo>
                    <a:pt x="519" y="44"/>
                  </a:lnTo>
                  <a:lnTo>
                    <a:pt x="519" y="44"/>
                  </a:lnTo>
                  <a:lnTo>
                    <a:pt x="519" y="53"/>
                  </a:lnTo>
                  <a:lnTo>
                    <a:pt x="528" y="53"/>
                  </a:lnTo>
                  <a:lnTo>
                    <a:pt x="528" y="62"/>
                  </a:lnTo>
                  <a:lnTo>
                    <a:pt x="528" y="70"/>
                  </a:lnTo>
                  <a:lnTo>
                    <a:pt x="519" y="70"/>
                  </a:lnTo>
                  <a:lnTo>
                    <a:pt x="519" y="70"/>
                  </a:lnTo>
                  <a:lnTo>
                    <a:pt x="519" y="79"/>
                  </a:lnTo>
                  <a:lnTo>
                    <a:pt x="511" y="88"/>
                  </a:lnTo>
                  <a:lnTo>
                    <a:pt x="511" y="97"/>
                  </a:lnTo>
                  <a:lnTo>
                    <a:pt x="493" y="97"/>
                  </a:lnTo>
                  <a:lnTo>
                    <a:pt x="493" y="97"/>
                  </a:lnTo>
                  <a:lnTo>
                    <a:pt x="484" y="88"/>
                  </a:lnTo>
                  <a:lnTo>
                    <a:pt x="484" y="97"/>
                  </a:lnTo>
                  <a:lnTo>
                    <a:pt x="484" y="97"/>
                  </a:lnTo>
                  <a:lnTo>
                    <a:pt x="475" y="88"/>
                  </a:lnTo>
                  <a:lnTo>
                    <a:pt x="484" y="88"/>
                  </a:lnTo>
                  <a:lnTo>
                    <a:pt x="475" y="88"/>
                  </a:lnTo>
                  <a:lnTo>
                    <a:pt x="475" y="88"/>
                  </a:lnTo>
                  <a:lnTo>
                    <a:pt x="475" y="97"/>
                  </a:lnTo>
                  <a:lnTo>
                    <a:pt x="475" y="97"/>
                  </a:lnTo>
                  <a:lnTo>
                    <a:pt x="467" y="97"/>
                  </a:lnTo>
                  <a:lnTo>
                    <a:pt x="458" y="97"/>
                  </a:lnTo>
                  <a:lnTo>
                    <a:pt x="449" y="97"/>
                  </a:lnTo>
                  <a:lnTo>
                    <a:pt x="449" y="97"/>
                  </a:lnTo>
                  <a:lnTo>
                    <a:pt x="449" y="97"/>
                  </a:lnTo>
                  <a:lnTo>
                    <a:pt x="475" y="106"/>
                  </a:lnTo>
                  <a:lnTo>
                    <a:pt x="475" y="106"/>
                  </a:lnTo>
                  <a:lnTo>
                    <a:pt x="484" y="106"/>
                  </a:lnTo>
                  <a:lnTo>
                    <a:pt x="484" y="115"/>
                  </a:lnTo>
                  <a:lnTo>
                    <a:pt x="484" y="115"/>
                  </a:lnTo>
                  <a:lnTo>
                    <a:pt x="475" y="115"/>
                  </a:lnTo>
                  <a:lnTo>
                    <a:pt x="484" y="115"/>
                  </a:lnTo>
                  <a:lnTo>
                    <a:pt x="484" y="124"/>
                  </a:lnTo>
                  <a:lnTo>
                    <a:pt x="475" y="132"/>
                  </a:lnTo>
                  <a:lnTo>
                    <a:pt x="475" y="132"/>
                  </a:lnTo>
                  <a:lnTo>
                    <a:pt x="467" y="132"/>
                  </a:lnTo>
                  <a:lnTo>
                    <a:pt x="458" y="132"/>
                  </a:lnTo>
                  <a:lnTo>
                    <a:pt x="458" y="124"/>
                  </a:lnTo>
                  <a:lnTo>
                    <a:pt x="449" y="124"/>
                  </a:lnTo>
                  <a:lnTo>
                    <a:pt x="458" y="132"/>
                  </a:lnTo>
                  <a:lnTo>
                    <a:pt x="467" y="141"/>
                  </a:lnTo>
                  <a:lnTo>
                    <a:pt x="475" y="141"/>
                  </a:lnTo>
                  <a:lnTo>
                    <a:pt x="484" y="132"/>
                  </a:lnTo>
                  <a:lnTo>
                    <a:pt x="493" y="132"/>
                  </a:lnTo>
                  <a:lnTo>
                    <a:pt x="484" y="132"/>
                  </a:lnTo>
                  <a:lnTo>
                    <a:pt x="493" y="132"/>
                  </a:lnTo>
                  <a:lnTo>
                    <a:pt x="493" y="124"/>
                  </a:lnTo>
                  <a:lnTo>
                    <a:pt x="493" y="124"/>
                  </a:lnTo>
                  <a:lnTo>
                    <a:pt x="493" y="124"/>
                  </a:lnTo>
                  <a:lnTo>
                    <a:pt x="493" y="132"/>
                  </a:lnTo>
                  <a:lnTo>
                    <a:pt x="502" y="132"/>
                  </a:lnTo>
                  <a:lnTo>
                    <a:pt x="502" y="124"/>
                  </a:lnTo>
                  <a:lnTo>
                    <a:pt x="502" y="124"/>
                  </a:lnTo>
                  <a:lnTo>
                    <a:pt x="502" y="132"/>
                  </a:lnTo>
                  <a:lnTo>
                    <a:pt x="502" y="132"/>
                  </a:lnTo>
                  <a:lnTo>
                    <a:pt x="502" y="141"/>
                  </a:lnTo>
                  <a:lnTo>
                    <a:pt x="493" y="150"/>
                  </a:lnTo>
                  <a:lnTo>
                    <a:pt x="493" y="150"/>
                  </a:lnTo>
                  <a:lnTo>
                    <a:pt x="484" y="150"/>
                  </a:lnTo>
                  <a:lnTo>
                    <a:pt x="484" y="150"/>
                  </a:lnTo>
                  <a:lnTo>
                    <a:pt x="484" y="150"/>
                  </a:lnTo>
                  <a:lnTo>
                    <a:pt x="475" y="150"/>
                  </a:lnTo>
                  <a:lnTo>
                    <a:pt x="475" y="150"/>
                  </a:lnTo>
                  <a:lnTo>
                    <a:pt x="475" y="150"/>
                  </a:lnTo>
                  <a:lnTo>
                    <a:pt x="458" y="159"/>
                  </a:lnTo>
                  <a:lnTo>
                    <a:pt x="458" y="159"/>
                  </a:lnTo>
                  <a:lnTo>
                    <a:pt x="449" y="168"/>
                  </a:lnTo>
                  <a:lnTo>
                    <a:pt x="449" y="177"/>
                  </a:lnTo>
                  <a:lnTo>
                    <a:pt x="449" y="177"/>
                  </a:lnTo>
                  <a:lnTo>
                    <a:pt x="440" y="168"/>
                  </a:lnTo>
                  <a:lnTo>
                    <a:pt x="440" y="168"/>
                  </a:lnTo>
                  <a:lnTo>
                    <a:pt x="440" y="168"/>
                  </a:lnTo>
                  <a:lnTo>
                    <a:pt x="440" y="168"/>
                  </a:lnTo>
                  <a:lnTo>
                    <a:pt x="440" y="177"/>
                  </a:lnTo>
                  <a:lnTo>
                    <a:pt x="440" y="177"/>
                  </a:lnTo>
                  <a:lnTo>
                    <a:pt x="431" y="185"/>
                  </a:lnTo>
                  <a:lnTo>
                    <a:pt x="423" y="194"/>
                  </a:lnTo>
                  <a:lnTo>
                    <a:pt x="423" y="212"/>
                  </a:lnTo>
                  <a:lnTo>
                    <a:pt x="423" y="212"/>
                  </a:lnTo>
                  <a:lnTo>
                    <a:pt x="423" y="230"/>
                  </a:lnTo>
                  <a:lnTo>
                    <a:pt x="414" y="212"/>
                  </a:lnTo>
                  <a:lnTo>
                    <a:pt x="414" y="212"/>
                  </a:lnTo>
                  <a:lnTo>
                    <a:pt x="414" y="212"/>
                  </a:lnTo>
                  <a:lnTo>
                    <a:pt x="414" y="221"/>
                  </a:lnTo>
                  <a:lnTo>
                    <a:pt x="414" y="230"/>
                  </a:lnTo>
                  <a:lnTo>
                    <a:pt x="414" y="238"/>
                  </a:lnTo>
                  <a:lnTo>
                    <a:pt x="405" y="238"/>
                  </a:lnTo>
                  <a:lnTo>
                    <a:pt x="387" y="238"/>
                  </a:lnTo>
                  <a:lnTo>
                    <a:pt x="379" y="238"/>
                  </a:lnTo>
                  <a:lnTo>
                    <a:pt x="379" y="238"/>
                  </a:lnTo>
                  <a:lnTo>
                    <a:pt x="379" y="238"/>
                  </a:lnTo>
                  <a:lnTo>
                    <a:pt x="291" y="185"/>
                  </a:lnTo>
                  <a:lnTo>
                    <a:pt x="220" y="194"/>
                  </a:lnTo>
                  <a:lnTo>
                    <a:pt x="220" y="194"/>
                  </a:lnTo>
                  <a:lnTo>
                    <a:pt x="220" y="185"/>
                  </a:lnTo>
                  <a:lnTo>
                    <a:pt x="220" y="185"/>
                  </a:lnTo>
                  <a:lnTo>
                    <a:pt x="212" y="177"/>
                  </a:lnTo>
                  <a:lnTo>
                    <a:pt x="212" y="177"/>
                  </a:lnTo>
                  <a:lnTo>
                    <a:pt x="203" y="168"/>
                  </a:lnTo>
                  <a:lnTo>
                    <a:pt x="185" y="177"/>
                  </a:lnTo>
                  <a:lnTo>
                    <a:pt x="124" y="177"/>
                  </a:lnTo>
                  <a:lnTo>
                    <a:pt x="124" y="185"/>
                  </a:lnTo>
                  <a:lnTo>
                    <a:pt x="115" y="185"/>
                  </a:lnTo>
                  <a:lnTo>
                    <a:pt x="106" y="185"/>
                  </a:lnTo>
                  <a:lnTo>
                    <a:pt x="97" y="194"/>
                  </a:lnTo>
                  <a:lnTo>
                    <a:pt x="88" y="194"/>
                  </a:lnTo>
                  <a:lnTo>
                    <a:pt x="80" y="203"/>
                  </a:lnTo>
                  <a:lnTo>
                    <a:pt x="0" y="212"/>
                  </a:lnTo>
                  <a:close/>
                </a:path>
              </a:pathLst>
            </a:custGeom>
            <a:solidFill>
              <a:schemeClr val="lt1"/>
            </a:solidFill>
            <a:ln w="9525" cap="flat" cmpd="sng">
              <a:solidFill>
                <a:srgbClr val="BFBFBF"/>
              </a:solidFill>
              <a:prstDash val="solid"/>
              <a:round/>
              <a:headEnd type="none" w="sm" len="sm"/>
              <a:tailEnd type="none" w="sm" len="sm"/>
            </a:ln>
          </p:spPr>
          <p:txBody>
            <a:bodyPr spcFirstLastPara="1" wrap="square" lIns="100575" tIns="50275" rIns="100575" bIns="50275" anchor="t" anchorCtr="0">
              <a:noAutofit/>
            </a:bodyPr>
            <a:lstStyle/>
            <a:p>
              <a:pPr marL="0" marR="0" lvl="0" indent="0" algn="l" rtl="0">
                <a:spcBef>
                  <a:spcPts val="0"/>
                </a:spcBef>
                <a:spcAft>
                  <a:spcPts val="0"/>
                </a:spcAft>
                <a:buNone/>
              </a:pPr>
              <a:endParaRPr sz="2207">
                <a:solidFill>
                  <a:schemeClr val="dk1"/>
                </a:solidFill>
                <a:latin typeface="Calibri"/>
                <a:ea typeface="Calibri"/>
                <a:cs typeface="Calibri"/>
                <a:sym typeface="Calibri"/>
              </a:endParaRPr>
            </a:p>
          </p:txBody>
        </p:sp>
        <p:sp>
          <p:nvSpPr>
            <p:cNvPr id="157" name="Google Shape;157;p5"/>
            <p:cNvSpPr/>
            <p:nvPr/>
          </p:nvSpPr>
          <p:spPr>
            <a:xfrm>
              <a:off x="8520504" y="2226174"/>
              <a:ext cx="641989" cy="289381"/>
            </a:xfrm>
            <a:custGeom>
              <a:avLst/>
              <a:gdLst/>
              <a:ahLst/>
              <a:cxnLst/>
              <a:rect l="l" t="t" r="r" b="b"/>
              <a:pathLst>
                <a:path w="528" h="238" extrusionOk="0">
                  <a:moveTo>
                    <a:pt x="0" y="212"/>
                  </a:moveTo>
                  <a:lnTo>
                    <a:pt x="0" y="194"/>
                  </a:lnTo>
                  <a:lnTo>
                    <a:pt x="9" y="194"/>
                  </a:lnTo>
                  <a:lnTo>
                    <a:pt x="9" y="185"/>
                  </a:lnTo>
                  <a:lnTo>
                    <a:pt x="18" y="177"/>
                  </a:lnTo>
                  <a:lnTo>
                    <a:pt x="18" y="177"/>
                  </a:lnTo>
                  <a:lnTo>
                    <a:pt x="18" y="168"/>
                  </a:lnTo>
                  <a:lnTo>
                    <a:pt x="27" y="168"/>
                  </a:lnTo>
                  <a:lnTo>
                    <a:pt x="44" y="168"/>
                  </a:lnTo>
                  <a:lnTo>
                    <a:pt x="44" y="159"/>
                  </a:lnTo>
                  <a:lnTo>
                    <a:pt x="62" y="150"/>
                  </a:lnTo>
                  <a:lnTo>
                    <a:pt x="71" y="141"/>
                  </a:lnTo>
                  <a:lnTo>
                    <a:pt x="71" y="141"/>
                  </a:lnTo>
                  <a:lnTo>
                    <a:pt x="80" y="132"/>
                  </a:lnTo>
                  <a:lnTo>
                    <a:pt x="80" y="124"/>
                  </a:lnTo>
                  <a:lnTo>
                    <a:pt x="80" y="124"/>
                  </a:lnTo>
                  <a:lnTo>
                    <a:pt x="88" y="124"/>
                  </a:lnTo>
                  <a:lnTo>
                    <a:pt x="88" y="124"/>
                  </a:lnTo>
                  <a:lnTo>
                    <a:pt x="88" y="115"/>
                  </a:lnTo>
                  <a:lnTo>
                    <a:pt x="97" y="124"/>
                  </a:lnTo>
                  <a:lnTo>
                    <a:pt x="97" y="124"/>
                  </a:lnTo>
                  <a:lnTo>
                    <a:pt x="106" y="115"/>
                  </a:lnTo>
                  <a:lnTo>
                    <a:pt x="106" y="115"/>
                  </a:lnTo>
                  <a:lnTo>
                    <a:pt x="115" y="106"/>
                  </a:lnTo>
                  <a:lnTo>
                    <a:pt x="124" y="106"/>
                  </a:lnTo>
                  <a:lnTo>
                    <a:pt x="124" y="106"/>
                  </a:lnTo>
                  <a:lnTo>
                    <a:pt x="132" y="106"/>
                  </a:lnTo>
                  <a:lnTo>
                    <a:pt x="132" y="88"/>
                  </a:lnTo>
                  <a:lnTo>
                    <a:pt x="141" y="88"/>
                  </a:lnTo>
                  <a:lnTo>
                    <a:pt x="141" y="88"/>
                  </a:lnTo>
                  <a:lnTo>
                    <a:pt x="141" y="79"/>
                  </a:lnTo>
                  <a:lnTo>
                    <a:pt x="141" y="70"/>
                  </a:lnTo>
                  <a:lnTo>
                    <a:pt x="150" y="62"/>
                  </a:lnTo>
                  <a:lnTo>
                    <a:pt x="159" y="62"/>
                  </a:lnTo>
                  <a:lnTo>
                    <a:pt x="176" y="62"/>
                  </a:lnTo>
                  <a:lnTo>
                    <a:pt x="229" y="53"/>
                  </a:lnTo>
                  <a:lnTo>
                    <a:pt x="361" y="26"/>
                  </a:lnTo>
                  <a:lnTo>
                    <a:pt x="431" y="17"/>
                  </a:lnTo>
                  <a:lnTo>
                    <a:pt x="493" y="0"/>
                  </a:lnTo>
                  <a:lnTo>
                    <a:pt x="493" y="9"/>
                  </a:lnTo>
                  <a:lnTo>
                    <a:pt x="502" y="9"/>
                  </a:lnTo>
                  <a:lnTo>
                    <a:pt x="502" y="9"/>
                  </a:lnTo>
                  <a:lnTo>
                    <a:pt x="502" y="17"/>
                  </a:lnTo>
                  <a:lnTo>
                    <a:pt x="511" y="26"/>
                  </a:lnTo>
                  <a:lnTo>
                    <a:pt x="511" y="35"/>
                  </a:lnTo>
                  <a:lnTo>
                    <a:pt x="511" y="26"/>
                  </a:lnTo>
                  <a:lnTo>
                    <a:pt x="502" y="17"/>
                  </a:lnTo>
                  <a:lnTo>
                    <a:pt x="502" y="26"/>
                  </a:lnTo>
                  <a:lnTo>
                    <a:pt x="511" y="26"/>
                  </a:lnTo>
                  <a:lnTo>
                    <a:pt x="502" y="26"/>
                  </a:lnTo>
                  <a:lnTo>
                    <a:pt x="493" y="26"/>
                  </a:lnTo>
                  <a:lnTo>
                    <a:pt x="484" y="26"/>
                  </a:lnTo>
                  <a:lnTo>
                    <a:pt x="493" y="26"/>
                  </a:lnTo>
                  <a:lnTo>
                    <a:pt x="493" y="26"/>
                  </a:lnTo>
                  <a:lnTo>
                    <a:pt x="493" y="35"/>
                  </a:lnTo>
                  <a:lnTo>
                    <a:pt x="493" y="35"/>
                  </a:lnTo>
                  <a:lnTo>
                    <a:pt x="484" y="35"/>
                  </a:lnTo>
                  <a:lnTo>
                    <a:pt x="493" y="35"/>
                  </a:lnTo>
                  <a:lnTo>
                    <a:pt x="484" y="35"/>
                  </a:lnTo>
                  <a:lnTo>
                    <a:pt x="475" y="35"/>
                  </a:lnTo>
                  <a:lnTo>
                    <a:pt x="484" y="44"/>
                  </a:lnTo>
                  <a:lnTo>
                    <a:pt x="475" y="53"/>
                  </a:lnTo>
                  <a:lnTo>
                    <a:pt x="467" y="53"/>
                  </a:lnTo>
                  <a:lnTo>
                    <a:pt x="458" y="53"/>
                  </a:lnTo>
                  <a:lnTo>
                    <a:pt x="458" y="35"/>
                  </a:lnTo>
                  <a:lnTo>
                    <a:pt x="458" y="35"/>
                  </a:lnTo>
                  <a:lnTo>
                    <a:pt x="458" y="35"/>
                  </a:lnTo>
                  <a:lnTo>
                    <a:pt x="458" y="35"/>
                  </a:lnTo>
                  <a:lnTo>
                    <a:pt x="458" y="26"/>
                  </a:lnTo>
                  <a:lnTo>
                    <a:pt x="458" y="35"/>
                  </a:lnTo>
                  <a:lnTo>
                    <a:pt x="458" y="35"/>
                  </a:lnTo>
                  <a:lnTo>
                    <a:pt x="458" y="44"/>
                  </a:lnTo>
                  <a:lnTo>
                    <a:pt x="458" y="44"/>
                  </a:lnTo>
                  <a:lnTo>
                    <a:pt x="467" y="53"/>
                  </a:lnTo>
                  <a:lnTo>
                    <a:pt x="467" y="62"/>
                  </a:lnTo>
                  <a:lnTo>
                    <a:pt x="467" y="53"/>
                  </a:lnTo>
                  <a:lnTo>
                    <a:pt x="475" y="53"/>
                  </a:lnTo>
                  <a:lnTo>
                    <a:pt x="475" y="53"/>
                  </a:lnTo>
                  <a:lnTo>
                    <a:pt x="493" y="53"/>
                  </a:lnTo>
                  <a:lnTo>
                    <a:pt x="493" y="53"/>
                  </a:lnTo>
                  <a:lnTo>
                    <a:pt x="502" y="44"/>
                  </a:lnTo>
                  <a:lnTo>
                    <a:pt x="502" y="44"/>
                  </a:lnTo>
                  <a:lnTo>
                    <a:pt x="502" y="53"/>
                  </a:lnTo>
                  <a:lnTo>
                    <a:pt x="502" y="62"/>
                  </a:lnTo>
                  <a:lnTo>
                    <a:pt x="502" y="62"/>
                  </a:lnTo>
                  <a:lnTo>
                    <a:pt x="511" y="62"/>
                  </a:lnTo>
                  <a:lnTo>
                    <a:pt x="502" y="70"/>
                  </a:lnTo>
                  <a:lnTo>
                    <a:pt x="502" y="70"/>
                  </a:lnTo>
                  <a:lnTo>
                    <a:pt x="511" y="70"/>
                  </a:lnTo>
                  <a:lnTo>
                    <a:pt x="511" y="53"/>
                  </a:lnTo>
                  <a:lnTo>
                    <a:pt x="511" y="53"/>
                  </a:lnTo>
                  <a:lnTo>
                    <a:pt x="519" y="53"/>
                  </a:lnTo>
                  <a:lnTo>
                    <a:pt x="519" y="44"/>
                  </a:lnTo>
                  <a:lnTo>
                    <a:pt x="519" y="44"/>
                  </a:lnTo>
                  <a:lnTo>
                    <a:pt x="519" y="53"/>
                  </a:lnTo>
                  <a:lnTo>
                    <a:pt x="528" y="53"/>
                  </a:lnTo>
                  <a:lnTo>
                    <a:pt x="528" y="62"/>
                  </a:lnTo>
                  <a:lnTo>
                    <a:pt x="528" y="70"/>
                  </a:lnTo>
                  <a:lnTo>
                    <a:pt x="519" y="70"/>
                  </a:lnTo>
                  <a:lnTo>
                    <a:pt x="519" y="70"/>
                  </a:lnTo>
                  <a:lnTo>
                    <a:pt x="519" y="79"/>
                  </a:lnTo>
                  <a:lnTo>
                    <a:pt x="511" y="88"/>
                  </a:lnTo>
                  <a:lnTo>
                    <a:pt x="511" y="97"/>
                  </a:lnTo>
                  <a:lnTo>
                    <a:pt x="493" y="97"/>
                  </a:lnTo>
                  <a:lnTo>
                    <a:pt x="493" y="97"/>
                  </a:lnTo>
                  <a:lnTo>
                    <a:pt x="484" y="88"/>
                  </a:lnTo>
                  <a:lnTo>
                    <a:pt x="484" y="97"/>
                  </a:lnTo>
                  <a:lnTo>
                    <a:pt x="484" y="97"/>
                  </a:lnTo>
                  <a:lnTo>
                    <a:pt x="475" y="88"/>
                  </a:lnTo>
                  <a:lnTo>
                    <a:pt x="484" y="88"/>
                  </a:lnTo>
                  <a:lnTo>
                    <a:pt x="475" y="88"/>
                  </a:lnTo>
                  <a:lnTo>
                    <a:pt x="475" y="88"/>
                  </a:lnTo>
                  <a:lnTo>
                    <a:pt x="475" y="97"/>
                  </a:lnTo>
                  <a:lnTo>
                    <a:pt x="475" y="97"/>
                  </a:lnTo>
                  <a:lnTo>
                    <a:pt x="467" y="97"/>
                  </a:lnTo>
                  <a:lnTo>
                    <a:pt x="458" y="97"/>
                  </a:lnTo>
                  <a:lnTo>
                    <a:pt x="449" y="97"/>
                  </a:lnTo>
                  <a:lnTo>
                    <a:pt x="449" y="97"/>
                  </a:lnTo>
                  <a:lnTo>
                    <a:pt x="449" y="97"/>
                  </a:lnTo>
                  <a:lnTo>
                    <a:pt x="475" y="106"/>
                  </a:lnTo>
                  <a:lnTo>
                    <a:pt x="475" y="106"/>
                  </a:lnTo>
                  <a:lnTo>
                    <a:pt x="484" y="106"/>
                  </a:lnTo>
                  <a:lnTo>
                    <a:pt x="484" y="115"/>
                  </a:lnTo>
                  <a:lnTo>
                    <a:pt x="484" y="115"/>
                  </a:lnTo>
                  <a:lnTo>
                    <a:pt x="475" y="115"/>
                  </a:lnTo>
                  <a:lnTo>
                    <a:pt x="484" y="115"/>
                  </a:lnTo>
                  <a:lnTo>
                    <a:pt x="484" y="124"/>
                  </a:lnTo>
                  <a:lnTo>
                    <a:pt x="475" y="132"/>
                  </a:lnTo>
                  <a:lnTo>
                    <a:pt x="475" y="132"/>
                  </a:lnTo>
                  <a:lnTo>
                    <a:pt x="467" y="132"/>
                  </a:lnTo>
                  <a:lnTo>
                    <a:pt x="458" y="132"/>
                  </a:lnTo>
                  <a:lnTo>
                    <a:pt x="458" y="124"/>
                  </a:lnTo>
                  <a:lnTo>
                    <a:pt x="449" y="124"/>
                  </a:lnTo>
                  <a:lnTo>
                    <a:pt x="458" y="132"/>
                  </a:lnTo>
                  <a:lnTo>
                    <a:pt x="467" y="141"/>
                  </a:lnTo>
                  <a:lnTo>
                    <a:pt x="475" y="141"/>
                  </a:lnTo>
                  <a:lnTo>
                    <a:pt x="484" y="132"/>
                  </a:lnTo>
                  <a:lnTo>
                    <a:pt x="493" y="132"/>
                  </a:lnTo>
                  <a:lnTo>
                    <a:pt x="484" y="132"/>
                  </a:lnTo>
                  <a:lnTo>
                    <a:pt x="493" y="132"/>
                  </a:lnTo>
                  <a:lnTo>
                    <a:pt x="493" y="124"/>
                  </a:lnTo>
                  <a:lnTo>
                    <a:pt x="493" y="124"/>
                  </a:lnTo>
                  <a:lnTo>
                    <a:pt x="493" y="124"/>
                  </a:lnTo>
                  <a:lnTo>
                    <a:pt x="493" y="132"/>
                  </a:lnTo>
                  <a:lnTo>
                    <a:pt x="502" y="132"/>
                  </a:lnTo>
                  <a:lnTo>
                    <a:pt x="502" y="124"/>
                  </a:lnTo>
                  <a:lnTo>
                    <a:pt x="502" y="124"/>
                  </a:lnTo>
                  <a:lnTo>
                    <a:pt x="502" y="132"/>
                  </a:lnTo>
                  <a:lnTo>
                    <a:pt x="502" y="132"/>
                  </a:lnTo>
                  <a:lnTo>
                    <a:pt x="502" y="141"/>
                  </a:lnTo>
                  <a:lnTo>
                    <a:pt x="493" y="150"/>
                  </a:lnTo>
                  <a:lnTo>
                    <a:pt x="493" y="150"/>
                  </a:lnTo>
                  <a:lnTo>
                    <a:pt x="484" y="150"/>
                  </a:lnTo>
                  <a:lnTo>
                    <a:pt x="484" y="150"/>
                  </a:lnTo>
                  <a:lnTo>
                    <a:pt x="484" y="150"/>
                  </a:lnTo>
                  <a:lnTo>
                    <a:pt x="475" y="150"/>
                  </a:lnTo>
                  <a:lnTo>
                    <a:pt x="475" y="150"/>
                  </a:lnTo>
                  <a:lnTo>
                    <a:pt x="475" y="150"/>
                  </a:lnTo>
                  <a:lnTo>
                    <a:pt x="458" y="159"/>
                  </a:lnTo>
                  <a:lnTo>
                    <a:pt x="458" y="159"/>
                  </a:lnTo>
                  <a:lnTo>
                    <a:pt x="449" y="168"/>
                  </a:lnTo>
                  <a:lnTo>
                    <a:pt x="449" y="177"/>
                  </a:lnTo>
                  <a:lnTo>
                    <a:pt x="449" y="177"/>
                  </a:lnTo>
                  <a:lnTo>
                    <a:pt x="440" y="168"/>
                  </a:lnTo>
                  <a:lnTo>
                    <a:pt x="440" y="168"/>
                  </a:lnTo>
                  <a:lnTo>
                    <a:pt x="440" y="168"/>
                  </a:lnTo>
                  <a:lnTo>
                    <a:pt x="440" y="168"/>
                  </a:lnTo>
                  <a:lnTo>
                    <a:pt x="440" y="177"/>
                  </a:lnTo>
                  <a:lnTo>
                    <a:pt x="440" y="177"/>
                  </a:lnTo>
                  <a:lnTo>
                    <a:pt x="431" y="185"/>
                  </a:lnTo>
                  <a:lnTo>
                    <a:pt x="423" y="194"/>
                  </a:lnTo>
                  <a:lnTo>
                    <a:pt x="423" y="212"/>
                  </a:lnTo>
                  <a:lnTo>
                    <a:pt x="423" y="212"/>
                  </a:lnTo>
                  <a:lnTo>
                    <a:pt x="423" y="230"/>
                  </a:lnTo>
                  <a:lnTo>
                    <a:pt x="414" y="212"/>
                  </a:lnTo>
                  <a:lnTo>
                    <a:pt x="414" y="212"/>
                  </a:lnTo>
                  <a:lnTo>
                    <a:pt x="414" y="212"/>
                  </a:lnTo>
                  <a:lnTo>
                    <a:pt x="414" y="221"/>
                  </a:lnTo>
                  <a:lnTo>
                    <a:pt x="414" y="230"/>
                  </a:lnTo>
                  <a:lnTo>
                    <a:pt x="414" y="238"/>
                  </a:lnTo>
                  <a:lnTo>
                    <a:pt x="405" y="238"/>
                  </a:lnTo>
                  <a:lnTo>
                    <a:pt x="387" y="238"/>
                  </a:lnTo>
                  <a:lnTo>
                    <a:pt x="379" y="238"/>
                  </a:lnTo>
                  <a:lnTo>
                    <a:pt x="379" y="238"/>
                  </a:lnTo>
                  <a:lnTo>
                    <a:pt x="379" y="238"/>
                  </a:lnTo>
                  <a:lnTo>
                    <a:pt x="291" y="185"/>
                  </a:lnTo>
                  <a:lnTo>
                    <a:pt x="220" y="194"/>
                  </a:lnTo>
                  <a:lnTo>
                    <a:pt x="220" y="194"/>
                  </a:lnTo>
                  <a:lnTo>
                    <a:pt x="220" y="185"/>
                  </a:lnTo>
                  <a:lnTo>
                    <a:pt x="220" y="185"/>
                  </a:lnTo>
                  <a:lnTo>
                    <a:pt x="212" y="177"/>
                  </a:lnTo>
                  <a:lnTo>
                    <a:pt x="212" y="177"/>
                  </a:lnTo>
                  <a:lnTo>
                    <a:pt x="203" y="168"/>
                  </a:lnTo>
                  <a:lnTo>
                    <a:pt x="185" y="177"/>
                  </a:lnTo>
                  <a:lnTo>
                    <a:pt x="124" y="177"/>
                  </a:lnTo>
                  <a:lnTo>
                    <a:pt x="124" y="185"/>
                  </a:lnTo>
                  <a:lnTo>
                    <a:pt x="115" y="185"/>
                  </a:lnTo>
                  <a:lnTo>
                    <a:pt x="106" y="185"/>
                  </a:lnTo>
                  <a:lnTo>
                    <a:pt x="97" y="194"/>
                  </a:lnTo>
                  <a:lnTo>
                    <a:pt x="88" y="194"/>
                  </a:lnTo>
                  <a:lnTo>
                    <a:pt x="80" y="203"/>
                  </a:lnTo>
                  <a:lnTo>
                    <a:pt x="0" y="212"/>
                  </a:lnTo>
                </a:path>
              </a:pathLst>
            </a:custGeom>
            <a:solidFill>
              <a:srgbClr val="FFBF00"/>
            </a:solidFill>
            <a:ln w="9525" cap="flat" cmpd="sng">
              <a:solidFill>
                <a:srgbClr val="BFBFBF"/>
              </a:solidFill>
              <a:prstDash val="solid"/>
              <a:round/>
              <a:headEnd type="none" w="med" len="med"/>
              <a:tailEnd type="none" w="med" len="med"/>
            </a:ln>
          </p:spPr>
          <p:txBody>
            <a:bodyPr spcFirstLastPara="1" wrap="square" lIns="100575" tIns="50275" rIns="100575" bIns="50275" anchor="t" anchorCtr="0">
              <a:noAutofit/>
            </a:bodyPr>
            <a:lstStyle/>
            <a:p>
              <a:pPr marL="0" marR="0" lvl="0" indent="0" algn="l" rtl="0">
                <a:spcBef>
                  <a:spcPts val="0"/>
                </a:spcBef>
                <a:spcAft>
                  <a:spcPts val="0"/>
                </a:spcAft>
                <a:buNone/>
              </a:pPr>
              <a:endParaRPr sz="2207">
                <a:solidFill>
                  <a:schemeClr val="dk1"/>
                </a:solidFill>
                <a:latin typeface="Calibri"/>
                <a:ea typeface="Calibri"/>
                <a:cs typeface="Calibri"/>
                <a:sym typeface="Calibri"/>
              </a:endParaRPr>
            </a:p>
          </p:txBody>
        </p:sp>
        <p:sp>
          <p:nvSpPr>
            <p:cNvPr id="158" name="Google Shape;158;p5"/>
            <p:cNvSpPr/>
            <p:nvPr/>
          </p:nvSpPr>
          <p:spPr>
            <a:xfrm>
              <a:off x="9130879" y="2226174"/>
              <a:ext cx="42557" cy="64442"/>
            </a:xfrm>
            <a:custGeom>
              <a:avLst/>
              <a:gdLst/>
              <a:ahLst/>
              <a:cxnLst/>
              <a:rect l="l" t="t" r="r" b="b"/>
              <a:pathLst>
                <a:path w="35" h="53" extrusionOk="0">
                  <a:moveTo>
                    <a:pt x="0" y="0"/>
                  </a:moveTo>
                  <a:lnTo>
                    <a:pt x="0" y="0"/>
                  </a:lnTo>
                  <a:lnTo>
                    <a:pt x="0" y="0"/>
                  </a:lnTo>
                  <a:lnTo>
                    <a:pt x="9" y="17"/>
                  </a:lnTo>
                  <a:lnTo>
                    <a:pt x="17" y="26"/>
                  </a:lnTo>
                  <a:lnTo>
                    <a:pt x="35" y="44"/>
                  </a:lnTo>
                  <a:lnTo>
                    <a:pt x="35" y="53"/>
                  </a:lnTo>
                  <a:lnTo>
                    <a:pt x="35" y="53"/>
                  </a:lnTo>
                  <a:lnTo>
                    <a:pt x="26" y="44"/>
                  </a:lnTo>
                  <a:lnTo>
                    <a:pt x="26" y="44"/>
                  </a:lnTo>
                  <a:lnTo>
                    <a:pt x="17" y="44"/>
                  </a:lnTo>
                  <a:lnTo>
                    <a:pt x="26" y="35"/>
                  </a:lnTo>
                  <a:lnTo>
                    <a:pt x="17" y="35"/>
                  </a:lnTo>
                  <a:lnTo>
                    <a:pt x="17" y="26"/>
                  </a:lnTo>
                  <a:lnTo>
                    <a:pt x="9" y="17"/>
                  </a:lnTo>
                  <a:lnTo>
                    <a:pt x="0" y="0"/>
                  </a:lnTo>
                  <a:close/>
                </a:path>
              </a:pathLst>
            </a:custGeom>
            <a:solidFill>
              <a:schemeClr val="lt1"/>
            </a:solidFill>
            <a:ln w="9525" cap="flat" cmpd="sng">
              <a:solidFill>
                <a:srgbClr val="BFBFBF"/>
              </a:solidFill>
              <a:prstDash val="solid"/>
              <a:round/>
              <a:headEnd type="none" w="sm" len="sm"/>
              <a:tailEnd type="none" w="sm" len="sm"/>
            </a:ln>
          </p:spPr>
          <p:txBody>
            <a:bodyPr spcFirstLastPara="1" wrap="square" lIns="100575" tIns="50275" rIns="100575" bIns="50275" anchor="t" anchorCtr="0">
              <a:noAutofit/>
            </a:bodyPr>
            <a:lstStyle/>
            <a:p>
              <a:pPr marL="0" marR="0" lvl="0" indent="0" algn="l" rtl="0">
                <a:spcBef>
                  <a:spcPts val="0"/>
                </a:spcBef>
                <a:spcAft>
                  <a:spcPts val="0"/>
                </a:spcAft>
                <a:buNone/>
              </a:pPr>
              <a:endParaRPr sz="2207">
                <a:solidFill>
                  <a:schemeClr val="dk1"/>
                </a:solidFill>
                <a:latin typeface="Calibri"/>
                <a:ea typeface="Calibri"/>
                <a:cs typeface="Calibri"/>
                <a:sym typeface="Calibri"/>
              </a:endParaRPr>
            </a:p>
          </p:txBody>
        </p:sp>
        <p:sp>
          <p:nvSpPr>
            <p:cNvPr id="159" name="Google Shape;159;p5"/>
            <p:cNvSpPr/>
            <p:nvPr/>
          </p:nvSpPr>
          <p:spPr>
            <a:xfrm>
              <a:off x="9130879" y="2226174"/>
              <a:ext cx="42557" cy="64442"/>
            </a:xfrm>
            <a:custGeom>
              <a:avLst/>
              <a:gdLst/>
              <a:ahLst/>
              <a:cxnLst/>
              <a:rect l="l" t="t" r="r" b="b"/>
              <a:pathLst>
                <a:path w="35" h="53" extrusionOk="0">
                  <a:moveTo>
                    <a:pt x="0" y="0"/>
                  </a:moveTo>
                  <a:lnTo>
                    <a:pt x="0" y="0"/>
                  </a:lnTo>
                  <a:lnTo>
                    <a:pt x="0" y="0"/>
                  </a:lnTo>
                  <a:lnTo>
                    <a:pt x="9" y="17"/>
                  </a:lnTo>
                  <a:lnTo>
                    <a:pt x="17" y="26"/>
                  </a:lnTo>
                  <a:lnTo>
                    <a:pt x="35" y="44"/>
                  </a:lnTo>
                  <a:lnTo>
                    <a:pt x="35" y="53"/>
                  </a:lnTo>
                  <a:lnTo>
                    <a:pt x="35" y="53"/>
                  </a:lnTo>
                  <a:lnTo>
                    <a:pt x="26" y="44"/>
                  </a:lnTo>
                  <a:lnTo>
                    <a:pt x="26" y="44"/>
                  </a:lnTo>
                  <a:lnTo>
                    <a:pt x="17" y="44"/>
                  </a:lnTo>
                  <a:lnTo>
                    <a:pt x="26" y="35"/>
                  </a:lnTo>
                  <a:lnTo>
                    <a:pt x="17" y="35"/>
                  </a:lnTo>
                  <a:lnTo>
                    <a:pt x="17" y="26"/>
                  </a:lnTo>
                  <a:lnTo>
                    <a:pt x="9" y="17"/>
                  </a:lnTo>
                  <a:lnTo>
                    <a:pt x="0" y="0"/>
                  </a:lnTo>
                </a:path>
              </a:pathLst>
            </a:custGeom>
            <a:solidFill>
              <a:schemeClr val="lt1"/>
            </a:solidFill>
            <a:ln w="9525" cap="flat" cmpd="sng">
              <a:solidFill>
                <a:srgbClr val="BFBFBF"/>
              </a:solidFill>
              <a:prstDash val="solid"/>
              <a:round/>
              <a:headEnd type="none" w="med" len="med"/>
              <a:tailEnd type="none" w="med" len="med"/>
            </a:ln>
          </p:spPr>
          <p:txBody>
            <a:bodyPr spcFirstLastPara="1" wrap="square" lIns="100575" tIns="50275" rIns="100575" bIns="50275" anchor="t" anchorCtr="0">
              <a:noAutofit/>
            </a:bodyPr>
            <a:lstStyle/>
            <a:p>
              <a:pPr marL="0" marR="0" lvl="0" indent="0" algn="l" rtl="0">
                <a:spcBef>
                  <a:spcPts val="0"/>
                </a:spcBef>
                <a:spcAft>
                  <a:spcPts val="0"/>
                </a:spcAft>
                <a:buNone/>
              </a:pPr>
              <a:endParaRPr sz="2207">
                <a:solidFill>
                  <a:schemeClr val="dk1"/>
                </a:solidFill>
                <a:latin typeface="Calibri"/>
                <a:ea typeface="Calibri"/>
                <a:cs typeface="Calibri"/>
                <a:sym typeface="Calibri"/>
              </a:endParaRPr>
            </a:p>
          </p:txBody>
        </p:sp>
        <p:sp>
          <p:nvSpPr>
            <p:cNvPr id="160" name="Google Shape;160;p5"/>
            <p:cNvSpPr/>
            <p:nvPr/>
          </p:nvSpPr>
          <p:spPr>
            <a:xfrm>
              <a:off x="9044552" y="2441389"/>
              <a:ext cx="21886" cy="20670"/>
            </a:xfrm>
            <a:custGeom>
              <a:avLst/>
              <a:gdLst/>
              <a:ahLst/>
              <a:cxnLst/>
              <a:rect l="l" t="t" r="r" b="b"/>
              <a:pathLst>
                <a:path w="18" h="17" extrusionOk="0">
                  <a:moveTo>
                    <a:pt x="18" y="0"/>
                  </a:moveTo>
                  <a:lnTo>
                    <a:pt x="0" y="8"/>
                  </a:lnTo>
                  <a:lnTo>
                    <a:pt x="0" y="17"/>
                  </a:lnTo>
                  <a:lnTo>
                    <a:pt x="0" y="8"/>
                  </a:lnTo>
                  <a:lnTo>
                    <a:pt x="9" y="8"/>
                  </a:lnTo>
                  <a:lnTo>
                    <a:pt x="9" y="0"/>
                  </a:lnTo>
                  <a:lnTo>
                    <a:pt x="18" y="0"/>
                  </a:lnTo>
                  <a:close/>
                </a:path>
              </a:pathLst>
            </a:custGeom>
            <a:solidFill>
              <a:schemeClr val="lt1"/>
            </a:solidFill>
            <a:ln w="9525" cap="flat" cmpd="sng">
              <a:solidFill>
                <a:srgbClr val="BFBFBF"/>
              </a:solidFill>
              <a:prstDash val="solid"/>
              <a:round/>
              <a:headEnd type="none" w="sm" len="sm"/>
              <a:tailEnd type="none" w="sm" len="sm"/>
            </a:ln>
          </p:spPr>
          <p:txBody>
            <a:bodyPr spcFirstLastPara="1" wrap="square" lIns="100575" tIns="50275" rIns="100575" bIns="50275" anchor="t" anchorCtr="0">
              <a:noAutofit/>
            </a:bodyPr>
            <a:lstStyle/>
            <a:p>
              <a:pPr marL="0" marR="0" lvl="0" indent="0" algn="l" rtl="0">
                <a:spcBef>
                  <a:spcPts val="0"/>
                </a:spcBef>
                <a:spcAft>
                  <a:spcPts val="0"/>
                </a:spcAft>
                <a:buNone/>
              </a:pPr>
              <a:endParaRPr sz="2207">
                <a:solidFill>
                  <a:schemeClr val="dk1"/>
                </a:solidFill>
                <a:latin typeface="Calibri"/>
                <a:ea typeface="Calibri"/>
                <a:cs typeface="Calibri"/>
                <a:sym typeface="Calibri"/>
              </a:endParaRPr>
            </a:p>
          </p:txBody>
        </p:sp>
        <p:sp>
          <p:nvSpPr>
            <p:cNvPr id="161" name="Google Shape;161;p5"/>
            <p:cNvSpPr/>
            <p:nvPr/>
          </p:nvSpPr>
          <p:spPr>
            <a:xfrm>
              <a:off x="9044552" y="2441389"/>
              <a:ext cx="21886" cy="20670"/>
            </a:xfrm>
            <a:custGeom>
              <a:avLst/>
              <a:gdLst/>
              <a:ahLst/>
              <a:cxnLst/>
              <a:rect l="l" t="t" r="r" b="b"/>
              <a:pathLst>
                <a:path w="18" h="17" extrusionOk="0">
                  <a:moveTo>
                    <a:pt x="18" y="0"/>
                  </a:moveTo>
                  <a:lnTo>
                    <a:pt x="0" y="8"/>
                  </a:lnTo>
                  <a:lnTo>
                    <a:pt x="0" y="17"/>
                  </a:lnTo>
                  <a:lnTo>
                    <a:pt x="0" y="8"/>
                  </a:lnTo>
                  <a:lnTo>
                    <a:pt x="9" y="8"/>
                  </a:lnTo>
                  <a:lnTo>
                    <a:pt x="9" y="0"/>
                  </a:lnTo>
                  <a:lnTo>
                    <a:pt x="18" y="0"/>
                  </a:lnTo>
                </a:path>
              </a:pathLst>
            </a:custGeom>
            <a:solidFill>
              <a:schemeClr val="lt1"/>
            </a:solidFill>
            <a:ln w="9525" cap="flat" cmpd="sng">
              <a:solidFill>
                <a:srgbClr val="BFBFBF"/>
              </a:solidFill>
              <a:prstDash val="solid"/>
              <a:round/>
              <a:headEnd type="none" w="med" len="med"/>
              <a:tailEnd type="none" w="med" len="med"/>
            </a:ln>
          </p:spPr>
          <p:txBody>
            <a:bodyPr spcFirstLastPara="1" wrap="square" lIns="100575" tIns="50275" rIns="100575" bIns="50275" anchor="t" anchorCtr="0">
              <a:noAutofit/>
            </a:bodyPr>
            <a:lstStyle/>
            <a:p>
              <a:pPr marL="0" marR="0" lvl="0" indent="0" algn="l" rtl="0">
                <a:spcBef>
                  <a:spcPts val="0"/>
                </a:spcBef>
                <a:spcAft>
                  <a:spcPts val="0"/>
                </a:spcAft>
                <a:buNone/>
              </a:pPr>
              <a:endParaRPr sz="2207">
                <a:solidFill>
                  <a:schemeClr val="dk1"/>
                </a:solidFill>
                <a:latin typeface="Calibri"/>
                <a:ea typeface="Calibri"/>
                <a:cs typeface="Calibri"/>
                <a:sym typeface="Calibri"/>
              </a:endParaRPr>
            </a:p>
          </p:txBody>
        </p:sp>
        <p:sp>
          <p:nvSpPr>
            <p:cNvPr id="162" name="Google Shape;162;p5"/>
            <p:cNvSpPr/>
            <p:nvPr/>
          </p:nvSpPr>
          <p:spPr>
            <a:xfrm>
              <a:off x="9088326" y="2408557"/>
              <a:ext cx="20670" cy="10943"/>
            </a:xfrm>
            <a:custGeom>
              <a:avLst/>
              <a:gdLst/>
              <a:ahLst/>
              <a:cxnLst/>
              <a:rect l="l" t="t" r="r" b="b"/>
              <a:pathLst>
                <a:path w="17" h="9" extrusionOk="0">
                  <a:moveTo>
                    <a:pt x="17" y="9"/>
                  </a:moveTo>
                  <a:lnTo>
                    <a:pt x="8" y="9"/>
                  </a:lnTo>
                  <a:lnTo>
                    <a:pt x="0" y="9"/>
                  </a:lnTo>
                  <a:lnTo>
                    <a:pt x="0" y="9"/>
                  </a:lnTo>
                  <a:lnTo>
                    <a:pt x="8" y="9"/>
                  </a:lnTo>
                  <a:lnTo>
                    <a:pt x="17" y="0"/>
                  </a:lnTo>
                  <a:lnTo>
                    <a:pt x="17" y="9"/>
                  </a:lnTo>
                  <a:close/>
                </a:path>
              </a:pathLst>
            </a:custGeom>
            <a:solidFill>
              <a:schemeClr val="lt1"/>
            </a:solidFill>
            <a:ln w="9525" cap="flat" cmpd="sng">
              <a:solidFill>
                <a:srgbClr val="BFBFBF"/>
              </a:solidFill>
              <a:prstDash val="solid"/>
              <a:round/>
              <a:headEnd type="none" w="sm" len="sm"/>
              <a:tailEnd type="none" w="sm" len="sm"/>
            </a:ln>
          </p:spPr>
          <p:txBody>
            <a:bodyPr spcFirstLastPara="1" wrap="square" lIns="100575" tIns="50275" rIns="100575" bIns="50275" anchor="t" anchorCtr="0">
              <a:noAutofit/>
            </a:bodyPr>
            <a:lstStyle/>
            <a:p>
              <a:pPr marL="0" marR="0" lvl="0" indent="0" algn="l" rtl="0">
                <a:spcBef>
                  <a:spcPts val="0"/>
                </a:spcBef>
                <a:spcAft>
                  <a:spcPts val="0"/>
                </a:spcAft>
                <a:buNone/>
              </a:pPr>
              <a:endParaRPr sz="2207">
                <a:solidFill>
                  <a:schemeClr val="dk1"/>
                </a:solidFill>
                <a:latin typeface="Calibri"/>
                <a:ea typeface="Calibri"/>
                <a:cs typeface="Calibri"/>
                <a:sym typeface="Calibri"/>
              </a:endParaRPr>
            </a:p>
          </p:txBody>
        </p:sp>
        <p:sp>
          <p:nvSpPr>
            <p:cNvPr id="163" name="Google Shape;163;p5"/>
            <p:cNvSpPr/>
            <p:nvPr/>
          </p:nvSpPr>
          <p:spPr>
            <a:xfrm>
              <a:off x="9088326" y="2408557"/>
              <a:ext cx="20670" cy="10943"/>
            </a:xfrm>
            <a:custGeom>
              <a:avLst/>
              <a:gdLst/>
              <a:ahLst/>
              <a:cxnLst/>
              <a:rect l="l" t="t" r="r" b="b"/>
              <a:pathLst>
                <a:path w="17" h="9" extrusionOk="0">
                  <a:moveTo>
                    <a:pt x="17" y="9"/>
                  </a:moveTo>
                  <a:lnTo>
                    <a:pt x="8" y="9"/>
                  </a:lnTo>
                  <a:lnTo>
                    <a:pt x="0" y="9"/>
                  </a:lnTo>
                  <a:lnTo>
                    <a:pt x="0" y="9"/>
                  </a:lnTo>
                  <a:lnTo>
                    <a:pt x="8" y="9"/>
                  </a:lnTo>
                  <a:lnTo>
                    <a:pt x="17" y="0"/>
                  </a:lnTo>
                  <a:lnTo>
                    <a:pt x="17" y="9"/>
                  </a:lnTo>
                </a:path>
              </a:pathLst>
            </a:custGeom>
            <a:solidFill>
              <a:schemeClr val="lt1"/>
            </a:solidFill>
            <a:ln w="9525" cap="flat" cmpd="sng">
              <a:solidFill>
                <a:srgbClr val="BFBFBF"/>
              </a:solidFill>
              <a:prstDash val="solid"/>
              <a:round/>
              <a:headEnd type="none" w="med" len="med"/>
              <a:tailEnd type="none" w="med" len="med"/>
            </a:ln>
          </p:spPr>
          <p:txBody>
            <a:bodyPr spcFirstLastPara="1" wrap="square" lIns="100575" tIns="50275" rIns="100575" bIns="50275" anchor="t" anchorCtr="0">
              <a:noAutofit/>
            </a:bodyPr>
            <a:lstStyle/>
            <a:p>
              <a:pPr marL="0" marR="0" lvl="0" indent="0" algn="l" rtl="0">
                <a:spcBef>
                  <a:spcPts val="0"/>
                </a:spcBef>
                <a:spcAft>
                  <a:spcPts val="0"/>
                </a:spcAft>
                <a:buNone/>
              </a:pPr>
              <a:endParaRPr sz="2207">
                <a:solidFill>
                  <a:schemeClr val="dk1"/>
                </a:solidFill>
                <a:latin typeface="Calibri"/>
                <a:ea typeface="Calibri"/>
                <a:cs typeface="Calibri"/>
                <a:sym typeface="Calibri"/>
              </a:endParaRPr>
            </a:p>
          </p:txBody>
        </p:sp>
        <p:sp>
          <p:nvSpPr>
            <p:cNvPr id="164" name="Google Shape;164;p5"/>
            <p:cNvSpPr/>
            <p:nvPr/>
          </p:nvSpPr>
          <p:spPr>
            <a:xfrm>
              <a:off x="9119937" y="2386670"/>
              <a:ext cx="21886" cy="32828"/>
            </a:xfrm>
            <a:custGeom>
              <a:avLst/>
              <a:gdLst/>
              <a:ahLst/>
              <a:cxnLst/>
              <a:rect l="l" t="t" r="r" b="b"/>
              <a:pathLst>
                <a:path w="18" h="27" extrusionOk="0">
                  <a:moveTo>
                    <a:pt x="18" y="0"/>
                  </a:moveTo>
                  <a:lnTo>
                    <a:pt x="9" y="9"/>
                  </a:lnTo>
                  <a:lnTo>
                    <a:pt x="0" y="27"/>
                  </a:lnTo>
                  <a:lnTo>
                    <a:pt x="9" y="18"/>
                  </a:lnTo>
                  <a:lnTo>
                    <a:pt x="9" y="9"/>
                  </a:lnTo>
                  <a:lnTo>
                    <a:pt x="9" y="0"/>
                  </a:lnTo>
                  <a:lnTo>
                    <a:pt x="18" y="0"/>
                  </a:lnTo>
                  <a:close/>
                </a:path>
              </a:pathLst>
            </a:custGeom>
            <a:solidFill>
              <a:schemeClr val="lt1"/>
            </a:solidFill>
            <a:ln w="9525" cap="flat" cmpd="sng">
              <a:solidFill>
                <a:srgbClr val="BFBFBF"/>
              </a:solidFill>
              <a:prstDash val="solid"/>
              <a:round/>
              <a:headEnd type="none" w="sm" len="sm"/>
              <a:tailEnd type="none" w="sm" len="sm"/>
            </a:ln>
          </p:spPr>
          <p:txBody>
            <a:bodyPr spcFirstLastPara="1" wrap="square" lIns="100575" tIns="50275" rIns="100575" bIns="50275" anchor="t" anchorCtr="0">
              <a:noAutofit/>
            </a:bodyPr>
            <a:lstStyle/>
            <a:p>
              <a:pPr marL="0" marR="0" lvl="0" indent="0" algn="l" rtl="0">
                <a:spcBef>
                  <a:spcPts val="0"/>
                </a:spcBef>
                <a:spcAft>
                  <a:spcPts val="0"/>
                </a:spcAft>
                <a:buNone/>
              </a:pPr>
              <a:endParaRPr sz="2207">
                <a:solidFill>
                  <a:schemeClr val="dk1"/>
                </a:solidFill>
                <a:latin typeface="Calibri"/>
                <a:ea typeface="Calibri"/>
                <a:cs typeface="Calibri"/>
                <a:sym typeface="Calibri"/>
              </a:endParaRPr>
            </a:p>
          </p:txBody>
        </p:sp>
        <p:sp>
          <p:nvSpPr>
            <p:cNvPr id="165" name="Google Shape;165;p5"/>
            <p:cNvSpPr/>
            <p:nvPr/>
          </p:nvSpPr>
          <p:spPr>
            <a:xfrm>
              <a:off x="9119937" y="2386670"/>
              <a:ext cx="21886" cy="32828"/>
            </a:xfrm>
            <a:custGeom>
              <a:avLst/>
              <a:gdLst/>
              <a:ahLst/>
              <a:cxnLst/>
              <a:rect l="l" t="t" r="r" b="b"/>
              <a:pathLst>
                <a:path w="18" h="27" extrusionOk="0">
                  <a:moveTo>
                    <a:pt x="18" y="0"/>
                  </a:moveTo>
                  <a:lnTo>
                    <a:pt x="9" y="9"/>
                  </a:lnTo>
                  <a:lnTo>
                    <a:pt x="0" y="27"/>
                  </a:lnTo>
                  <a:lnTo>
                    <a:pt x="9" y="18"/>
                  </a:lnTo>
                  <a:lnTo>
                    <a:pt x="9" y="9"/>
                  </a:lnTo>
                  <a:lnTo>
                    <a:pt x="9" y="0"/>
                  </a:lnTo>
                  <a:lnTo>
                    <a:pt x="18" y="0"/>
                  </a:lnTo>
                </a:path>
              </a:pathLst>
            </a:custGeom>
            <a:solidFill>
              <a:schemeClr val="lt1"/>
            </a:solidFill>
            <a:ln w="9525" cap="flat" cmpd="sng">
              <a:solidFill>
                <a:srgbClr val="BFBFBF"/>
              </a:solidFill>
              <a:prstDash val="solid"/>
              <a:round/>
              <a:headEnd type="none" w="med" len="med"/>
              <a:tailEnd type="none" w="med" len="med"/>
            </a:ln>
          </p:spPr>
          <p:txBody>
            <a:bodyPr spcFirstLastPara="1" wrap="square" lIns="100575" tIns="50275" rIns="100575" bIns="50275" anchor="t" anchorCtr="0">
              <a:noAutofit/>
            </a:bodyPr>
            <a:lstStyle/>
            <a:p>
              <a:pPr marL="0" marR="0" lvl="0" indent="0" algn="l" rtl="0">
                <a:spcBef>
                  <a:spcPts val="0"/>
                </a:spcBef>
                <a:spcAft>
                  <a:spcPts val="0"/>
                </a:spcAft>
                <a:buNone/>
              </a:pPr>
              <a:endParaRPr sz="2207">
                <a:solidFill>
                  <a:schemeClr val="dk1"/>
                </a:solidFill>
                <a:latin typeface="Calibri"/>
                <a:ea typeface="Calibri"/>
                <a:cs typeface="Calibri"/>
                <a:sym typeface="Calibri"/>
              </a:endParaRPr>
            </a:p>
          </p:txBody>
        </p:sp>
        <p:sp>
          <p:nvSpPr>
            <p:cNvPr id="166" name="Google Shape;166;p5"/>
            <p:cNvSpPr/>
            <p:nvPr/>
          </p:nvSpPr>
          <p:spPr>
            <a:xfrm>
              <a:off x="6551983" y="2301559"/>
              <a:ext cx="525263" cy="548365"/>
            </a:xfrm>
            <a:custGeom>
              <a:avLst/>
              <a:gdLst/>
              <a:ahLst/>
              <a:cxnLst/>
              <a:rect l="l" t="t" r="r" b="b"/>
              <a:pathLst>
                <a:path w="432" h="451" extrusionOk="0">
                  <a:moveTo>
                    <a:pt x="0" y="451"/>
                  </a:moveTo>
                  <a:lnTo>
                    <a:pt x="0" y="442"/>
                  </a:lnTo>
                  <a:lnTo>
                    <a:pt x="62" y="0"/>
                  </a:lnTo>
                  <a:lnTo>
                    <a:pt x="159" y="8"/>
                  </a:lnTo>
                  <a:lnTo>
                    <a:pt x="256" y="17"/>
                  </a:lnTo>
                  <a:lnTo>
                    <a:pt x="361" y="26"/>
                  </a:lnTo>
                  <a:lnTo>
                    <a:pt x="432" y="35"/>
                  </a:lnTo>
                  <a:lnTo>
                    <a:pt x="432" y="79"/>
                  </a:lnTo>
                  <a:lnTo>
                    <a:pt x="432" y="79"/>
                  </a:lnTo>
                  <a:lnTo>
                    <a:pt x="432" y="79"/>
                  </a:lnTo>
                  <a:lnTo>
                    <a:pt x="414" y="274"/>
                  </a:lnTo>
                  <a:lnTo>
                    <a:pt x="414" y="344"/>
                  </a:lnTo>
                  <a:lnTo>
                    <a:pt x="405" y="424"/>
                  </a:lnTo>
                  <a:lnTo>
                    <a:pt x="405" y="433"/>
                  </a:lnTo>
                  <a:lnTo>
                    <a:pt x="396" y="433"/>
                  </a:lnTo>
                  <a:lnTo>
                    <a:pt x="344" y="424"/>
                  </a:lnTo>
                  <a:lnTo>
                    <a:pt x="282" y="424"/>
                  </a:lnTo>
                  <a:lnTo>
                    <a:pt x="220" y="415"/>
                  </a:lnTo>
                  <a:lnTo>
                    <a:pt x="168" y="415"/>
                  </a:lnTo>
                  <a:lnTo>
                    <a:pt x="168" y="415"/>
                  </a:lnTo>
                  <a:lnTo>
                    <a:pt x="168" y="424"/>
                  </a:lnTo>
                  <a:lnTo>
                    <a:pt x="176" y="424"/>
                  </a:lnTo>
                  <a:lnTo>
                    <a:pt x="176" y="433"/>
                  </a:lnTo>
                  <a:lnTo>
                    <a:pt x="176" y="433"/>
                  </a:lnTo>
                  <a:lnTo>
                    <a:pt x="62" y="415"/>
                  </a:lnTo>
                  <a:lnTo>
                    <a:pt x="62" y="424"/>
                  </a:lnTo>
                  <a:lnTo>
                    <a:pt x="62" y="451"/>
                  </a:lnTo>
                  <a:lnTo>
                    <a:pt x="53" y="451"/>
                  </a:lnTo>
                  <a:lnTo>
                    <a:pt x="0" y="451"/>
                  </a:lnTo>
                  <a:close/>
                </a:path>
              </a:pathLst>
            </a:custGeom>
            <a:solidFill>
              <a:schemeClr val="lt1"/>
            </a:solidFill>
            <a:ln w="9525" cap="flat" cmpd="sng">
              <a:solidFill>
                <a:srgbClr val="BFBFBF"/>
              </a:solidFill>
              <a:prstDash val="solid"/>
              <a:round/>
              <a:headEnd type="none" w="sm" len="sm"/>
              <a:tailEnd type="none" w="sm" len="sm"/>
            </a:ln>
          </p:spPr>
          <p:txBody>
            <a:bodyPr spcFirstLastPara="1" wrap="square" lIns="100575" tIns="50275" rIns="100575" bIns="50275" anchor="t" anchorCtr="0">
              <a:noAutofit/>
            </a:bodyPr>
            <a:lstStyle/>
            <a:p>
              <a:pPr marL="0" marR="0" lvl="0" indent="0" algn="l" rtl="0">
                <a:spcBef>
                  <a:spcPts val="0"/>
                </a:spcBef>
                <a:spcAft>
                  <a:spcPts val="0"/>
                </a:spcAft>
                <a:buNone/>
              </a:pPr>
              <a:endParaRPr sz="2207">
                <a:solidFill>
                  <a:schemeClr val="dk1"/>
                </a:solidFill>
                <a:latin typeface="Calibri"/>
                <a:ea typeface="Calibri"/>
                <a:cs typeface="Calibri"/>
                <a:sym typeface="Calibri"/>
              </a:endParaRPr>
            </a:p>
          </p:txBody>
        </p:sp>
        <p:sp>
          <p:nvSpPr>
            <p:cNvPr id="167" name="Google Shape;167;p5"/>
            <p:cNvSpPr/>
            <p:nvPr/>
          </p:nvSpPr>
          <p:spPr>
            <a:xfrm>
              <a:off x="6551983" y="2301559"/>
              <a:ext cx="525263" cy="548365"/>
            </a:xfrm>
            <a:custGeom>
              <a:avLst/>
              <a:gdLst/>
              <a:ahLst/>
              <a:cxnLst/>
              <a:rect l="l" t="t" r="r" b="b"/>
              <a:pathLst>
                <a:path w="432" h="451" extrusionOk="0">
                  <a:moveTo>
                    <a:pt x="0" y="451"/>
                  </a:moveTo>
                  <a:lnTo>
                    <a:pt x="0" y="442"/>
                  </a:lnTo>
                  <a:lnTo>
                    <a:pt x="62" y="0"/>
                  </a:lnTo>
                  <a:lnTo>
                    <a:pt x="159" y="8"/>
                  </a:lnTo>
                  <a:lnTo>
                    <a:pt x="256" y="17"/>
                  </a:lnTo>
                  <a:lnTo>
                    <a:pt x="361" y="26"/>
                  </a:lnTo>
                  <a:lnTo>
                    <a:pt x="432" y="35"/>
                  </a:lnTo>
                  <a:lnTo>
                    <a:pt x="432" y="79"/>
                  </a:lnTo>
                  <a:lnTo>
                    <a:pt x="432" y="79"/>
                  </a:lnTo>
                  <a:lnTo>
                    <a:pt x="432" y="79"/>
                  </a:lnTo>
                  <a:lnTo>
                    <a:pt x="414" y="274"/>
                  </a:lnTo>
                  <a:lnTo>
                    <a:pt x="414" y="344"/>
                  </a:lnTo>
                  <a:lnTo>
                    <a:pt x="405" y="424"/>
                  </a:lnTo>
                  <a:lnTo>
                    <a:pt x="405" y="433"/>
                  </a:lnTo>
                  <a:lnTo>
                    <a:pt x="396" y="433"/>
                  </a:lnTo>
                  <a:lnTo>
                    <a:pt x="344" y="424"/>
                  </a:lnTo>
                  <a:lnTo>
                    <a:pt x="282" y="424"/>
                  </a:lnTo>
                  <a:lnTo>
                    <a:pt x="220" y="415"/>
                  </a:lnTo>
                  <a:lnTo>
                    <a:pt x="168" y="415"/>
                  </a:lnTo>
                  <a:lnTo>
                    <a:pt x="168" y="415"/>
                  </a:lnTo>
                  <a:lnTo>
                    <a:pt x="168" y="424"/>
                  </a:lnTo>
                  <a:lnTo>
                    <a:pt x="176" y="424"/>
                  </a:lnTo>
                  <a:lnTo>
                    <a:pt x="176" y="433"/>
                  </a:lnTo>
                  <a:lnTo>
                    <a:pt x="176" y="433"/>
                  </a:lnTo>
                  <a:lnTo>
                    <a:pt x="62" y="415"/>
                  </a:lnTo>
                  <a:lnTo>
                    <a:pt x="62" y="424"/>
                  </a:lnTo>
                  <a:lnTo>
                    <a:pt x="62" y="451"/>
                  </a:lnTo>
                  <a:lnTo>
                    <a:pt x="53" y="451"/>
                  </a:lnTo>
                  <a:lnTo>
                    <a:pt x="0" y="451"/>
                  </a:lnTo>
                </a:path>
              </a:pathLst>
            </a:custGeom>
            <a:solidFill>
              <a:schemeClr val="accent4"/>
            </a:solidFill>
            <a:ln w="9525" cap="flat" cmpd="sng">
              <a:solidFill>
                <a:srgbClr val="BFBFBF"/>
              </a:solidFill>
              <a:prstDash val="solid"/>
              <a:round/>
              <a:headEnd type="none" w="med" len="med"/>
              <a:tailEnd type="none" w="med" len="med"/>
            </a:ln>
          </p:spPr>
          <p:txBody>
            <a:bodyPr spcFirstLastPara="1" wrap="square" lIns="100575" tIns="50275" rIns="100575" bIns="50275" anchor="t" anchorCtr="0">
              <a:noAutofit/>
            </a:bodyPr>
            <a:lstStyle/>
            <a:p>
              <a:pPr marL="0" marR="0" lvl="0" indent="0" algn="l" rtl="0">
                <a:spcBef>
                  <a:spcPts val="0"/>
                </a:spcBef>
                <a:spcAft>
                  <a:spcPts val="0"/>
                </a:spcAft>
                <a:buNone/>
              </a:pPr>
              <a:endParaRPr sz="2207">
                <a:solidFill>
                  <a:schemeClr val="dk1"/>
                </a:solidFill>
                <a:latin typeface="Calibri"/>
                <a:ea typeface="Calibri"/>
                <a:cs typeface="Calibri"/>
                <a:sym typeface="Calibri"/>
              </a:endParaRPr>
            </a:p>
          </p:txBody>
        </p:sp>
        <p:sp>
          <p:nvSpPr>
            <p:cNvPr id="168" name="Google Shape;168;p5"/>
            <p:cNvSpPr/>
            <p:nvPr/>
          </p:nvSpPr>
          <p:spPr>
            <a:xfrm>
              <a:off x="9088326" y="1753194"/>
              <a:ext cx="106998" cy="224939"/>
            </a:xfrm>
            <a:custGeom>
              <a:avLst/>
              <a:gdLst/>
              <a:ahLst/>
              <a:cxnLst/>
              <a:rect l="l" t="t" r="r" b="b"/>
              <a:pathLst>
                <a:path w="88" h="185" extrusionOk="0">
                  <a:moveTo>
                    <a:pt x="0" y="141"/>
                  </a:moveTo>
                  <a:lnTo>
                    <a:pt x="8" y="141"/>
                  </a:lnTo>
                  <a:lnTo>
                    <a:pt x="8" y="132"/>
                  </a:lnTo>
                  <a:lnTo>
                    <a:pt x="8" y="132"/>
                  </a:lnTo>
                  <a:lnTo>
                    <a:pt x="8" y="123"/>
                  </a:lnTo>
                  <a:lnTo>
                    <a:pt x="17" y="123"/>
                  </a:lnTo>
                  <a:lnTo>
                    <a:pt x="17" y="123"/>
                  </a:lnTo>
                  <a:lnTo>
                    <a:pt x="26" y="115"/>
                  </a:lnTo>
                  <a:lnTo>
                    <a:pt x="26" y="115"/>
                  </a:lnTo>
                  <a:lnTo>
                    <a:pt x="26" y="106"/>
                  </a:lnTo>
                  <a:lnTo>
                    <a:pt x="26" y="106"/>
                  </a:lnTo>
                  <a:lnTo>
                    <a:pt x="26" y="106"/>
                  </a:lnTo>
                  <a:lnTo>
                    <a:pt x="26" y="106"/>
                  </a:lnTo>
                  <a:lnTo>
                    <a:pt x="35" y="97"/>
                  </a:lnTo>
                  <a:lnTo>
                    <a:pt x="35" y="97"/>
                  </a:lnTo>
                  <a:lnTo>
                    <a:pt x="44" y="88"/>
                  </a:lnTo>
                  <a:lnTo>
                    <a:pt x="26" y="79"/>
                  </a:lnTo>
                  <a:lnTo>
                    <a:pt x="26" y="79"/>
                  </a:lnTo>
                  <a:lnTo>
                    <a:pt x="17" y="79"/>
                  </a:lnTo>
                  <a:lnTo>
                    <a:pt x="17" y="70"/>
                  </a:lnTo>
                  <a:lnTo>
                    <a:pt x="17" y="70"/>
                  </a:lnTo>
                  <a:lnTo>
                    <a:pt x="8" y="62"/>
                  </a:lnTo>
                  <a:lnTo>
                    <a:pt x="8" y="62"/>
                  </a:lnTo>
                  <a:lnTo>
                    <a:pt x="0" y="53"/>
                  </a:lnTo>
                  <a:lnTo>
                    <a:pt x="8" y="44"/>
                  </a:lnTo>
                  <a:lnTo>
                    <a:pt x="8" y="44"/>
                  </a:lnTo>
                  <a:lnTo>
                    <a:pt x="8" y="35"/>
                  </a:lnTo>
                  <a:lnTo>
                    <a:pt x="8" y="35"/>
                  </a:lnTo>
                  <a:lnTo>
                    <a:pt x="0" y="35"/>
                  </a:lnTo>
                  <a:lnTo>
                    <a:pt x="8" y="26"/>
                  </a:lnTo>
                  <a:lnTo>
                    <a:pt x="17" y="17"/>
                  </a:lnTo>
                  <a:lnTo>
                    <a:pt x="17" y="9"/>
                  </a:lnTo>
                  <a:lnTo>
                    <a:pt x="17" y="9"/>
                  </a:lnTo>
                  <a:lnTo>
                    <a:pt x="17" y="0"/>
                  </a:lnTo>
                  <a:lnTo>
                    <a:pt x="70" y="17"/>
                  </a:lnTo>
                  <a:lnTo>
                    <a:pt x="70" y="17"/>
                  </a:lnTo>
                  <a:lnTo>
                    <a:pt x="70" y="26"/>
                  </a:lnTo>
                  <a:lnTo>
                    <a:pt x="70" y="35"/>
                  </a:lnTo>
                  <a:lnTo>
                    <a:pt x="70" y="35"/>
                  </a:lnTo>
                  <a:lnTo>
                    <a:pt x="70" y="44"/>
                  </a:lnTo>
                  <a:lnTo>
                    <a:pt x="61" y="44"/>
                  </a:lnTo>
                  <a:lnTo>
                    <a:pt x="61" y="44"/>
                  </a:lnTo>
                  <a:lnTo>
                    <a:pt x="61" y="62"/>
                  </a:lnTo>
                  <a:lnTo>
                    <a:pt x="70" y="62"/>
                  </a:lnTo>
                  <a:lnTo>
                    <a:pt x="70" y="62"/>
                  </a:lnTo>
                  <a:lnTo>
                    <a:pt x="79" y="62"/>
                  </a:lnTo>
                  <a:lnTo>
                    <a:pt x="79" y="70"/>
                  </a:lnTo>
                  <a:lnTo>
                    <a:pt x="79" y="88"/>
                  </a:lnTo>
                  <a:lnTo>
                    <a:pt x="88" y="88"/>
                  </a:lnTo>
                  <a:lnTo>
                    <a:pt x="88" y="106"/>
                  </a:lnTo>
                  <a:lnTo>
                    <a:pt x="88" y="106"/>
                  </a:lnTo>
                  <a:lnTo>
                    <a:pt x="79" y="97"/>
                  </a:lnTo>
                  <a:lnTo>
                    <a:pt x="88" y="97"/>
                  </a:lnTo>
                  <a:lnTo>
                    <a:pt x="79" y="88"/>
                  </a:lnTo>
                  <a:lnTo>
                    <a:pt x="79" y="97"/>
                  </a:lnTo>
                  <a:lnTo>
                    <a:pt x="79" y="97"/>
                  </a:lnTo>
                  <a:lnTo>
                    <a:pt x="79" y="97"/>
                  </a:lnTo>
                  <a:lnTo>
                    <a:pt x="79" y="106"/>
                  </a:lnTo>
                  <a:lnTo>
                    <a:pt x="79" y="115"/>
                  </a:lnTo>
                  <a:lnTo>
                    <a:pt x="79" y="115"/>
                  </a:lnTo>
                  <a:lnTo>
                    <a:pt x="79" y="123"/>
                  </a:lnTo>
                  <a:lnTo>
                    <a:pt x="79" y="132"/>
                  </a:lnTo>
                  <a:lnTo>
                    <a:pt x="79" y="132"/>
                  </a:lnTo>
                  <a:lnTo>
                    <a:pt x="70" y="132"/>
                  </a:lnTo>
                  <a:lnTo>
                    <a:pt x="70" y="141"/>
                  </a:lnTo>
                  <a:lnTo>
                    <a:pt x="70" y="150"/>
                  </a:lnTo>
                  <a:lnTo>
                    <a:pt x="70" y="150"/>
                  </a:lnTo>
                  <a:lnTo>
                    <a:pt x="70" y="150"/>
                  </a:lnTo>
                  <a:lnTo>
                    <a:pt x="61" y="159"/>
                  </a:lnTo>
                  <a:lnTo>
                    <a:pt x="61" y="159"/>
                  </a:lnTo>
                  <a:lnTo>
                    <a:pt x="61" y="159"/>
                  </a:lnTo>
                  <a:lnTo>
                    <a:pt x="61" y="168"/>
                  </a:lnTo>
                  <a:lnTo>
                    <a:pt x="61" y="177"/>
                  </a:lnTo>
                  <a:lnTo>
                    <a:pt x="61" y="177"/>
                  </a:lnTo>
                  <a:lnTo>
                    <a:pt x="52" y="185"/>
                  </a:lnTo>
                  <a:lnTo>
                    <a:pt x="52" y="185"/>
                  </a:lnTo>
                  <a:lnTo>
                    <a:pt x="52" y="185"/>
                  </a:lnTo>
                  <a:lnTo>
                    <a:pt x="52" y="185"/>
                  </a:lnTo>
                  <a:lnTo>
                    <a:pt x="52" y="177"/>
                  </a:lnTo>
                  <a:lnTo>
                    <a:pt x="52" y="168"/>
                  </a:lnTo>
                  <a:lnTo>
                    <a:pt x="35" y="168"/>
                  </a:lnTo>
                  <a:lnTo>
                    <a:pt x="35" y="177"/>
                  </a:lnTo>
                  <a:lnTo>
                    <a:pt x="26" y="168"/>
                  </a:lnTo>
                  <a:lnTo>
                    <a:pt x="17" y="168"/>
                  </a:lnTo>
                  <a:lnTo>
                    <a:pt x="17" y="159"/>
                  </a:lnTo>
                  <a:lnTo>
                    <a:pt x="8" y="150"/>
                  </a:lnTo>
                  <a:lnTo>
                    <a:pt x="8" y="150"/>
                  </a:lnTo>
                  <a:lnTo>
                    <a:pt x="8" y="150"/>
                  </a:lnTo>
                  <a:lnTo>
                    <a:pt x="0" y="150"/>
                  </a:lnTo>
                  <a:lnTo>
                    <a:pt x="0" y="141"/>
                  </a:lnTo>
                  <a:close/>
                </a:path>
              </a:pathLst>
            </a:custGeom>
            <a:solidFill>
              <a:schemeClr val="lt1"/>
            </a:solidFill>
            <a:ln w="9525" cap="flat" cmpd="sng">
              <a:solidFill>
                <a:srgbClr val="BFBFBF"/>
              </a:solidFill>
              <a:prstDash val="solid"/>
              <a:round/>
              <a:headEnd type="none" w="sm" len="sm"/>
              <a:tailEnd type="none" w="sm" len="sm"/>
            </a:ln>
          </p:spPr>
          <p:txBody>
            <a:bodyPr spcFirstLastPara="1" wrap="square" lIns="100575" tIns="50275" rIns="100575" bIns="50275" anchor="t" anchorCtr="0">
              <a:noAutofit/>
            </a:bodyPr>
            <a:lstStyle/>
            <a:p>
              <a:pPr marL="0" marR="0" lvl="0" indent="0" algn="l" rtl="0">
                <a:spcBef>
                  <a:spcPts val="0"/>
                </a:spcBef>
                <a:spcAft>
                  <a:spcPts val="0"/>
                </a:spcAft>
                <a:buNone/>
              </a:pPr>
              <a:endParaRPr sz="2207">
                <a:solidFill>
                  <a:schemeClr val="dk1"/>
                </a:solidFill>
                <a:latin typeface="Calibri"/>
                <a:ea typeface="Calibri"/>
                <a:cs typeface="Calibri"/>
                <a:sym typeface="Calibri"/>
              </a:endParaRPr>
            </a:p>
          </p:txBody>
        </p:sp>
        <p:sp>
          <p:nvSpPr>
            <p:cNvPr id="169" name="Google Shape;169;p5"/>
            <p:cNvSpPr/>
            <p:nvPr/>
          </p:nvSpPr>
          <p:spPr>
            <a:xfrm>
              <a:off x="9215994" y="1322772"/>
              <a:ext cx="128884" cy="257769"/>
            </a:xfrm>
            <a:custGeom>
              <a:avLst/>
              <a:gdLst/>
              <a:ahLst/>
              <a:cxnLst/>
              <a:rect l="l" t="t" r="r" b="b"/>
              <a:pathLst>
                <a:path w="106" h="212" extrusionOk="0">
                  <a:moveTo>
                    <a:pt x="18" y="212"/>
                  </a:moveTo>
                  <a:lnTo>
                    <a:pt x="9" y="212"/>
                  </a:lnTo>
                  <a:lnTo>
                    <a:pt x="9" y="203"/>
                  </a:lnTo>
                  <a:lnTo>
                    <a:pt x="9" y="195"/>
                  </a:lnTo>
                  <a:lnTo>
                    <a:pt x="9" y="195"/>
                  </a:lnTo>
                  <a:lnTo>
                    <a:pt x="9" y="177"/>
                  </a:lnTo>
                  <a:lnTo>
                    <a:pt x="9" y="168"/>
                  </a:lnTo>
                  <a:lnTo>
                    <a:pt x="0" y="150"/>
                  </a:lnTo>
                  <a:lnTo>
                    <a:pt x="9" y="141"/>
                  </a:lnTo>
                  <a:lnTo>
                    <a:pt x="0" y="141"/>
                  </a:lnTo>
                  <a:lnTo>
                    <a:pt x="9" y="133"/>
                  </a:lnTo>
                  <a:lnTo>
                    <a:pt x="9" y="124"/>
                  </a:lnTo>
                  <a:lnTo>
                    <a:pt x="9" y="124"/>
                  </a:lnTo>
                  <a:lnTo>
                    <a:pt x="9" y="115"/>
                  </a:lnTo>
                  <a:lnTo>
                    <a:pt x="9" y="115"/>
                  </a:lnTo>
                  <a:lnTo>
                    <a:pt x="9" y="106"/>
                  </a:lnTo>
                  <a:lnTo>
                    <a:pt x="9" y="97"/>
                  </a:lnTo>
                  <a:lnTo>
                    <a:pt x="9" y="88"/>
                  </a:lnTo>
                  <a:lnTo>
                    <a:pt x="9" y="80"/>
                  </a:lnTo>
                  <a:lnTo>
                    <a:pt x="18" y="80"/>
                  </a:lnTo>
                  <a:lnTo>
                    <a:pt x="27" y="71"/>
                  </a:lnTo>
                  <a:lnTo>
                    <a:pt x="27" y="62"/>
                  </a:lnTo>
                  <a:lnTo>
                    <a:pt x="27" y="62"/>
                  </a:lnTo>
                  <a:lnTo>
                    <a:pt x="27" y="53"/>
                  </a:lnTo>
                  <a:lnTo>
                    <a:pt x="18" y="53"/>
                  </a:lnTo>
                  <a:lnTo>
                    <a:pt x="18" y="44"/>
                  </a:lnTo>
                  <a:lnTo>
                    <a:pt x="27" y="35"/>
                  </a:lnTo>
                  <a:lnTo>
                    <a:pt x="18" y="27"/>
                  </a:lnTo>
                  <a:lnTo>
                    <a:pt x="18" y="27"/>
                  </a:lnTo>
                  <a:lnTo>
                    <a:pt x="18" y="27"/>
                  </a:lnTo>
                  <a:lnTo>
                    <a:pt x="18" y="18"/>
                  </a:lnTo>
                  <a:lnTo>
                    <a:pt x="27" y="9"/>
                  </a:lnTo>
                  <a:lnTo>
                    <a:pt x="27" y="9"/>
                  </a:lnTo>
                  <a:lnTo>
                    <a:pt x="27" y="0"/>
                  </a:lnTo>
                  <a:lnTo>
                    <a:pt x="35" y="0"/>
                  </a:lnTo>
                  <a:lnTo>
                    <a:pt x="35" y="0"/>
                  </a:lnTo>
                  <a:lnTo>
                    <a:pt x="35" y="0"/>
                  </a:lnTo>
                  <a:lnTo>
                    <a:pt x="79" y="115"/>
                  </a:lnTo>
                  <a:lnTo>
                    <a:pt x="79" y="133"/>
                  </a:lnTo>
                  <a:lnTo>
                    <a:pt x="79" y="133"/>
                  </a:lnTo>
                  <a:lnTo>
                    <a:pt x="79" y="141"/>
                  </a:lnTo>
                  <a:lnTo>
                    <a:pt x="88" y="141"/>
                  </a:lnTo>
                  <a:lnTo>
                    <a:pt x="88" y="150"/>
                  </a:lnTo>
                  <a:lnTo>
                    <a:pt x="97" y="150"/>
                  </a:lnTo>
                  <a:lnTo>
                    <a:pt x="97" y="159"/>
                  </a:lnTo>
                  <a:lnTo>
                    <a:pt x="106" y="159"/>
                  </a:lnTo>
                  <a:lnTo>
                    <a:pt x="106" y="159"/>
                  </a:lnTo>
                  <a:lnTo>
                    <a:pt x="106" y="159"/>
                  </a:lnTo>
                  <a:lnTo>
                    <a:pt x="106" y="177"/>
                  </a:lnTo>
                  <a:lnTo>
                    <a:pt x="106" y="177"/>
                  </a:lnTo>
                  <a:lnTo>
                    <a:pt x="106" y="177"/>
                  </a:lnTo>
                  <a:lnTo>
                    <a:pt x="97" y="177"/>
                  </a:lnTo>
                  <a:lnTo>
                    <a:pt x="97" y="186"/>
                  </a:lnTo>
                  <a:lnTo>
                    <a:pt x="88" y="186"/>
                  </a:lnTo>
                  <a:lnTo>
                    <a:pt x="88" y="186"/>
                  </a:lnTo>
                  <a:lnTo>
                    <a:pt x="88" y="195"/>
                  </a:lnTo>
                  <a:lnTo>
                    <a:pt x="79" y="203"/>
                  </a:lnTo>
                  <a:lnTo>
                    <a:pt x="18" y="212"/>
                  </a:lnTo>
                  <a:close/>
                </a:path>
              </a:pathLst>
            </a:custGeom>
            <a:solidFill>
              <a:schemeClr val="lt1"/>
            </a:solidFill>
            <a:ln w="9525" cap="flat" cmpd="sng">
              <a:solidFill>
                <a:srgbClr val="BFBFBF"/>
              </a:solidFill>
              <a:prstDash val="solid"/>
              <a:round/>
              <a:headEnd type="none" w="sm" len="sm"/>
              <a:tailEnd type="none" w="sm" len="sm"/>
            </a:ln>
          </p:spPr>
          <p:txBody>
            <a:bodyPr spcFirstLastPara="1" wrap="square" lIns="100575" tIns="50275" rIns="100575" bIns="50275" anchor="t" anchorCtr="0">
              <a:noAutofit/>
            </a:bodyPr>
            <a:lstStyle/>
            <a:p>
              <a:pPr marL="0" marR="0" lvl="0" indent="0" algn="l" rtl="0">
                <a:spcBef>
                  <a:spcPts val="0"/>
                </a:spcBef>
                <a:spcAft>
                  <a:spcPts val="0"/>
                </a:spcAft>
                <a:buNone/>
              </a:pPr>
              <a:endParaRPr sz="2207">
                <a:solidFill>
                  <a:schemeClr val="dk1"/>
                </a:solidFill>
                <a:latin typeface="Calibri"/>
                <a:ea typeface="Calibri"/>
                <a:cs typeface="Calibri"/>
                <a:sym typeface="Calibri"/>
              </a:endParaRPr>
            </a:p>
          </p:txBody>
        </p:sp>
        <p:sp>
          <p:nvSpPr>
            <p:cNvPr id="170" name="Google Shape;170;p5"/>
            <p:cNvSpPr/>
            <p:nvPr/>
          </p:nvSpPr>
          <p:spPr>
            <a:xfrm>
              <a:off x="5857710" y="1677812"/>
              <a:ext cx="480275" cy="752634"/>
            </a:xfrm>
            <a:custGeom>
              <a:avLst/>
              <a:gdLst/>
              <a:ahLst/>
              <a:cxnLst/>
              <a:rect l="l" t="t" r="r" b="b"/>
              <a:pathLst>
                <a:path w="395" h="619" extrusionOk="0">
                  <a:moveTo>
                    <a:pt x="8" y="177"/>
                  </a:moveTo>
                  <a:lnTo>
                    <a:pt x="52" y="0"/>
                  </a:lnTo>
                  <a:lnTo>
                    <a:pt x="149" y="26"/>
                  </a:lnTo>
                  <a:lnTo>
                    <a:pt x="220" y="44"/>
                  </a:lnTo>
                  <a:lnTo>
                    <a:pt x="316" y="62"/>
                  </a:lnTo>
                  <a:lnTo>
                    <a:pt x="395" y="71"/>
                  </a:lnTo>
                  <a:lnTo>
                    <a:pt x="325" y="468"/>
                  </a:lnTo>
                  <a:lnTo>
                    <a:pt x="316" y="530"/>
                  </a:lnTo>
                  <a:lnTo>
                    <a:pt x="307" y="530"/>
                  </a:lnTo>
                  <a:lnTo>
                    <a:pt x="299" y="539"/>
                  </a:lnTo>
                  <a:lnTo>
                    <a:pt x="299" y="539"/>
                  </a:lnTo>
                  <a:lnTo>
                    <a:pt x="290" y="530"/>
                  </a:lnTo>
                  <a:lnTo>
                    <a:pt x="290" y="530"/>
                  </a:lnTo>
                  <a:lnTo>
                    <a:pt x="281" y="530"/>
                  </a:lnTo>
                  <a:lnTo>
                    <a:pt x="281" y="521"/>
                  </a:lnTo>
                  <a:lnTo>
                    <a:pt x="272" y="530"/>
                  </a:lnTo>
                  <a:lnTo>
                    <a:pt x="272" y="530"/>
                  </a:lnTo>
                  <a:lnTo>
                    <a:pt x="264" y="539"/>
                  </a:lnTo>
                  <a:lnTo>
                    <a:pt x="272" y="548"/>
                  </a:lnTo>
                  <a:lnTo>
                    <a:pt x="264" y="548"/>
                  </a:lnTo>
                  <a:lnTo>
                    <a:pt x="264" y="557"/>
                  </a:lnTo>
                  <a:lnTo>
                    <a:pt x="264" y="566"/>
                  </a:lnTo>
                  <a:lnTo>
                    <a:pt x="264" y="575"/>
                  </a:lnTo>
                  <a:lnTo>
                    <a:pt x="264" y="583"/>
                  </a:lnTo>
                  <a:lnTo>
                    <a:pt x="264" y="592"/>
                  </a:lnTo>
                  <a:lnTo>
                    <a:pt x="264" y="601"/>
                  </a:lnTo>
                  <a:lnTo>
                    <a:pt x="264" y="601"/>
                  </a:lnTo>
                  <a:lnTo>
                    <a:pt x="255" y="619"/>
                  </a:lnTo>
                  <a:lnTo>
                    <a:pt x="184" y="504"/>
                  </a:lnTo>
                  <a:lnTo>
                    <a:pt x="0" y="230"/>
                  </a:lnTo>
                  <a:lnTo>
                    <a:pt x="8" y="177"/>
                  </a:lnTo>
                  <a:close/>
                </a:path>
              </a:pathLst>
            </a:custGeom>
            <a:solidFill>
              <a:schemeClr val="lt1"/>
            </a:solidFill>
            <a:ln w="9525" cap="flat" cmpd="sng">
              <a:solidFill>
                <a:srgbClr val="BFBFBF"/>
              </a:solidFill>
              <a:prstDash val="solid"/>
              <a:round/>
              <a:headEnd type="none" w="sm" len="sm"/>
              <a:tailEnd type="none" w="sm" len="sm"/>
            </a:ln>
          </p:spPr>
          <p:txBody>
            <a:bodyPr spcFirstLastPara="1" wrap="square" lIns="100575" tIns="50275" rIns="100575" bIns="50275" anchor="t" anchorCtr="0">
              <a:noAutofit/>
            </a:bodyPr>
            <a:lstStyle/>
            <a:p>
              <a:pPr marL="0" marR="0" lvl="0" indent="0" algn="l" rtl="0">
                <a:spcBef>
                  <a:spcPts val="0"/>
                </a:spcBef>
                <a:spcAft>
                  <a:spcPts val="0"/>
                </a:spcAft>
                <a:buNone/>
              </a:pPr>
              <a:endParaRPr sz="2207">
                <a:solidFill>
                  <a:schemeClr val="dk1"/>
                </a:solidFill>
                <a:latin typeface="Calibri"/>
                <a:ea typeface="Calibri"/>
                <a:cs typeface="Calibri"/>
                <a:sym typeface="Calibri"/>
              </a:endParaRPr>
            </a:p>
          </p:txBody>
        </p:sp>
        <p:sp>
          <p:nvSpPr>
            <p:cNvPr id="171" name="Google Shape;171;p5"/>
            <p:cNvSpPr/>
            <p:nvPr/>
          </p:nvSpPr>
          <p:spPr>
            <a:xfrm>
              <a:off x="5857710" y="1677812"/>
              <a:ext cx="480275" cy="752634"/>
            </a:xfrm>
            <a:custGeom>
              <a:avLst/>
              <a:gdLst/>
              <a:ahLst/>
              <a:cxnLst/>
              <a:rect l="l" t="t" r="r" b="b"/>
              <a:pathLst>
                <a:path w="395" h="619" extrusionOk="0">
                  <a:moveTo>
                    <a:pt x="8" y="177"/>
                  </a:moveTo>
                  <a:lnTo>
                    <a:pt x="52" y="0"/>
                  </a:lnTo>
                  <a:lnTo>
                    <a:pt x="149" y="26"/>
                  </a:lnTo>
                  <a:lnTo>
                    <a:pt x="220" y="44"/>
                  </a:lnTo>
                  <a:lnTo>
                    <a:pt x="316" y="62"/>
                  </a:lnTo>
                  <a:lnTo>
                    <a:pt x="395" y="71"/>
                  </a:lnTo>
                  <a:lnTo>
                    <a:pt x="325" y="468"/>
                  </a:lnTo>
                  <a:lnTo>
                    <a:pt x="316" y="530"/>
                  </a:lnTo>
                  <a:lnTo>
                    <a:pt x="307" y="530"/>
                  </a:lnTo>
                  <a:lnTo>
                    <a:pt x="299" y="539"/>
                  </a:lnTo>
                  <a:lnTo>
                    <a:pt x="299" y="539"/>
                  </a:lnTo>
                  <a:lnTo>
                    <a:pt x="290" y="530"/>
                  </a:lnTo>
                  <a:lnTo>
                    <a:pt x="290" y="530"/>
                  </a:lnTo>
                  <a:lnTo>
                    <a:pt x="281" y="530"/>
                  </a:lnTo>
                  <a:lnTo>
                    <a:pt x="281" y="521"/>
                  </a:lnTo>
                  <a:lnTo>
                    <a:pt x="272" y="530"/>
                  </a:lnTo>
                  <a:lnTo>
                    <a:pt x="272" y="530"/>
                  </a:lnTo>
                  <a:lnTo>
                    <a:pt x="264" y="539"/>
                  </a:lnTo>
                  <a:lnTo>
                    <a:pt x="272" y="548"/>
                  </a:lnTo>
                  <a:lnTo>
                    <a:pt x="264" y="548"/>
                  </a:lnTo>
                  <a:lnTo>
                    <a:pt x="264" y="557"/>
                  </a:lnTo>
                  <a:lnTo>
                    <a:pt x="264" y="566"/>
                  </a:lnTo>
                  <a:lnTo>
                    <a:pt x="264" y="575"/>
                  </a:lnTo>
                  <a:lnTo>
                    <a:pt x="264" y="583"/>
                  </a:lnTo>
                  <a:lnTo>
                    <a:pt x="264" y="592"/>
                  </a:lnTo>
                  <a:lnTo>
                    <a:pt x="264" y="601"/>
                  </a:lnTo>
                  <a:lnTo>
                    <a:pt x="264" y="601"/>
                  </a:lnTo>
                  <a:lnTo>
                    <a:pt x="255" y="619"/>
                  </a:lnTo>
                  <a:lnTo>
                    <a:pt x="184" y="504"/>
                  </a:lnTo>
                  <a:lnTo>
                    <a:pt x="0" y="230"/>
                  </a:lnTo>
                  <a:lnTo>
                    <a:pt x="8" y="177"/>
                  </a:lnTo>
                </a:path>
              </a:pathLst>
            </a:custGeom>
            <a:solidFill>
              <a:schemeClr val="lt1"/>
            </a:solidFill>
            <a:ln w="9525" cap="flat" cmpd="sng">
              <a:solidFill>
                <a:srgbClr val="BFBFBF"/>
              </a:solidFill>
              <a:prstDash val="solid"/>
              <a:round/>
              <a:headEnd type="none" w="med" len="med"/>
              <a:tailEnd type="none" w="med" len="med"/>
            </a:ln>
          </p:spPr>
          <p:txBody>
            <a:bodyPr spcFirstLastPara="1" wrap="square" lIns="100575" tIns="50275" rIns="100575" bIns="50275" anchor="t" anchorCtr="0">
              <a:noAutofit/>
            </a:bodyPr>
            <a:lstStyle/>
            <a:p>
              <a:pPr marL="0" marR="0" lvl="0" indent="0" algn="l" rtl="0">
                <a:spcBef>
                  <a:spcPts val="0"/>
                </a:spcBef>
                <a:spcAft>
                  <a:spcPts val="0"/>
                </a:spcAft>
                <a:buNone/>
              </a:pPr>
              <a:endParaRPr sz="2207">
                <a:solidFill>
                  <a:schemeClr val="dk1"/>
                </a:solidFill>
                <a:latin typeface="Calibri"/>
                <a:ea typeface="Calibri"/>
                <a:cs typeface="Calibri"/>
                <a:sym typeface="Calibri"/>
              </a:endParaRPr>
            </a:p>
          </p:txBody>
        </p:sp>
        <p:sp>
          <p:nvSpPr>
            <p:cNvPr id="172" name="Google Shape;172;p5"/>
            <p:cNvSpPr/>
            <p:nvPr/>
          </p:nvSpPr>
          <p:spPr>
            <a:xfrm>
              <a:off x="7033477" y="1764136"/>
              <a:ext cx="621319" cy="300324"/>
            </a:xfrm>
            <a:custGeom>
              <a:avLst/>
              <a:gdLst/>
              <a:ahLst/>
              <a:cxnLst/>
              <a:rect l="l" t="t" r="r" b="b"/>
              <a:pathLst>
                <a:path w="511" h="247" extrusionOk="0">
                  <a:moveTo>
                    <a:pt x="0" y="159"/>
                  </a:moveTo>
                  <a:lnTo>
                    <a:pt x="9" y="0"/>
                  </a:lnTo>
                  <a:lnTo>
                    <a:pt x="71" y="0"/>
                  </a:lnTo>
                  <a:lnTo>
                    <a:pt x="168" y="8"/>
                  </a:lnTo>
                  <a:lnTo>
                    <a:pt x="264" y="8"/>
                  </a:lnTo>
                  <a:lnTo>
                    <a:pt x="326" y="8"/>
                  </a:lnTo>
                  <a:lnTo>
                    <a:pt x="335" y="17"/>
                  </a:lnTo>
                  <a:lnTo>
                    <a:pt x="352" y="26"/>
                  </a:lnTo>
                  <a:lnTo>
                    <a:pt x="361" y="26"/>
                  </a:lnTo>
                  <a:lnTo>
                    <a:pt x="361" y="17"/>
                  </a:lnTo>
                  <a:lnTo>
                    <a:pt x="370" y="26"/>
                  </a:lnTo>
                  <a:lnTo>
                    <a:pt x="396" y="17"/>
                  </a:lnTo>
                  <a:lnTo>
                    <a:pt x="405" y="26"/>
                  </a:lnTo>
                  <a:lnTo>
                    <a:pt x="414" y="26"/>
                  </a:lnTo>
                  <a:lnTo>
                    <a:pt x="414" y="26"/>
                  </a:lnTo>
                  <a:lnTo>
                    <a:pt x="414" y="35"/>
                  </a:lnTo>
                  <a:lnTo>
                    <a:pt x="423" y="35"/>
                  </a:lnTo>
                  <a:lnTo>
                    <a:pt x="423" y="35"/>
                  </a:lnTo>
                  <a:lnTo>
                    <a:pt x="431" y="35"/>
                  </a:lnTo>
                  <a:lnTo>
                    <a:pt x="431" y="44"/>
                  </a:lnTo>
                  <a:lnTo>
                    <a:pt x="440" y="44"/>
                  </a:lnTo>
                  <a:lnTo>
                    <a:pt x="440" y="53"/>
                  </a:lnTo>
                  <a:lnTo>
                    <a:pt x="449" y="53"/>
                  </a:lnTo>
                  <a:lnTo>
                    <a:pt x="449" y="53"/>
                  </a:lnTo>
                  <a:lnTo>
                    <a:pt x="449" y="61"/>
                  </a:lnTo>
                  <a:lnTo>
                    <a:pt x="449" y="61"/>
                  </a:lnTo>
                  <a:lnTo>
                    <a:pt x="449" y="70"/>
                  </a:lnTo>
                  <a:lnTo>
                    <a:pt x="449" y="70"/>
                  </a:lnTo>
                  <a:lnTo>
                    <a:pt x="458" y="79"/>
                  </a:lnTo>
                  <a:lnTo>
                    <a:pt x="458" y="88"/>
                  </a:lnTo>
                  <a:lnTo>
                    <a:pt x="467" y="97"/>
                  </a:lnTo>
                  <a:lnTo>
                    <a:pt x="467" y="97"/>
                  </a:lnTo>
                  <a:lnTo>
                    <a:pt x="467" y="106"/>
                  </a:lnTo>
                  <a:lnTo>
                    <a:pt x="467" y="106"/>
                  </a:lnTo>
                  <a:lnTo>
                    <a:pt x="467" y="114"/>
                  </a:lnTo>
                  <a:lnTo>
                    <a:pt x="467" y="114"/>
                  </a:lnTo>
                  <a:lnTo>
                    <a:pt x="467" y="123"/>
                  </a:lnTo>
                  <a:lnTo>
                    <a:pt x="467" y="123"/>
                  </a:lnTo>
                  <a:lnTo>
                    <a:pt x="475" y="123"/>
                  </a:lnTo>
                  <a:lnTo>
                    <a:pt x="475" y="132"/>
                  </a:lnTo>
                  <a:lnTo>
                    <a:pt x="475" y="132"/>
                  </a:lnTo>
                  <a:lnTo>
                    <a:pt x="475" y="141"/>
                  </a:lnTo>
                  <a:lnTo>
                    <a:pt x="475" y="141"/>
                  </a:lnTo>
                  <a:lnTo>
                    <a:pt x="475" y="150"/>
                  </a:lnTo>
                  <a:lnTo>
                    <a:pt x="484" y="159"/>
                  </a:lnTo>
                  <a:lnTo>
                    <a:pt x="475" y="159"/>
                  </a:lnTo>
                  <a:lnTo>
                    <a:pt x="475" y="168"/>
                  </a:lnTo>
                  <a:lnTo>
                    <a:pt x="484" y="176"/>
                  </a:lnTo>
                  <a:lnTo>
                    <a:pt x="484" y="194"/>
                  </a:lnTo>
                  <a:lnTo>
                    <a:pt x="484" y="194"/>
                  </a:lnTo>
                  <a:lnTo>
                    <a:pt x="484" y="203"/>
                  </a:lnTo>
                  <a:lnTo>
                    <a:pt x="484" y="203"/>
                  </a:lnTo>
                  <a:lnTo>
                    <a:pt x="493" y="212"/>
                  </a:lnTo>
                  <a:lnTo>
                    <a:pt x="493" y="221"/>
                  </a:lnTo>
                  <a:lnTo>
                    <a:pt x="502" y="229"/>
                  </a:lnTo>
                  <a:lnTo>
                    <a:pt x="502" y="229"/>
                  </a:lnTo>
                  <a:lnTo>
                    <a:pt x="502" y="238"/>
                  </a:lnTo>
                  <a:lnTo>
                    <a:pt x="511" y="238"/>
                  </a:lnTo>
                  <a:lnTo>
                    <a:pt x="511" y="247"/>
                  </a:lnTo>
                  <a:lnTo>
                    <a:pt x="511" y="247"/>
                  </a:lnTo>
                  <a:lnTo>
                    <a:pt x="414" y="247"/>
                  </a:lnTo>
                  <a:lnTo>
                    <a:pt x="335" y="247"/>
                  </a:lnTo>
                  <a:lnTo>
                    <a:pt x="185" y="247"/>
                  </a:lnTo>
                  <a:lnTo>
                    <a:pt x="115" y="238"/>
                  </a:lnTo>
                  <a:lnTo>
                    <a:pt x="115" y="168"/>
                  </a:lnTo>
                  <a:lnTo>
                    <a:pt x="115" y="159"/>
                  </a:lnTo>
                  <a:lnTo>
                    <a:pt x="53" y="159"/>
                  </a:lnTo>
                  <a:lnTo>
                    <a:pt x="0" y="159"/>
                  </a:lnTo>
                  <a:close/>
                </a:path>
              </a:pathLst>
            </a:custGeom>
            <a:solidFill>
              <a:schemeClr val="lt1"/>
            </a:solidFill>
            <a:ln w="9525" cap="flat" cmpd="sng">
              <a:solidFill>
                <a:srgbClr val="BFBFBF"/>
              </a:solidFill>
              <a:prstDash val="solid"/>
              <a:round/>
              <a:headEnd type="none" w="sm" len="sm"/>
              <a:tailEnd type="none" w="sm" len="sm"/>
            </a:ln>
          </p:spPr>
          <p:txBody>
            <a:bodyPr spcFirstLastPara="1" wrap="square" lIns="100575" tIns="50275" rIns="100575" bIns="50275" anchor="t" anchorCtr="0">
              <a:noAutofit/>
            </a:bodyPr>
            <a:lstStyle/>
            <a:p>
              <a:pPr marL="0" marR="0" lvl="0" indent="0" algn="l" rtl="0">
                <a:spcBef>
                  <a:spcPts val="0"/>
                </a:spcBef>
                <a:spcAft>
                  <a:spcPts val="0"/>
                </a:spcAft>
                <a:buNone/>
              </a:pPr>
              <a:endParaRPr sz="2207">
                <a:solidFill>
                  <a:schemeClr val="dk1"/>
                </a:solidFill>
                <a:latin typeface="Calibri"/>
                <a:ea typeface="Calibri"/>
                <a:cs typeface="Calibri"/>
                <a:sym typeface="Calibri"/>
              </a:endParaRPr>
            </a:p>
          </p:txBody>
        </p:sp>
        <p:sp>
          <p:nvSpPr>
            <p:cNvPr id="173" name="Google Shape;173;p5"/>
            <p:cNvSpPr/>
            <p:nvPr/>
          </p:nvSpPr>
          <p:spPr>
            <a:xfrm>
              <a:off x="7033477" y="1764136"/>
              <a:ext cx="621319" cy="300324"/>
            </a:xfrm>
            <a:custGeom>
              <a:avLst/>
              <a:gdLst/>
              <a:ahLst/>
              <a:cxnLst/>
              <a:rect l="l" t="t" r="r" b="b"/>
              <a:pathLst>
                <a:path w="511" h="247" extrusionOk="0">
                  <a:moveTo>
                    <a:pt x="0" y="159"/>
                  </a:moveTo>
                  <a:lnTo>
                    <a:pt x="9" y="0"/>
                  </a:lnTo>
                  <a:lnTo>
                    <a:pt x="71" y="0"/>
                  </a:lnTo>
                  <a:lnTo>
                    <a:pt x="168" y="8"/>
                  </a:lnTo>
                  <a:lnTo>
                    <a:pt x="264" y="8"/>
                  </a:lnTo>
                  <a:lnTo>
                    <a:pt x="326" y="8"/>
                  </a:lnTo>
                  <a:lnTo>
                    <a:pt x="335" y="17"/>
                  </a:lnTo>
                  <a:lnTo>
                    <a:pt x="352" y="26"/>
                  </a:lnTo>
                  <a:lnTo>
                    <a:pt x="361" y="26"/>
                  </a:lnTo>
                  <a:lnTo>
                    <a:pt x="361" y="17"/>
                  </a:lnTo>
                  <a:lnTo>
                    <a:pt x="370" y="26"/>
                  </a:lnTo>
                  <a:lnTo>
                    <a:pt x="396" y="17"/>
                  </a:lnTo>
                  <a:lnTo>
                    <a:pt x="405" y="26"/>
                  </a:lnTo>
                  <a:lnTo>
                    <a:pt x="414" y="26"/>
                  </a:lnTo>
                  <a:lnTo>
                    <a:pt x="414" y="26"/>
                  </a:lnTo>
                  <a:lnTo>
                    <a:pt x="414" y="35"/>
                  </a:lnTo>
                  <a:lnTo>
                    <a:pt x="423" y="35"/>
                  </a:lnTo>
                  <a:lnTo>
                    <a:pt x="423" y="35"/>
                  </a:lnTo>
                  <a:lnTo>
                    <a:pt x="431" y="35"/>
                  </a:lnTo>
                  <a:lnTo>
                    <a:pt x="431" y="44"/>
                  </a:lnTo>
                  <a:lnTo>
                    <a:pt x="440" y="44"/>
                  </a:lnTo>
                  <a:lnTo>
                    <a:pt x="440" y="53"/>
                  </a:lnTo>
                  <a:lnTo>
                    <a:pt x="449" y="53"/>
                  </a:lnTo>
                  <a:lnTo>
                    <a:pt x="449" y="53"/>
                  </a:lnTo>
                  <a:lnTo>
                    <a:pt x="449" y="61"/>
                  </a:lnTo>
                  <a:lnTo>
                    <a:pt x="449" y="61"/>
                  </a:lnTo>
                  <a:lnTo>
                    <a:pt x="449" y="70"/>
                  </a:lnTo>
                  <a:lnTo>
                    <a:pt x="449" y="70"/>
                  </a:lnTo>
                  <a:lnTo>
                    <a:pt x="458" y="79"/>
                  </a:lnTo>
                  <a:lnTo>
                    <a:pt x="458" y="88"/>
                  </a:lnTo>
                  <a:lnTo>
                    <a:pt x="467" y="97"/>
                  </a:lnTo>
                  <a:lnTo>
                    <a:pt x="467" y="97"/>
                  </a:lnTo>
                  <a:lnTo>
                    <a:pt x="467" y="106"/>
                  </a:lnTo>
                  <a:lnTo>
                    <a:pt x="467" y="106"/>
                  </a:lnTo>
                  <a:lnTo>
                    <a:pt x="467" y="114"/>
                  </a:lnTo>
                  <a:lnTo>
                    <a:pt x="467" y="114"/>
                  </a:lnTo>
                  <a:lnTo>
                    <a:pt x="467" y="123"/>
                  </a:lnTo>
                  <a:lnTo>
                    <a:pt x="467" y="123"/>
                  </a:lnTo>
                  <a:lnTo>
                    <a:pt x="475" y="123"/>
                  </a:lnTo>
                  <a:lnTo>
                    <a:pt x="475" y="132"/>
                  </a:lnTo>
                  <a:lnTo>
                    <a:pt x="475" y="132"/>
                  </a:lnTo>
                  <a:lnTo>
                    <a:pt x="475" y="141"/>
                  </a:lnTo>
                  <a:lnTo>
                    <a:pt x="475" y="141"/>
                  </a:lnTo>
                  <a:lnTo>
                    <a:pt x="475" y="150"/>
                  </a:lnTo>
                  <a:lnTo>
                    <a:pt x="484" y="159"/>
                  </a:lnTo>
                  <a:lnTo>
                    <a:pt x="475" y="159"/>
                  </a:lnTo>
                  <a:lnTo>
                    <a:pt x="475" y="168"/>
                  </a:lnTo>
                  <a:lnTo>
                    <a:pt x="484" y="176"/>
                  </a:lnTo>
                  <a:lnTo>
                    <a:pt x="484" y="194"/>
                  </a:lnTo>
                  <a:lnTo>
                    <a:pt x="484" y="194"/>
                  </a:lnTo>
                  <a:lnTo>
                    <a:pt x="484" y="203"/>
                  </a:lnTo>
                  <a:lnTo>
                    <a:pt x="484" y="203"/>
                  </a:lnTo>
                  <a:lnTo>
                    <a:pt x="493" y="212"/>
                  </a:lnTo>
                  <a:lnTo>
                    <a:pt x="493" y="221"/>
                  </a:lnTo>
                  <a:lnTo>
                    <a:pt x="502" y="229"/>
                  </a:lnTo>
                  <a:lnTo>
                    <a:pt x="502" y="229"/>
                  </a:lnTo>
                  <a:lnTo>
                    <a:pt x="502" y="238"/>
                  </a:lnTo>
                  <a:lnTo>
                    <a:pt x="511" y="238"/>
                  </a:lnTo>
                  <a:lnTo>
                    <a:pt x="511" y="247"/>
                  </a:lnTo>
                  <a:lnTo>
                    <a:pt x="511" y="247"/>
                  </a:lnTo>
                  <a:lnTo>
                    <a:pt x="414" y="247"/>
                  </a:lnTo>
                  <a:lnTo>
                    <a:pt x="335" y="247"/>
                  </a:lnTo>
                  <a:lnTo>
                    <a:pt x="185" y="247"/>
                  </a:lnTo>
                  <a:lnTo>
                    <a:pt x="115" y="238"/>
                  </a:lnTo>
                  <a:lnTo>
                    <a:pt x="115" y="168"/>
                  </a:lnTo>
                  <a:lnTo>
                    <a:pt x="115" y="159"/>
                  </a:lnTo>
                  <a:lnTo>
                    <a:pt x="53" y="159"/>
                  </a:lnTo>
                  <a:lnTo>
                    <a:pt x="0" y="159"/>
                  </a:lnTo>
                </a:path>
              </a:pathLst>
            </a:custGeom>
            <a:solidFill>
              <a:srgbClr val="FFBF00"/>
            </a:solidFill>
            <a:ln w="9525" cap="flat" cmpd="sng">
              <a:solidFill>
                <a:srgbClr val="BFBFBF"/>
              </a:solidFill>
              <a:prstDash val="solid"/>
              <a:round/>
              <a:headEnd type="none" w="med" len="med"/>
              <a:tailEnd type="none" w="med" len="med"/>
            </a:ln>
          </p:spPr>
          <p:txBody>
            <a:bodyPr spcFirstLastPara="1" wrap="square" lIns="100575" tIns="50275" rIns="100575" bIns="50275" anchor="t" anchorCtr="0">
              <a:noAutofit/>
            </a:bodyPr>
            <a:lstStyle/>
            <a:p>
              <a:pPr marL="0" marR="0" lvl="0" indent="0" algn="l" rtl="0">
                <a:spcBef>
                  <a:spcPts val="0"/>
                </a:spcBef>
                <a:spcAft>
                  <a:spcPts val="0"/>
                </a:spcAft>
                <a:buNone/>
              </a:pPr>
              <a:endParaRPr sz="2207">
                <a:solidFill>
                  <a:schemeClr val="dk1"/>
                </a:solidFill>
                <a:latin typeface="Calibri"/>
                <a:ea typeface="Calibri"/>
                <a:cs typeface="Calibri"/>
                <a:sym typeface="Calibri"/>
              </a:endParaRPr>
            </a:p>
          </p:txBody>
        </p:sp>
        <p:sp>
          <p:nvSpPr>
            <p:cNvPr id="174" name="Google Shape;174;p5"/>
            <p:cNvSpPr/>
            <p:nvPr/>
          </p:nvSpPr>
          <p:spPr>
            <a:xfrm>
              <a:off x="7621966" y="2000022"/>
              <a:ext cx="514322" cy="441367"/>
            </a:xfrm>
            <a:custGeom>
              <a:avLst/>
              <a:gdLst/>
              <a:ahLst/>
              <a:cxnLst/>
              <a:rect l="l" t="t" r="r" b="b"/>
              <a:pathLst>
                <a:path w="423" h="363" extrusionOk="0">
                  <a:moveTo>
                    <a:pt x="0" y="9"/>
                  </a:moveTo>
                  <a:lnTo>
                    <a:pt x="71" y="9"/>
                  </a:lnTo>
                  <a:lnTo>
                    <a:pt x="106" y="9"/>
                  </a:lnTo>
                  <a:lnTo>
                    <a:pt x="203" y="0"/>
                  </a:lnTo>
                  <a:lnTo>
                    <a:pt x="238" y="0"/>
                  </a:lnTo>
                  <a:lnTo>
                    <a:pt x="247" y="0"/>
                  </a:lnTo>
                  <a:lnTo>
                    <a:pt x="255" y="9"/>
                  </a:lnTo>
                  <a:lnTo>
                    <a:pt x="255" y="18"/>
                  </a:lnTo>
                  <a:lnTo>
                    <a:pt x="255" y="18"/>
                  </a:lnTo>
                  <a:lnTo>
                    <a:pt x="255" y="18"/>
                  </a:lnTo>
                  <a:lnTo>
                    <a:pt x="255" y="27"/>
                  </a:lnTo>
                  <a:lnTo>
                    <a:pt x="255" y="35"/>
                  </a:lnTo>
                  <a:lnTo>
                    <a:pt x="255" y="44"/>
                  </a:lnTo>
                  <a:lnTo>
                    <a:pt x="264" y="44"/>
                  </a:lnTo>
                  <a:lnTo>
                    <a:pt x="264" y="62"/>
                  </a:lnTo>
                  <a:lnTo>
                    <a:pt x="264" y="62"/>
                  </a:lnTo>
                  <a:lnTo>
                    <a:pt x="264" y="71"/>
                  </a:lnTo>
                  <a:lnTo>
                    <a:pt x="273" y="71"/>
                  </a:lnTo>
                  <a:lnTo>
                    <a:pt x="282" y="80"/>
                  </a:lnTo>
                  <a:lnTo>
                    <a:pt x="282" y="80"/>
                  </a:lnTo>
                  <a:lnTo>
                    <a:pt x="282" y="88"/>
                  </a:lnTo>
                  <a:lnTo>
                    <a:pt x="299" y="97"/>
                  </a:lnTo>
                  <a:lnTo>
                    <a:pt x="299" y="97"/>
                  </a:lnTo>
                  <a:lnTo>
                    <a:pt x="308" y="106"/>
                  </a:lnTo>
                  <a:lnTo>
                    <a:pt x="308" y="124"/>
                  </a:lnTo>
                  <a:lnTo>
                    <a:pt x="317" y="133"/>
                  </a:lnTo>
                  <a:lnTo>
                    <a:pt x="317" y="133"/>
                  </a:lnTo>
                  <a:lnTo>
                    <a:pt x="326" y="124"/>
                  </a:lnTo>
                  <a:lnTo>
                    <a:pt x="326" y="124"/>
                  </a:lnTo>
                  <a:lnTo>
                    <a:pt x="335" y="124"/>
                  </a:lnTo>
                  <a:lnTo>
                    <a:pt x="335" y="124"/>
                  </a:lnTo>
                  <a:lnTo>
                    <a:pt x="343" y="133"/>
                  </a:lnTo>
                  <a:lnTo>
                    <a:pt x="343" y="133"/>
                  </a:lnTo>
                  <a:lnTo>
                    <a:pt x="343" y="142"/>
                  </a:lnTo>
                  <a:lnTo>
                    <a:pt x="343" y="150"/>
                  </a:lnTo>
                  <a:lnTo>
                    <a:pt x="343" y="159"/>
                  </a:lnTo>
                  <a:lnTo>
                    <a:pt x="335" y="168"/>
                  </a:lnTo>
                  <a:lnTo>
                    <a:pt x="335" y="168"/>
                  </a:lnTo>
                  <a:lnTo>
                    <a:pt x="335" y="177"/>
                  </a:lnTo>
                  <a:lnTo>
                    <a:pt x="335" y="186"/>
                  </a:lnTo>
                  <a:lnTo>
                    <a:pt x="343" y="195"/>
                  </a:lnTo>
                  <a:lnTo>
                    <a:pt x="361" y="203"/>
                  </a:lnTo>
                  <a:lnTo>
                    <a:pt x="361" y="203"/>
                  </a:lnTo>
                  <a:lnTo>
                    <a:pt x="361" y="212"/>
                  </a:lnTo>
                  <a:lnTo>
                    <a:pt x="370" y="203"/>
                  </a:lnTo>
                  <a:lnTo>
                    <a:pt x="379" y="212"/>
                  </a:lnTo>
                  <a:lnTo>
                    <a:pt x="379" y="221"/>
                  </a:lnTo>
                  <a:lnTo>
                    <a:pt x="387" y="221"/>
                  </a:lnTo>
                  <a:lnTo>
                    <a:pt x="387" y="221"/>
                  </a:lnTo>
                  <a:lnTo>
                    <a:pt x="387" y="230"/>
                  </a:lnTo>
                  <a:lnTo>
                    <a:pt x="396" y="248"/>
                  </a:lnTo>
                  <a:lnTo>
                    <a:pt x="396" y="248"/>
                  </a:lnTo>
                  <a:lnTo>
                    <a:pt x="396" y="256"/>
                  </a:lnTo>
                  <a:lnTo>
                    <a:pt x="396" y="265"/>
                  </a:lnTo>
                  <a:lnTo>
                    <a:pt x="405" y="274"/>
                  </a:lnTo>
                  <a:lnTo>
                    <a:pt x="414" y="274"/>
                  </a:lnTo>
                  <a:lnTo>
                    <a:pt x="423" y="274"/>
                  </a:lnTo>
                  <a:lnTo>
                    <a:pt x="423" y="283"/>
                  </a:lnTo>
                  <a:lnTo>
                    <a:pt x="423" y="283"/>
                  </a:lnTo>
                  <a:lnTo>
                    <a:pt x="423" y="292"/>
                  </a:lnTo>
                  <a:lnTo>
                    <a:pt x="414" y="301"/>
                  </a:lnTo>
                  <a:lnTo>
                    <a:pt x="414" y="301"/>
                  </a:lnTo>
                  <a:lnTo>
                    <a:pt x="414" y="310"/>
                  </a:lnTo>
                  <a:lnTo>
                    <a:pt x="414" y="310"/>
                  </a:lnTo>
                  <a:lnTo>
                    <a:pt x="405" y="310"/>
                  </a:lnTo>
                  <a:lnTo>
                    <a:pt x="405" y="318"/>
                  </a:lnTo>
                  <a:lnTo>
                    <a:pt x="396" y="318"/>
                  </a:lnTo>
                  <a:lnTo>
                    <a:pt x="396" y="318"/>
                  </a:lnTo>
                  <a:lnTo>
                    <a:pt x="396" y="318"/>
                  </a:lnTo>
                  <a:lnTo>
                    <a:pt x="396" y="318"/>
                  </a:lnTo>
                  <a:lnTo>
                    <a:pt x="396" y="327"/>
                  </a:lnTo>
                  <a:lnTo>
                    <a:pt x="396" y="327"/>
                  </a:lnTo>
                  <a:lnTo>
                    <a:pt x="396" y="336"/>
                  </a:lnTo>
                  <a:lnTo>
                    <a:pt x="387" y="336"/>
                  </a:lnTo>
                  <a:lnTo>
                    <a:pt x="396" y="345"/>
                  </a:lnTo>
                  <a:lnTo>
                    <a:pt x="387" y="345"/>
                  </a:lnTo>
                  <a:lnTo>
                    <a:pt x="387" y="354"/>
                  </a:lnTo>
                  <a:lnTo>
                    <a:pt x="352" y="363"/>
                  </a:lnTo>
                  <a:lnTo>
                    <a:pt x="352" y="354"/>
                  </a:lnTo>
                  <a:lnTo>
                    <a:pt x="352" y="354"/>
                  </a:lnTo>
                  <a:lnTo>
                    <a:pt x="352" y="345"/>
                  </a:lnTo>
                  <a:lnTo>
                    <a:pt x="361" y="345"/>
                  </a:lnTo>
                  <a:lnTo>
                    <a:pt x="361" y="336"/>
                  </a:lnTo>
                  <a:lnTo>
                    <a:pt x="361" y="336"/>
                  </a:lnTo>
                  <a:lnTo>
                    <a:pt x="361" y="327"/>
                  </a:lnTo>
                  <a:lnTo>
                    <a:pt x="361" y="318"/>
                  </a:lnTo>
                  <a:lnTo>
                    <a:pt x="352" y="318"/>
                  </a:lnTo>
                  <a:lnTo>
                    <a:pt x="238" y="327"/>
                  </a:lnTo>
                  <a:lnTo>
                    <a:pt x="141" y="327"/>
                  </a:lnTo>
                  <a:lnTo>
                    <a:pt x="79" y="336"/>
                  </a:lnTo>
                  <a:lnTo>
                    <a:pt x="79" y="292"/>
                  </a:lnTo>
                  <a:lnTo>
                    <a:pt x="71" y="124"/>
                  </a:lnTo>
                  <a:lnTo>
                    <a:pt x="71" y="124"/>
                  </a:lnTo>
                  <a:lnTo>
                    <a:pt x="62" y="115"/>
                  </a:lnTo>
                  <a:lnTo>
                    <a:pt x="53" y="106"/>
                  </a:lnTo>
                  <a:lnTo>
                    <a:pt x="53" y="106"/>
                  </a:lnTo>
                  <a:lnTo>
                    <a:pt x="53" y="97"/>
                  </a:lnTo>
                  <a:lnTo>
                    <a:pt x="44" y="97"/>
                  </a:lnTo>
                  <a:lnTo>
                    <a:pt x="44" y="88"/>
                  </a:lnTo>
                  <a:lnTo>
                    <a:pt x="53" y="80"/>
                  </a:lnTo>
                  <a:lnTo>
                    <a:pt x="53" y="71"/>
                  </a:lnTo>
                  <a:lnTo>
                    <a:pt x="53" y="80"/>
                  </a:lnTo>
                  <a:lnTo>
                    <a:pt x="53" y="71"/>
                  </a:lnTo>
                  <a:lnTo>
                    <a:pt x="53" y="71"/>
                  </a:lnTo>
                  <a:lnTo>
                    <a:pt x="53" y="62"/>
                  </a:lnTo>
                  <a:lnTo>
                    <a:pt x="44" y="62"/>
                  </a:lnTo>
                  <a:lnTo>
                    <a:pt x="44" y="62"/>
                  </a:lnTo>
                  <a:lnTo>
                    <a:pt x="27" y="53"/>
                  </a:lnTo>
                  <a:lnTo>
                    <a:pt x="27" y="53"/>
                  </a:lnTo>
                  <a:lnTo>
                    <a:pt x="27" y="44"/>
                  </a:lnTo>
                  <a:lnTo>
                    <a:pt x="18" y="44"/>
                  </a:lnTo>
                  <a:lnTo>
                    <a:pt x="18" y="35"/>
                  </a:lnTo>
                  <a:lnTo>
                    <a:pt x="18" y="35"/>
                  </a:lnTo>
                  <a:lnTo>
                    <a:pt x="9" y="27"/>
                  </a:lnTo>
                  <a:lnTo>
                    <a:pt x="9" y="18"/>
                  </a:lnTo>
                  <a:lnTo>
                    <a:pt x="0" y="9"/>
                  </a:lnTo>
                  <a:lnTo>
                    <a:pt x="0" y="9"/>
                  </a:lnTo>
                  <a:close/>
                </a:path>
              </a:pathLst>
            </a:custGeom>
            <a:solidFill>
              <a:schemeClr val="lt1"/>
            </a:solidFill>
            <a:ln w="9525" cap="flat" cmpd="sng">
              <a:solidFill>
                <a:srgbClr val="BFBFBF"/>
              </a:solidFill>
              <a:prstDash val="solid"/>
              <a:round/>
              <a:headEnd type="none" w="sm" len="sm"/>
              <a:tailEnd type="none" w="sm" len="sm"/>
            </a:ln>
          </p:spPr>
          <p:txBody>
            <a:bodyPr spcFirstLastPara="1" wrap="square" lIns="100575" tIns="50275" rIns="100575" bIns="50275" anchor="t" anchorCtr="0">
              <a:noAutofit/>
            </a:bodyPr>
            <a:lstStyle/>
            <a:p>
              <a:pPr marL="0" marR="0" lvl="0" indent="0" algn="l" rtl="0">
                <a:spcBef>
                  <a:spcPts val="0"/>
                </a:spcBef>
                <a:spcAft>
                  <a:spcPts val="0"/>
                </a:spcAft>
                <a:buNone/>
              </a:pPr>
              <a:endParaRPr sz="2207">
                <a:solidFill>
                  <a:schemeClr val="dk1"/>
                </a:solidFill>
                <a:latin typeface="Calibri"/>
                <a:ea typeface="Calibri"/>
                <a:cs typeface="Calibri"/>
                <a:sym typeface="Calibri"/>
              </a:endParaRPr>
            </a:p>
          </p:txBody>
        </p:sp>
        <p:sp>
          <p:nvSpPr>
            <p:cNvPr id="175" name="Google Shape;175;p5"/>
            <p:cNvSpPr/>
            <p:nvPr/>
          </p:nvSpPr>
          <p:spPr>
            <a:xfrm>
              <a:off x="7621966" y="2000022"/>
              <a:ext cx="514322" cy="441367"/>
            </a:xfrm>
            <a:custGeom>
              <a:avLst/>
              <a:gdLst/>
              <a:ahLst/>
              <a:cxnLst/>
              <a:rect l="l" t="t" r="r" b="b"/>
              <a:pathLst>
                <a:path w="423" h="363" extrusionOk="0">
                  <a:moveTo>
                    <a:pt x="0" y="9"/>
                  </a:moveTo>
                  <a:lnTo>
                    <a:pt x="71" y="9"/>
                  </a:lnTo>
                  <a:lnTo>
                    <a:pt x="106" y="9"/>
                  </a:lnTo>
                  <a:lnTo>
                    <a:pt x="203" y="0"/>
                  </a:lnTo>
                  <a:lnTo>
                    <a:pt x="238" y="0"/>
                  </a:lnTo>
                  <a:lnTo>
                    <a:pt x="247" y="0"/>
                  </a:lnTo>
                  <a:lnTo>
                    <a:pt x="255" y="9"/>
                  </a:lnTo>
                  <a:lnTo>
                    <a:pt x="255" y="18"/>
                  </a:lnTo>
                  <a:lnTo>
                    <a:pt x="255" y="18"/>
                  </a:lnTo>
                  <a:lnTo>
                    <a:pt x="255" y="18"/>
                  </a:lnTo>
                  <a:lnTo>
                    <a:pt x="255" y="27"/>
                  </a:lnTo>
                  <a:lnTo>
                    <a:pt x="255" y="35"/>
                  </a:lnTo>
                  <a:lnTo>
                    <a:pt x="255" y="44"/>
                  </a:lnTo>
                  <a:lnTo>
                    <a:pt x="264" y="44"/>
                  </a:lnTo>
                  <a:lnTo>
                    <a:pt x="264" y="62"/>
                  </a:lnTo>
                  <a:lnTo>
                    <a:pt x="264" y="62"/>
                  </a:lnTo>
                  <a:lnTo>
                    <a:pt x="264" y="71"/>
                  </a:lnTo>
                  <a:lnTo>
                    <a:pt x="273" y="71"/>
                  </a:lnTo>
                  <a:lnTo>
                    <a:pt x="282" y="80"/>
                  </a:lnTo>
                  <a:lnTo>
                    <a:pt x="282" y="80"/>
                  </a:lnTo>
                  <a:lnTo>
                    <a:pt x="282" y="88"/>
                  </a:lnTo>
                  <a:lnTo>
                    <a:pt x="299" y="97"/>
                  </a:lnTo>
                  <a:lnTo>
                    <a:pt x="299" y="97"/>
                  </a:lnTo>
                  <a:lnTo>
                    <a:pt x="308" y="106"/>
                  </a:lnTo>
                  <a:lnTo>
                    <a:pt x="308" y="124"/>
                  </a:lnTo>
                  <a:lnTo>
                    <a:pt x="317" y="133"/>
                  </a:lnTo>
                  <a:lnTo>
                    <a:pt x="317" y="133"/>
                  </a:lnTo>
                  <a:lnTo>
                    <a:pt x="326" y="124"/>
                  </a:lnTo>
                  <a:lnTo>
                    <a:pt x="326" y="124"/>
                  </a:lnTo>
                  <a:lnTo>
                    <a:pt x="335" y="124"/>
                  </a:lnTo>
                  <a:lnTo>
                    <a:pt x="335" y="124"/>
                  </a:lnTo>
                  <a:lnTo>
                    <a:pt x="343" y="133"/>
                  </a:lnTo>
                  <a:lnTo>
                    <a:pt x="343" y="133"/>
                  </a:lnTo>
                  <a:lnTo>
                    <a:pt x="343" y="142"/>
                  </a:lnTo>
                  <a:lnTo>
                    <a:pt x="343" y="150"/>
                  </a:lnTo>
                  <a:lnTo>
                    <a:pt x="343" y="159"/>
                  </a:lnTo>
                  <a:lnTo>
                    <a:pt x="335" y="168"/>
                  </a:lnTo>
                  <a:lnTo>
                    <a:pt x="335" y="168"/>
                  </a:lnTo>
                  <a:lnTo>
                    <a:pt x="335" y="177"/>
                  </a:lnTo>
                  <a:lnTo>
                    <a:pt x="335" y="186"/>
                  </a:lnTo>
                  <a:lnTo>
                    <a:pt x="343" y="195"/>
                  </a:lnTo>
                  <a:lnTo>
                    <a:pt x="361" y="203"/>
                  </a:lnTo>
                  <a:lnTo>
                    <a:pt x="361" y="203"/>
                  </a:lnTo>
                  <a:lnTo>
                    <a:pt x="361" y="212"/>
                  </a:lnTo>
                  <a:lnTo>
                    <a:pt x="370" y="203"/>
                  </a:lnTo>
                  <a:lnTo>
                    <a:pt x="379" y="212"/>
                  </a:lnTo>
                  <a:lnTo>
                    <a:pt x="379" y="221"/>
                  </a:lnTo>
                  <a:lnTo>
                    <a:pt x="387" y="221"/>
                  </a:lnTo>
                  <a:lnTo>
                    <a:pt x="387" y="221"/>
                  </a:lnTo>
                  <a:lnTo>
                    <a:pt x="387" y="230"/>
                  </a:lnTo>
                  <a:lnTo>
                    <a:pt x="396" y="248"/>
                  </a:lnTo>
                  <a:lnTo>
                    <a:pt x="396" y="248"/>
                  </a:lnTo>
                  <a:lnTo>
                    <a:pt x="396" y="256"/>
                  </a:lnTo>
                  <a:lnTo>
                    <a:pt x="396" y="265"/>
                  </a:lnTo>
                  <a:lnTo>
                    <a:pt x="405" y="274"/>
                  </a:lnTo>
                  <a:lnTo>
                    <a:pt x="414" y="274"/>
                  </a:lnTo>
                  <a:lnTo>
                    <a:pt x="423" y="274"/>
                  </a:lnTo>
                  <a:lnTo>
                    <a:pt x="423" y="283"/>
                  </a:lnTo>
                  <a:lnTo>
                    <a:pt x="423" y="283"/>
                  </a:lnTo>
                  <a:lnTo>
                    <a:pt x="423" y="292"/>
                  </a:lnTo>
                  <a:lnTo>
                    <a:pt x="414" y="301"/>
                  </a:lnTo>
                  <a:lnTo>
                    <a:pt x="414" y="301"/>
                  </a:lnTo>
                  <a:lnTo>
                    <a:pt x="414" y="310"/>
                  </a:lnTo>
                  <a:lnTo>
                    <a:pt x="414" y="310"/>
                  </a:lnTo>
                  <a:lnTo>
                    <a:pt x="405" y="310"/>
                  </a:lnTo>
                  <a:lnTo>
                    <a:pt x="405" y="318"/>
                  </a:lnTo>
                  <a:lnTo>
                    <a:pt x="396" y="318"/>
                  </a:lnTo>
                  <a:lnTo>
                    <a:pt x="396" y="318"/>
                  </a:lnTo>
                  <a:lnTo>
                    <a:pt x="396" y="318"/>
                  </a:lnTo>
                  <a:lnTo>
                    <a:pt x="396" y="318"/>
                  </a:lnTo>
                  <a:lnTo>
                    <a:pt x="396" y="327"/>
                  </a:lnTo>
                  <a:lnTo>
                    <a:pt x="396" y="327"/>
                  </a:lnTo>
                  <a:lnTo>
                    <a:pt x="396" y="336"/>
                  </a:lnTo>
                  <a:lnTo>
                    <a:pt x="387" y="336"/>
                  </a:lnTo>
                  <a:lnTo>
                    <a:pt x="396" y="345"/>
                  </a:lnTo>
                  <a:lnTo>
                    <a:pt x="387" y="345"/>
                  </a:lnTo>
                  <a:lnTo>
                    <a:pt x="387" y="354"/>
                  </a:lnTo>
                  <a:lnTo>
                    <a:pt x="352" y="363"/>
                  </a:lnTo>
                  <a:lnTo>
                    <a:pt x="352" y="354"/>
                  </a:lnTo>
                  <a:lnTo>
                    <a:pt x="352" y="354"/>
                  </a:lnTo>
                  <a:lnTo>
                    <a:pt x="352" y="345"/>
                  </a:lnTo>
                  <a:lnTo>
                    <a:pt x="361" y="345"/>
                  </a:lnTo>
                  <a:lnTo>
                    <a:pt x="361" y="336"/>
                  </a:lnTo>
                  <a:lnTo>
                    <a:pt x="361" y="336"/>
                  </a:lnTo>
                  <a:lnTo>
                    <a:pt x="361" y="327"/>
                  </a:lnTo>
                  <a:lnTo>
                    <a:pt x="361" y="318"/>
                  </a:lnTo>
                  <a:lnTo>
                    <a:pt x="352" y="318"/>
                  </a:lnTo>
                  <a:lnTo>
                    <a:pt x="238" y="327"/>
                  </a:lnTo>
                  <a:lnTo>
                    <a:pt x="141" y="327"/>
                  </a:lnTo>
                  <a:lnTo>
                    <a:pt x="79" y="336"/>
                  </a:lnTo>
                  <a:lnTo>
                    <a:pt x="79" y="292"/>
                  </a:lnTo>
                  <a:lnTo>
                    <a:pt x="71" y="124"/>
                  </a:lnTo>
                  <a:lnTo>
                    <a:pt x="71" y="124"/>
                  </a:lnTo>
                  <a:lnTo>
                    <a:pt x="62" y="115"/>
                  </a:lnTo>
                  <a:lnTo>
                    <a:pt x="53" y="106"/>
                  </a:lnTo>
                  <a:lnTo>
                    <a:pt x="53" y="106"/>
                  </a:lnTo>
                  <a:lnTo>
                    <a:pt x="53" y="97"/>
                  </a:lnTo>
                  <a:lnTo>
                    <a:pt x="44" y="97"/>
                  </a:lnTo>
                  <a:lnTo>
                    <a:pt x="44" y="88"/>
                  </a:lnTo>
                  <a:lnTo>
                    <a:pt x="53" y="80"/>
                  </a:lnTo>
                  <a:lnTo>
                    <a:pt x="53" y="71"/>
                  </a:lnTo>
                  <a:lnTo>
                    <a:pt x="53" y="80"/>
                  </a:lnTo>
                  <a:lnTo>
                    <a:pt x="53" y="71"/>
                  </a:lnTo>
                  <a:lnTo>
                    <a:pt x="53" y="71"/>
                  </a:lnTo>
                  <a:lnTo>
                    <a:pt x="53" y="62"/>
                  </a:lnTo>
                  <a:lnTo>
                    <a:pt x="44" y="62"/>
                  </a:lnTo>
                  <a:lnTo>
                    <a:pt x="44" y="62"/>
                  </a:lnTo>
                  <a:lnTo>
                    <a:pt x="27" y="53"/>
                  </a:lnTo>
                  <a:lnTo>
                    <a:pt x="27" y="53"/>
                  </a:lnTo>
                  <a:lnTo>
                    <a:pt x="27" y="44"/>
                  </a:lnTo>
                  <a:lnTo>
                    <a:pt x="18" y="44"/>
                  </a:lnTo>
                  <a:lnTo>
                    <a:pt x="18" y="35"/>
                  </a:lnTo>
                  <a:lnTo>
                    <a:pt x="18" y="35"/>
                  </a:lnTo>
                  <a:lnTo>
                    <a:pt x="9" y="27"/>
                  </a:lnTo>
                  <a:lnTo>
                    <a:pt x="9" y="18"/>
                  </a:lnTo>
                  <a:lnTo>
                    <a:pt x="0" y="9"/>
                  </a:lnTo>
                  <a:lnTo>
                    <a:pt x="0" y="9"/>
                  </a:lnTo>
                </a:path>
              </a:pathLst>
            </a:custGeom>
            <a:solidFill>
              <a:schemeClr val="lt1"/>
            </a:solidFill>
            <a:ln w="9525" cap="flat" cmpd="sng">
              <a:solidFill>
                <a:srgbClr val="BFBFBF"/>
              </a:solidFill>
              <a:prstDash val="solid"/>
              <a:round/>
              <a:headEnd type="none" w="med" len="med"/>
              <a:tailEnd type="none" w="med" len="med"/>
            </a:ln>
          </p:spPr>
          <p:txBody>
            <a:bodyPr spcFirstLastPara="1" wrap="square" lIns="100575" tIns="50275" rIns="100575" bIns="50275" anchor="t" anchorCtr="0">
              <a:noAutofit/>
            </a:bodyPr>
            <a:lstStyle/>
            <a:p>
              <a:pPr marL="0" marR="0" lvl="0" indent="0" algn="l" rtl="0">
                <a:spcBef>
                  <a:spcPts val="0"/>
                </a:spcBef>
                <a:spcAft>
                  <a:spcPts val="0"/>
                </a:spcAft>
                <a:buNone/>
              </a:pPr>
              <a:endParaRPr sz="2207">
                <a:solidFill>
                  <a:schemeClr val="dk1"/>
                </a:solidFill>
                <a:latin typeface="Calibri"/>
                <a:ea typeface="Calibri"/>
                <a:cs typeface="Calibri"/>
                <a:sym typeface="Calibri"/>
              </a:endParaRPr>
            </a:p>
          </p:txBody>
        </p:sp>
        <p:sp>
          <p:nvSpPr>
            <p:cNvPr id="176" name="Google Shape;176;p5"/>
            <p:cNvSpPr/>
            <p:nvPr/>
          </p:nvSpPr>
          <p:spPr>
            <a:xfrm>
              <a:off x="7975789" y="2515558"/>
              <a:ext cx="267495" cy="474196"/>
            </a:xfrm>
            <a:custGeom>
              <a:avLst/>
              <a:gdLst/>
              <a:ahLst/>
              <a:cxnLst/>
              <a:rect l="l" t="t" r="r" b="b"/>
              <a:pathLst>
                <a:path w="220" h="390" extrusionOk="0">
                  <a:moveTo>
                    <a:pt x="17" y="177"/>
                  </a:moveTo>
                  <a:lnTo>
                    <a:pt x="17" y="168"/>
                  </a:lnTo>
                  <a:lnTo>
                    <a:pt x="17" y="168"/>
                  </a:lnTo>
                  <a:lnTo>
                    <a:pt x="26" y="168"/>
                  </a:lnTo>
                  <a:lnTo>
                    <a:pt x="26" y="168"/>
                  </a:lnTo>
                  <a:lnTo>
                    <a:pt x="26" y="160"/>
                  </a:lnTo>
                  <a:lnTo>
                    <a:pt x="17" y="160"/>
                  </a:lnTo>
                  <a:lnTo>
                    <a:pt x="17" y="151"/>
                  </a:lnTo>
                  <a:lnTo>
                    <a:pt x="17" y="142"/>
                  </a:lnTo>
                  <a:lnTo>
                    <a:pt x="17" y="142"/>
                  </a:lnTo>
                  <a:lnTo>
                    <a:pt x="17" y="142"/>
                  </a:lnTo>
                  <a:lnTo>
                    <a:pt x="17" y="142"/>
                  </a:lnTo>
                  <a:lnTo>
                    <a:pt x="17" y="133"/>
                  </a:lnTo>
                  <a:lnTo>
                    <a:pt x="8" y="142"/>
                  </a:lnTo>
                  <a:lnTo>
                    <a:pt x="17" y="133"/>
                  </a:lnTo>
                  <a:lnTo>
                    <a:pt x="8" y="133"/>
                  </a:lnTo>
                  <a:lnTo>
                    <a:pt x="17" y="124"/>
                  </a:lnTo>
                  <a:lnTo>
                    <a:pt x="17" y="124"/>
                  </a:lnTo>
                  <a:lnTo>
                    <a:pt x="17" y="124"/>
                  </a:lnTo>
                  <a:lnTo>
                    <a:pt x="17" y="124"/>
                  </a:lnTo>
                  <a:lnTo>
                    <a:pt x="26" y="115"/>
                  </a:lnTo>
                  <a:lnTo>
                    <a:pt x="17" y="115"/>
                  </a:lnTo>
                  <a:lnTo>
                    <a:pt x="17" y="115"/>
                  </a:lnTo>
                  <a:lnTo>
                    <a:pt x="26" y="115"/>
                  </a:lnTo>
                  <a:lnTo>
                    <a:pt x="26" y="115"/>
                  </a:lnTo>
                  <a:lnTo>
                    <a:pt x="26" y="107"/>
                  </a:lnTo>
                  <a:lnTo>
                    <a:pt x="26" y="98"/>
                  </a:lnTo>
                  <a:lnTo>
                    <a:pt x="17" y="98"/>
                  </a:lnTo>
                  <a:lnTo>
                    <a:pt x="35" y="98"/>
                  </a:lnTo>
                  <a:lnTo>
                    <a:pt x="35" y="89"/>
                  </a:lnTo>
                  <a:lnTo>
                    <a:pt x="35" y="80"/>
                  </a:lnTo>
                  <a:lnTo>
                    <a:pt x="35" y="80"/>
                  </a:lnTo>
                  <a:lnTo>
                    <a:pt x="26" y="80"/>
                  </a:lnTo>
                  <a:lnTo>
                    <a:pt x="35" y="80"/>
                  </a:lnTo>
                  <a:lnTo>
                    <a:pt x="35" y="80"/>
                  </a:lnTo>
                  <a:lnTo>
                    <a:pt x="44" y="71"/>
                  </a:lnTo>
                  <a:lnTo>
                    <a:pt x="44" y="71"/>
                  </a:lnTo>
                  <a:lnTo>
                    <a:pt x="44" y="71"/>
                  </a:lnTo>
                  <a:lnTo>
                    <a:pt x="44" y="62"/>
                  </a:lnTo>
                  <a:lnTo>
                    <a:pt x="52" y="62"/>
                  </a:lnTo>
                  <a:lnTo>
                    <a:pt x="52" y="54"/>
                  </a:lnTo>
                  <a:lnTo>
                    <a:pt x="52" y="54"/>
                  </a:lnTo>
                  <a:lnTo>
                    <a:pt x="52" y="45"/>
                  </a:lnTo>
                  <a:lnTo>
                    <a:pt x="52" y="36"/>
                  </a:lnTo>
                  <a:lnTo>
                    <a:pt x="52" y="45"/>
                  </a:lnTo>
                  <a:lnTo>
                    <a:pt x="52" y="45"/>
                  </a:lnTo>
                  <a:lnTo>
                    <a:pt x="52" y="36"/>
                  </a:lnTo>
                  <a:lnTo>
                    <a:pt x="52" y="36"/>
                  </a:lnTo>
                  <a:lnTo>
                    <a:pt x="52" y="36"/>
                  </a:lnTo>
                  <a:lnTo>
                    <a:pt x="52" y="36"/>
                  </a:lnTo>
                  <a:lnTo>
                    <a:pt x="52" y="27"/>
                  </a:lnTo>
                  <a:lnTo>
                    <a:pt x="61" y="27"/>
                  </a:lnTo>
                  <a:lnTo>
                    <a:pt x="61" y="27"/>
                  </a:lnTo>
                  <a:lnTo>
                    <a:pt x="70" y="18"/>
                  </a:lnTo>
                  <a:lnTo>
                    <a:pt x="70" y="18"/>
                  </a:lnTo>
                  <a:lnTo>
                    <a:pt x="61" y="18"/>
                  </a:lnTo>
                  <a:lnTo>
                    <a:pt x="149" y="9"/>
                  </a:lnTo>
                  <a:lnTo>
                    <a:pt x="202" y="0"/>
                  </a:lnTo>
                  <a:lnTo>
                    <a:pt x="202" y="0"/>
                  </a:lnTo>
                  <a:lnTo>
                    <a:pt x="202" y="9"/>
                  </a:lnTo>
                  <a:lnTo>
                    <a:pt x="211" y="9"/>
                  </a:lnTo>
                  <a:lnTo>
                    <a:pt x="202" y="248"/>
                  </a:lnTo>
                  <a:lnTo>
                    <a:pt x="220" y="372"/>
                  </a:lnTo>
                  <a:lnTo>
                    <a:pt x="220" y="372"/>
                  </a:lnTo>
                  <a:lnTo>
                    <a:pt x="220" y="372"/>
                  </a:lnTo>
                  <a:lnTo>
                    <a:pt x="202" y="372"/>
                  </a:lnTo>
                  <a:lnTo>
                    <a:pt x="202" y="372"/>
                  </a:lnTo>
                  <a:lnTo>
                    <a:pt x="202" y="372"/>
                  </a:lnTo>
                  <a:lnTo>
                    <a:pt x="193" y="372"/>
                  </a:lnTo>
                  <a:lnTo>
                    <a:pt x="193" y="372"/>
                  </a:lnTo>
                  <a:lnTo>
                    <a:pt x="184" y="372"/>
                  </a:lnTo>
                  <a:lnTo>
                    <a:pt x="193" y="372"/>
                  </a:lnTo>
                  <a:lnTo>
                    <a:pt x="184" y="372"/>
                  </a:lnTo>
                  <a:lnTo>
                    <a:pt x="176" y="372"/>
                  </a:lnTo>
                  <a:lnTo>
                    <a:pt x="167" y="381"/>
                  </a:lnTo>
                  <a:lnTo>
                    <a:pt x="158" y="381"/>
                  </a:lnTo>
                  <a:lnTo>
                    <a:pt x="158" y="381"/>
                  </a:lnTo>
                  <a:lnTo>
                    <a:pt x="158" y="381"/>
                  </a:lnTo>
                  <a:lnTo>
                    <a:pt x="158" y="381"/>
                  </a:lnTo>
                  <a:lnTo>
                    <a:pt x="158" y="381"/>
                  </a:lnTo>
                  <a:lnTo>
                    <a:pt x="149" y="390"/>
                  </a:lnTo>
                  <a:lnTo>
                    <a:pt x="149" y="390"/>
                  </a:lnTo>
                  <a:lnTo>
                    <a:pt x="149" y="390"/>
                  </a:lnTo>
                  <a:lnTo>
                    <a:pt x="140" y="390"/>
                  </a:lnTo>
                  <a:lnTo>
                    <a:pt x="140" y="390"/>
                  </a:lnTo>
                  <a:lnTo>
                    <a:pt x="140" y="381"/>
                  </a:lnTo>
                  <a:lnTo>
                    <a:pt x="140" y="381"/>
                  </a:lnTo>
                  <a:lnTo>
                    <a:pt x="132" y="381"/>
                  </a:lnTo>
                  <a:lnTo>
                    <a:pt x="132" y="372"/>
                  </a:lnTo>
                  <a:lnTo>
                    <a:pt x="123" y="363"/>
                  </a:lnTo>
                  <a:lnTo>
                    <a:pt x="123" y="363"/>
                  </a:lnTo>
                  <a:lnTo>
                    <a:pt x="123" y="354"/>
                  </a:lnTo>
                  <a:lnTo>
                    <a:pt x="123" y="345"/>
                  </a:lnTo>
                  <a:lnTo>
                    <a:pt x="123" y="336"/>
                  </a:lnTo>
                  <a:lnTo>
                    <a:pt x="123" y="328"/>
                  </a:lnTo>
                  <a:lnTo>
                    <a:pt x="123" y="328"/>
                  </a:lnTo>
                  <a:lnTo>
                    <a:pt x="61" y="336"/>
                  </a:lnTo>
                  <a:lnTo>
                    <a:pt x="0" y="336"/>
                  </a:lnTo>
                  <a:lnTo>
                    <a:pt x="0" y="336"/>
                  </a:lnTo>
                  <a:lnTo>
                    <a:pt x="0" y="328"/>
                  </a:lnTo>
                  <a:lnTo>
                    <a:pt x="0" y="319"/>
                  </a:lnTo>
                  <a:lnTo>
                    <a:pt x="0" y="319"/>
                  </a:lnTo>
                  <a:lnTo>
                    <a:pt x="0" y="319"/>
                  </a:lnTo>
                  <a:lnTo>
                    <a:pt x="8" y="310"/>
                  </a:lnTo>
                  <a:lnTo>
                    <a:pt x="0" y="310"/>
                  </a:lnTo>
                  <a:lnTo>
                    <a:pt x="8" y="310"/>
                  </a:lnTo>
                  <a:lnTo>
                    <a:pt x="0" y="292"/>
                  </a:lnTo>
                  <a:lnTo>
                    <a:pt x="8" y="292"/>
                  </a:lnTo>
                  <a:lnTo>
                    <a:pt x="8" y="292"/>
                  </a:lnTo>
                  <a:lnTo>
                    <a:pt x="8" y="292"/>
                  </a:lnTo>
                  <a:lnTo>
                    <a:pt x="8" y="283"/>
                  </a:lnTo>
                  <a:lnTo>
                    <a:pt x="8" y="283"/>
                  </a:lnTo>
                  <a:lnTo>
                    <a:pt x="17" y="275"/>
                  </a:lnTo>
                  <a:lnTo>
                    <a:pt x="8" y="275"/>
                  </a:lnTo>
                  <a:lnTo>
                    <a:pt x="17" y="266"/>
                  </a:lnTo>
                  <a:lnTo>
                    <a:pt x="17" y="266"/>
                  </a:lnTo>
                  <a:lnTo>
                    <a:pt x="35" y="257"/>
                  </a:lnTo>
                  <a:lnTo>
                    <a:pt x="26" y="257"/>
                  </a:lnTo>
                  <a:lnTo>
                    <a:pt x="26" y="248"/>
                  </a:lnTo>
                  <a:lnTo>
                    <a:pt x="26" y="248"/>
                  </a:lnTo>
                  <a:lnTo>
                    <a:pt x="35" y="248"/>
                  </a:lnTo>
                  <a:lnTo>
                    <a:pt x="35" y="239"/>
                  </a:lnTo>
                  <a:lnTo>
                    <a:pt x="26" y="248"/>
                  </a:lnTo>
                  <a:lnTo>
                    <a:pt x="26" y="239"/>
                  </a:lnTo>
                  <a:lnTo>
                    <a:pt x="26" y="239"/>
                  </a:lnTo>
                  <a:lnTo>
                    <a:pt x="35" y="239"/>
                  </a:lnTo>
                  <a:lnTo>
                    <a:pt x="35" y="230"/>
                  </a:lnTo>
                  <a:lnTo>
                    <a:pt x="44" y="230"/>
                  </a:lnTo>
                  <a:lnTo>
                    <a:pt x="44" y="230"/>
                  </a:lnTo>
                  <a:lnTo>
                    <a:pt x="44" y="230"/>
                  </a:lnTo>
                  <a:lnTo>
                    <a:pt x="35" y="230"/>
                  </a:lnTo>
                  <a:lnTo>
                    <a:pt x="35" y="222"/>
                  </a:lnTo>
                  <a:lnTo>
                    <a:pt x="26" y="222"/>
                  </a:lnTo>
                  <a:lnTo>
                    <a:pt x="26" y="213"/>
                  </a:lnTo>
                  <a:lnTo>
                    <a:pt x="26" y="213"/>
                  </a:lnTo>
                  <a:lnTo>
                    <a:pt x="35" y="222"/>
                  </a:lnTo>
                  <a:lnTo>
                    <a:pt x="26" y="213"/>
                  </a:lnTo>
                  <a:lnTo>
                    <a:pt x="35" y="204"/>
                  </a:lnTo>
                  <a:lnTo>
                    <a:pt x="26" y="213"/>
                  </a:lnTo>
                  <a:lnTo>
                    <a:pt x="26" y="204"/>
                  </a:lnTo>
                  <a:lnTo>
                    <a:pt x="26" y="195"/>
                  </a:lnTo>
                  <a:lnTo>
                    <a:pt x="26" y="195"/>
                  </a:lnTo>
                  <a:lnTo>
                    <a:pt x="17" y="195"/>
                  </a:lnTo>
                  <a:lnTo>
                    <a:pt x="26" y="186"/>
                  </a:lnTo>
                  <a:lnTo>
                    <a:pt x="26" y="177"/>
                  </a:lnTo>
                  <a:lnTo>
                    <a:pt x="17" y="177"/>
                  </a:lnTo>
                  <a:lnTo>
                    <a:pt x="17" y="186"/>
                  </a:lnTo>
                  <a:lnTo>
                    <a:pt x="17" y="177"/>
                  </a:lnTo>
                  <a:lnTo>
                    <a:pt x="17" y="177"/>
                  </a:lnTo>
                  <a:close/>
                </a:path>
              </a:pathLst>
            </a:custGeom>
            <a:solidFill>
              <a:schemeClr val="lt1"/>
            </a:solidFill>
            <a:ln w="9525" cap="flat" cmpd="sng">
              <a:solidFill>
                <a:srgbClr val="BFBFBF"/>
              </a:solidFill>
              <a:prstDash val="solid"/>
              <a:round/>
              <a:headEnd type="none" w="sm" len="sm"/>
              <a:tailEnd type="none" w="sm" len="sm"/>
            </a:ln>
          </p:spPr>
          <p:txBody>
            <a:bodyPr spcFirstLastPara="1" wrap="square" lIns="100575" tIns="50275" rIns="100575" bIns="50275" anchor="t" anchorCtr="0">
              <a:noAutofit/>
            </a:bodyPr>
            <a:lstStyle/>
            <a:p>
              <a:pPr marL="0" marR="0" lvl="0" indent="0" algn="l" rtl="0">
                <a:spcBef>
                  <a:spcPts val="0"/>
                </a:spcBef>
                <a:spcAft>
                  <a:spcPts val="0"/>
                </a:spcAft>
                <a:buNone/>
              </a:pPr>
              <a:endParaRPr sz="2207">
                <a:solidFill>
                  <a:schemeClr val="dk1"/>
                </a:solidFill>
                <a:latin typeface="Calibri"/>
                <a:ea typeface="Calibri"/>
                <a:cs typeface="Calibri"/>
                <a:sym typeface="Calibri"/>
              </a:endParaRPr>
            </a:p>
          </p:txBody>
        </p:sp>
        <p:sp>
          <p:nvSpPr>
            <p:cNvPr id="177" name="Google Shape;177;p5"/>
            <p:cNvSpPr/>
            <p:nvPr/>
          </p:nvSpPr>
          <p:spPr>
            <a:xfrm>
              <a:off x="7975789" y="2515558"/>
              <a:ext cx="267495" cy="474196"/>
            </a:xfrm>
            <a:custGeom>
              <a:avLst/>
              <a:gdLst/>
              <a:ahLst/>
              <a:cxnLst/>
              <a:rect l="l" t="t" r="r" b="b"/>
              <a:pathLst>
                <a:path w="220" h="390" extrusionOk="0">
                  <a:moveTo>
                    <a:pt x="17" y="177"/>
                  </a:moveTo>
                  <a:lnTo>
                    <a:pt x="17" y="168"/>
                  </a:lnTo>
                  <a:lnTo>
                    <a:pt x="17" y="168"/>
                  </a:lnTo>
                  <a:lnTo>
                    <a:pt x="26" y="168"/>
                  </a:lnTo>
                  <a:lnTo>
                    <a:pt x="26" y="168"/>
                  </a:lnTo>
                  <a:lnTo>
                    <a:pt x="26" y="160"/>
                  </a:lnTo>
                  <a:lnTo>
                    <a:pt x="17" y="160"/>
                  </a:lnTo>
                  <a:lnTo>
                    <a:pt x="17" y="151"/>
                  </a:lnTo>
                  <a:lnTo>
                    <a:pt x="17" y="142"/>
                  </a:lnTo>
                  <a:lnTo>
                    <a:pt x="17" y="142"/>
                  </a:lnTo>
                  <a:lnTo>
                    <a:pt x="17" y="142"/>
                  </a:lnTo>
                  <a:lnTo>
                    <a:pt x="17" y="142"/>
                  </a:lnTo>
                  <a:lnTo>
                    <a:pt x="17" y="133"/>
                  </a:lnTo>
                  <a:lnTo>
                    <a:pt x="8" y="142"/>
                  </a:lnTo>
                  <a:lnTo>
                    <a:pt x="17" y="133"/>
                  </a:lnTo>
                  <a:lnTo>
                    <a:pt x="8" y="133"/>
                  </a:lnTo>
                  <a:lnTo>
                    <a:pt x="17" y="124"/>
                  </a:lnTo>
                  <a:lnTo>
                    <a:pt x="17" y="124"/>
                  </a:lnTo>
                  <a:lnTo>
                    <a:pt x="17" y="124"/>
                  </a:lnTo>
                  <a:lnTo>
                    <a:pt x="17" y="124"/>
                  </a:lnTo>
                  <a:lnTo>
                    <a:pt x="26" y="115"/>
                  </a:lnTo>
                  <a:lnTo>
                    <a:pt x="17" y="115"/>
                  </a:lnTo>
                  <a:lnTo>
                    <a:pt x="17" y="115"/>
                  </a:lnTo>
                  <a:lnTo>
                    <a:pt x="26" y="115"/>
                  </a:lnTo>
                  <a:lnTo>
                    <a:pt x="26" y="115"/>
                  </a:lnTo>
                  <a:lnTo>
                    <a:pt x="26" y="107"/>
                  </a:lnTo>
                  <a:lnTo>
                    <a:pt x="26" y="98"/>
                  </a:lnTo>
                  <a:lnTo>
                    <a:pt x="17" y="98"/>
                  </a:lnTo>
                  <a:lnTo>
                    <a:pt x="35" y="98"/>
                  </a:lnTo>
                  <a:lnTo>
                    <a:pt x="35" y="89"/>
                  </a:lnTo>
                  <a:lnTo>
                    <a:pt x="35" y="80"/>
                  </a:lnTo>
                  <a:lnTo>
                    <a:pt x="35" y="80"/>
                  </a:lnTo>
                  <a:lnTo>
                    <a:pt x="26" y="80"/>
                  </a:lnTo>
                  <a:lnTo>
                    <a:pt x="35" y="80"/>
                  </a:lnTo>
                  <a:lnTo>
                    <a:pt x="35" y="80"/>
                  </a:lnTo>
                  <a:lnTo>
                    <a:pt x="44" y="71"/>
                  </a:lnTo>
                  <a:lnTo>
                    <a:pt x="44" y="71"/>
                  </a:lnTo>
                  <a:lnTo>
                    <a:pt x="44" y="71"/>
                  </a:lnTo>
                  <a:lnTo>
                    <a:pt x="44" y="62"/>
                  </a:lnTo>
                  <a:lnTo>
                    <a:pt x="52" y="62"/>
                  </a:lnTo>
                  <a:lnTo>
                    <a:pt x="52" y="54"/>
                  </a:lnTo>
                  <a:lnTo>
                    <a:pt x="52" y="54"/>
                  </a:lnTo>
                  <a:lnTo>
                    <a:pt x="52" y="45"/>
                  </a:lnTo>
                  <a:lnTo>
                    <a:pt x="52" y="36"/>
                  </a:lnTo>
                  <a:lnTo>
                    <a:pt x="52" y="45"/>
                  </a:lnTo>
                  <a:lnTo>
                    <a:pt x="52" y="45"/>
                  </a:lnTo>
                  <a:lnTo>
                    <a:pt x="52" y="36"/>
                  </a:lnTo>
                  <a:lnTo>
                    <a:pt x="52" y="36"/>
                  </a:lnTo>
                  <a:lnTo>
                    <a:pt x="52" y="36"/>
                  </a:lnTo>
                  <a:lnTo>
                    <a:pt x="52" y="36"/>
                  </a:lnTo>
                  <a:lnTo>
                    <a:pt x="52" y="27"/>
                  </a:lnTo>
                  <a:lnTo>
                    <a:pt x="61" y="27"/>
                  </a:lnTo>
                  <a:lnTo>
                    <a:pt x="61" y="27"/>
                  </a:lnTo>
                  <a:lnTo>
                    <a:pt x="70" y="18"/>
                  </a:lnTo>
                  <a:lnTo>
                    <a:pt x="70" y="18"/>
                  </a:lnTo>
                  <a:lnTo>
                    <a:pt x="61" y="18"/>
                  </a:lnTo>
                  <a:lnTo>
                    <a:pt x="149" y="9"/>
                  </a:lnTo>
                  <a:lnTo>
                    <a:pt x="202" y="0"/>
                  </a:lnTo>
                  <a:lnTo>
                    <a:pt x="202" y="0"/>
                  </a:lnTo>
                  <a:lnTo>
                    <a:pt x="202" y="9"/>
                  </a:lnTo>
                  <a:lnTo>
                    <a:pt x="211" y="9"/>
                  </a:lnTo>
                  <a:lnTo>
                    <a:pt x="202" y="248"/>
                  </a:lnTo>
                  <a:lnTo>
                    <a:pt x="220" y="372"/>
                  </a:lnTo>
                  <a:lnTo>
                    <a:pt x="220" y="372"/>
                  </a:lnTo>
                  <a:lnTo>
                    <a:pt x="220" y="372"/>
                  </a:lnTo>
                  <a:lnTo>
                    <a:pt x="202" y="372"/>
                  </a:lnTo>
                  <a:lnTo>
                    <a:pt x="202" y="372"/>
                  </a:lnTo>
                  <a:lnTo>
                    <a:pt x="202" y="372"/>
                  </a:lnTo>
                  <a:lnTo>
                    <a:pt x="193" y="372"/>
                  </a:lnTo>
                  <a:lnTo>
                    <a:pt x="193" y="372"/>
                  </a:lnTo>
                  <a:lnTo>
                    <a:pt x="184" y="372"/>
                  </a:lnTo>
                  <a:lnTo>
                    <a:pt x="193" y="372"/>
                  </a:lnTo>
                  <a:lnTo>
                    <a:pt x="184" y="372"/>
                  </a:lnTo>
                  <a:lnTo>
                    <a:pt x="176" y="372"/>
                  </a:lnTo>
                  <a:lnTo>
                    <a:pt x="167" y="381"/>
                  </a:lnTo>
                  <a:lnTo>
                    <a:pt x="158" y="381"/>
                  </a:lnTo>
                  <a:lnTo>
                    <a:pt x="158" y="381"/>
                  </a:lnTo>
                  <a:lnTo>
                    <a:pt x="158" y="381"/>
                  </a:lnTo>
                  <a:lnTo>
                    <a:pt x="158" y="381"/>
                  </a:lnTo>
                  <a:lnTo>
                    <a:pt x="158" y="381"/>
                  </a:lnTo>
                  <a:lnTo>
                    <a:pt x="149" y="390"/>
                  </a:lnTo>
                  <a:lnTo>
                    <a:pt x="149" y="390"/>
                  </a:lnTo>
                  <a:lnTo>
                    <a:pt x="149" y="390"/>
                  </a:lnTo>
                  <a:lnTo>
                    <a:pt x="140" y="390"/>
                  </a:lnTo>
                  <a:lnTo>
                    <a:pt x="140" y="390"/>
                  </a:lnTo>
                  <a:lnTo>
                    <a:pt x="140" y="381"/>
                  </a:lnTo>
                  <a:lnTo>
                    <a:pt x="140" y="381"/>
                  </a:lnTo>
                  <a:lnTo>
                    <a:pt x="132" y="381"/>
                  </a:lnTo>
                  <a:lnTo>
                    <a:pt x="132" y="372"/>
                  </a:lnTo>
                  <a:lnTo>
                    <a:pt x="123" y="363"/>
                  </a:lnTo>
                  <a:lnTo>
                    <a:pt x="123" y="363"/>
                  </a:lnTo>
                  <a:lnTo>
                    <a:pt x="123" y="354"/>
                  </a:lnTo>
                  <a:lnTo>
                    <a:pt x="123" y="345"/>
                  </a:lnTo>
                  <a:lnTo>
                    <a:pt x="123" y="336"/>
                  </a:lnTo>
                  <a:lnTo>
                    <a:pt x="123" y="328"/>
                  </a:lnTo>
                  <a:lnTo>
                    <a:pt x="123" y="328"/>
                  </a:lnTo>
                  <a:lnTo>
                    <a:pt x="61" y="336"/>
                  </a:lnTo>
                  <a:lnTo>
                    <a:pt x="0" y="336"/>
                  </a:lnTo>
                  <a:lnTo>
                    <a:pt x="0" y="336"/>
                  </a:lnTo>
                  <a:lnTo>
                    <a:pt x="0" y="328"/>
                  </a:lnTo>
                  <a:lnTo>
                    <a:pt x="0" y="319"/>
                  </a:lnTo>
                  <a:lnTo>
                    <a:pt x="0" y="319"/>
                  </a:lnTo>
                  <a:lnTo>
                    <a:pt x="0" y="319"/>
                  </a:lnTo>
                  <a:lnTo>
                    <a:pt x="8" y="310"/>
                  </a:lnTo>
                  <a:lnTo>
                    <a:pt x="0" y="310"/>
                  </a:lnTo>
                  <a:lnTo>
                    <a:pt x="8" y="310"/>
                  </a:lnTo>
                  <a:lnTo>
                    <a:pt x="0" y="292"/>
                  </a:lnTo>
                  <a:lnTo>
                    <a:pt x="8" y="292"/>
                  </a:lnTo>
                  <a:lnTo>
                    <a:pt x="8" y="292"/>
                  </a:lnTo>
                  <a:lnTo>
                    <a:pt x="8" y="292"/>
                  </a:lnTo>
                  <a:lnTo>
                    <a:pt x="8" y="283"/>
                  </a:lnTo>
                  <a:lnTo>
                    <a:pt x="8" y="283"/>
                  </a:lnTo>
                  <a:lnTo>
                    <a:pt x="17" y="275"/>
                  </a:lnTo>
                  <a:lnTo>
                    <a:pt x="8" y="275"/>
                  </a:lnTo>
                  <a:lnTo>
                    <a:pt x="17" y="266"/>
                  </a:lnTo>
                  <a:lnTo>
                    <a:pt x="17" y="266"/>
                  </a:lnTo>
                  <a:lnTo>
                    <a:pt x="35" y="257"/>
                  </a:lnTo>
                  <a:lnTo>
                    <a:pt x="26" y="257"/>
                  </a:lnTo>
                  <a:lnTo>
                    <a:pt x="26" y="248"/>
                  </a:lnTo>
                  <a:lnTo>
                    <a:pt x="26" y="248"/>
                  </a:lnTo>
                  <a:lnTo>
                    <a:pt x="35" y="248"/>
                  </a:lnTo>
                  <a:lnTo>
                    <a:pt x="35" y="239"/>
                  </a:lnTo>
                  <a:lnTo>
                    <a:pt x="26" y="248"/>
                  </a:lnTo>
                  <a:lnTo>
                    <a:pt x="26" y="239"/>
                  </a:lnTo>
                  <a:lnTo>
                    <a:pt x="26" y="239"/>
                  </a:lnTo>
                  <a:lnTo>
                    <a:pt x="35" y="239"/>
                  </a:lnTo>
                  <a:lnTo>
                    <a:pt x="35" y="230"/>
                  </a:lnTo>
                  <a:lnTo>
                    <a:pt x="44" y="230"/>
                  </a:lnTo>
                  <a:lnTo>
                    <a:pt x="44" y="230"/>
                  </a:lnTo>
                  <a:lnTo>
                    <a:pt x="44" y="230"/>
                  </a:lnTo>
                  <a:lnTo>
                    <a:pt x="35" y="230"/>
                  </a:lnTo>
                  <a:lnTo>
                    <a:pt x="35" y="222"/>
                  </a:lnTo>
                  <a:lnTo>
                    <a:pt x="26" y="222"/>
                  </a:lnTo>
                  <a:lnTo>
                    <a:pt x="26" y="213"/>
                  </a:lnTo>
                  <a:lnTo>
                    <a:pt x="26" y="213"/>
                  </a:lnTo>
                  <a:lnTo>
                    <a:pt x="35" y="222"/>
                  </a:lnTo>
                  <a:lnTo>
                    <a:pt x="26" y="213"/>
                  </a:lnTo>
                  <a:lnTo>
                    <a:pt x="35" y="204"/>
                  </a:lnTo>
                  <a:lnTo>
                    <a:pt x="26" y="213"/>
                  </a:lnTo>
                  <a:lnTo>
                    <a:pt x="26" y="204"/>
                  </a:lnTo>
                  <a:lnTo>
                    <a:pt x="26" y="195"/>
                  </a:lnTo>
                  <a:lnTo>
                    <a:pt x="26" y="195"/>
                  </a:lnTo>
                  <a:lnTo>
                    <a:pt x="17" y="195"/>
                  </a:lnTo>
                  <a:lnTo>
                    <a:pt x="26" y="186"/>
                  </a:lnTo>
                  <a:lnTo>
                    <a:pt x="26" y="177"/>
                  </a:lnTo>
                  <a:lnTo>
                    <a:pt x="17" y="177"/>
                  </a:lnTo>
                  <a:lnTo>
                    <a:pt x="17" y="186"/>
                  </a:lnTo>
                  <a:lnTo>
                    <a:pt x="17" y="177"/>
                  </a:lnTo>
                  <a:lnTo>
                    <a:pt x="17" y="177"/>
                  </a:lnTo>
                </a:path>
              </a:pathLst>
            </a:custGeom>
            <a:solidFill>
              <a:srgbClr val="FFBF00"/>
            </a:solidFill>
            <a:ln w="9525" cap="flat" cmpd="sng">
              <a:solidFill>
                <a:srgbClr val="BFBFBF"/>
              </a:solidFill>
              <a:prstDash val="solid"/>
              <a:round/>
              <a:headEnd type="none" w="med" len="med"/>
              <a:tailEnd type="none" w="med" len="med"/>
            </a:ln>
          </p:spPr>
          <p:txBody>
            <a:bodyPr spcFirstLastPara="1" wrap="square" lIns="100575" tIns="50275" rIns="100575" bIns="50275" anchor="t" anchorCtr="0">
              <a:noAutofit/>
            </a:bodyPr>
            <a:lstStyle/>
            <a:p>
              <a:pPr marL="0" marR="0" lvl="0" indent="0" algn="l" rtl="0">
                <a:spcBef>
                  <a:spcPts val="0"/>
                </a:spcBef>
                <a:spcAft>
                  <a:spcPts val="0"/>
                </a:spcAft>
                <a:buNone/>
              </a:pPr>
              <a:endParaRPr sz="2207">
                <a:solidFill>
                  <a:schemeClr val="dk1"/>
                </a:solidFill>
                <a:latin typeface="Calibri"/>
                <a:ea typeface="Calibri"/>
                <a:cs typeface="Calibri"/>
                <a:sym typeface="Calibri"/>
              </a:endParaRPr>
            </a:p>
          </p:txBody>
        </p:sp>
        <p:sp>
          <p:nvSpPr>
            <p:cNvPr id="178" name="Google Shape;178;p5"/>
            <p:cNvSpPr/>
            <p:nvPr/>
          </p:nvSpPr>
          <p:spPr>
            <a:xfrm>
              <a:off x="8167897" y="2999478"/>
              <a:ext cx="10943" cy="1217"/>
            </a:xfrm>
            <a:prstGeom prst="rect">
              <a:avLst/>
            </a:prstGeom>
            <a:solidFill>
              <a:schemeClr val="lt1"/>
            </a:solidFill>
            <a:ln w="9525" cap="flat" cmpd="sng">
              <a:solidFill>
                <a:srgbClr val="BFBFBF"/>
              </a:solidFill>
              <a:prstDash val="solid"/>
              <a:miter lim="800000"/>
              <a:headEnd type="none" w="sm" len="sm"/>
              <a:tailEnd type="none" w="sm" len="sm"/>
            </a:ln>
          </p:spPr>
          <p:txBody>
            <a:bodyPr spcFirstLastPara="1" wrap="square" lIns="100575" tIns="50275" rIns="100575" bIns="50275" anchor="t" anchorCtr="0">
              <a:noAutofit/>
            </a:bodyPr>
            <a:lstStyle/>
            <a:p>
              <a:pPr marL="0" marR="0" lvl="0" indent="0" algn="l" rtl="0">
                <a:spcBef>
                  <a:spcPts val="0"/>
                </a:spcBef>
                <a:spcAft>
                  <a:spcPts val="0"/>
                </a:spcAft>
                <a:buNone/>
              </a:pPr>
              <a:endParaRPr sz="2207">
                <a:solidFill>
                  <a:schemeClr val="dk1"/>
                </a:solidFill>
                <a:latin typeface="Calibri"/>
                <a:ea typeface="Calibri"/>
                <a:cs typeface="Calibri"/>
                <a:sym typeface="Calibri"/>
              </a:endParaRPr>
            </a:p>
          </p:txBody>
        </p:sp>
        <p:sp>
          <p:nvSpPr>
            <p:cNvPr id="179" name="Google Shape;179;p5"/>
            <p:cNvSpPr/>
            <p:nvPr/>
          </p:nvSpPr>
          <p:spPr>
            <a:xfrm>
              <a:off x="8167897" y="2999478"/>
              <a:ext cx="10943" cy="1217"/>
            </a:xfrm>
            <a:prstGeom prst="rect">
              <a:avLst/>
            </a:prstGeom>
            <a:solidFill>
              <a:schemeClr val="lt1"/>
            </a:solidFill>
            <a:ln w="9525" cap="flat" cmpd="sng">
              <a:solidFill>
                <a:srgbClr val="BFBFBF"/>
              </a:solidFill>
              <a:prstDash val="solid"/>
              <a:miter lim="800000"/>
              <a:headEnd type="none" w="sm" len="sm"/>
              <a:tailEnd type="none" w="sm" len="sm"/>
            </a:ln>
          </p:spPr>
          <p:txBody>
            <a:bodyPr spcFirstLastPara="1" wrap="square" lIns="100575" tIns="50275" rIns="100575" bIns="50275" anchor="t" anchorCtr="0">
              <a:noAutofit/>
            </a:bodyPr>
            <a:lstStyle/>
            <a:p>
              <a:pPr marL="0" marR="0" lvl="0" indent="0" algn="l" rtl="0">
                <a:spcBef>
                  <a:spcPts val="0"/>
                </a:spcBef>
                <a:spcAft>
                  <a:spcPts val="0"/>
                </a:spcAft>
                <a:buNone/>
              </a:pPr>
              <a:endParaRPr sz="2207">
                <a:solidFill>
                  <a:schemeClr val="dk1"/>
                </a:solidFill>
                <a:latin typeface="Calibri"/>
                <a:ea typeface="Calibri"/>
                <a:cs typeface="Calibri"/>
                <a:sym typeface="Calibri"/>
              </a:endParaRPr>
            </a:p>
          </p:txBody>
        </p:sp>
        <p:sp>
          <p:nvSpPr>
            <p:cNvPr id="180" name="Google Shape;180;p5"/>
            <p:cNvSpPr/>
            <p:nvPr/>
          </p:nvSpPr>
          <p:spPr>
            <a:xfrm>
              <a:off x="8221397" y="2978809"/>
              <a:ext cx="10943" cy="1217"/>
            </a:xfrm>
            <a:custGeom>
              <a:avLst/>
              <a:gdLst/>
              <a:ahLst/>
              <a:cxnLst/>
              <a:rect l="l" t="t" r="r" b="b"/>
              <a:pathLst>
                <a:path w="9" h="120000" extrusionOk="0">
                  <a:moveTo>
                    <a:pt x="0" y="0"/>
                  </a:moveTo>
                  <a:lnTo>
                    <a:pt x="9" y="0"/>
                  </a:lnTo>
                  <a:lnTo>
                    <a:pt x="0" y="0"/>
                  </a:lnTo>
                  <a:lnTo>
                    <a:pt x="0" y="0"/>
                  </a:lnTo>
                  <a:lnTo>
                    <a:pt x="0" y="0"/>
                  </a:lnTo>
                  <a:close/>
                </a:path>
              </a:pathLst>
            </a:custGeom>
            <a:solidFill>
              <a:schemeClr val="lt1"/>
            </a:solidFill>
            <a:ln w="9525" cap="flat" cmpd="sng">
              <a:solidFill>
                <a:srgbClr val="BFBFBF"/>
              </a:solidFill>
              <a:prstDash val="solid"/>
              <a:round/>
              <a:headEnd type="none" w="sm" len="sm"/>
              <a:tailEnd type="none" w="sm" len="sm"/>
            </a:ln>
          </p:spPr>
          <p:txBody>
            <a:bodyPr spcFirstLastPara="1" wrap="square" lIns="100575" tIns="50275" rIns="100575" bIns="50275" anchor="t" anchorCtr="0">
              <a:noAutofit/>
            </a:bodyPr>
            <a:lstStyle/>
            <a:p>
              <a:pPr marL="0" marR="0" lvl="0" indent="0" algn="l" rtl="0">
                <a:spcBef>
                  <a:spcPts val="0"/>
                </a:spcBef>
                <a:spcAft>
                  <a:spcPts val="0"/>
                </a:spcAft>
                <a:buNone/>
              </a:pPr>
              <a:endParaRPr sz="2207">
                <a:solidFill>
                  <a:schemeClr val="dk1"/>
                </a:solidFill>
                <a:latin typeface="Calibri"/>
                <a:ea typeface="Calibri"/>
                <a:cs typeface="Calibri"/>
                <a:sym typeface="Calibri"/>
              </a:endParaRPr>
            </a:p>
          </p:txBody>
        </p:sp>
        <p:sp>
          <p:nvSpPr>
            <p:cNvPr id="181" name="Google Shape;181;p5"/>
            <p:cNvSpPr/>
            <p:nvPr/>
          </p:nvSpPr>
          <p:spPr>
            <a:xfrm>
              <a:off x="8221397" y="2978809"/>
              <a:ext cx="10943" cy="1217"/>
            </a:xfrm>
            <a:custGeom>
              <a:avLst/>
              <a:gdLst/>
              <a:ahLst/>
              <a:cxnLst/>
              <a:rect l="l" t="t" r="r" b="b"/>
              <a:pathLst>
                <a:path w="9" h="120000" extrusionOk="0">
                  <a:moveTo>
                    <a:pt x="0" y="0"/>
                  </a:moveTo>
                  <a:lnTo>
                    <a:pt x="9" y="0"/>
                  </a:lnTo>
                  <a:lnTo>
                    <a:pt x="0" y="0"/>
                  </a:lnTo>
                  <a:lnTo>
                    <a:pt x="0" y="0"/>
                  </a:lnTo>
                  <a:lnTo>
                    <a:pt x="0" y="0"/>
                  </a:lnTo>
                </a:path>
              </a:pathLst>
            </a:custGeom>
            <a:solidFill>
              <a:schemeClr val="lt1"/>
            </a:solidFill>
            <a:ln w="9525" cap="flat" cmpd="sng">
              <a:solidFill>
                <a:srgbClr val="BFBFBF"/>
              </a:solidFill>
              <a:prstDash val="solid"/>
              <a:round/>
              <a:headEnd type="none" w="med" len="med"/>
              <a:tailEnd type="none" w="med" len="med"/>
            </a:ln>
          </p:spPr>
          <p:txBody>
            <a:bodyPr spcFirstLastPara="1" wrap="square" lIns="100575" tIns="50275" rIns="100575" bIns="50275" anchor="t" anchorCtr="0">
              <a:noAutofit/>
            </a:bodyPr>
            <a:lstStyle/>
            <a:p>
              <a:pPr marL="0" marR="0" lvl="0" indent="0" algn="l" rtl="0">
                <a:spcBef>
                  <a:spcPts val="0"/>
                </a:spcBef>
                <a:spcAft>
                  <a:spcPts val="0"/>
                </a:spcAft>
                <a:buNone/>
              </a:pPr>
              <a:endParaRPr sz="2207">
                <a:solidFill>
                  <a:schemeClr val="dk1"/>
                </a:solidFill>
                <a:latin typeface="Calibri"/>
                <a:ea typeface="Calibri"/>
                <a:cs typeface="Calibri"/>
                <a:sym typeface="Calibri"/>
              </a:endParaRPr>
            </a:p>
          </p:txBody>
        </p:sp>
        <p:sp>
          <p:nvSpPr>
            <p:cNvPr id="182" name="Google Shape;182;p5"/>
            <p:cNvSpPr/>
            <p:nvPr/>
          </p:nvSpPr>
          <p:spPr>
            <a:xfrm>
              <a:off x="7514966" y="1161060"/>
              <a:ext cx="503378" cy="570252"/>
            </a:xfrm>
            <a:custGeom>
              <a:avLst/>
              <a:gdLst/>
              <a:ahLst/>
              <a:cxnLst/>
              <a:rect l="l" t="t" r="r" b="b"/>
              <a:pathLst>
                <a:path w="414" h="469" extrusionOk="0">
                  <a:moveTo>
                    <a:pt x="9" y="36"/>
                  </a:moveTo>
                  <a:lnTo>
                    <a:pt x="71" y="36"/>
                  </a:lnTo>
                  <a:lnTo>
                    <a:pt x="115" y="36"/>
                  </a:lnTo>
                  <a:lnTo>
                    <a:pt x="115" y="27"/>
                  </a:lnTo>
                  <a:lnTo>
                    <a:pt x="115" y="0"/>
                  </a:lnTo>
                  <a:lnTo>
                    <a:pt x="115" y="0"/>
                  </a:lnTo>
                  <a:lnTo>
                    <a:pt x="123" y="9"/>
                  </a:lnTo>
                  <a:lnTo>
                    <a:pt x="132" y="9"/>
                  </a:lnTo>
                  <a:lnTo>
                    <a:pt x="132" y="27"/>
                  </a:lnTo>
                  <a:lnTo>
                    <a:pt x="141" y="45"/>
                  </a:lnTo>
                  <a:lnTo>
                    <a:pt x="141" y="45"/>
                  </a:lnTo>
                  <a:lnTo>
                    <a:pt x="141" y="53"/>
                  </a:lnTo>
                  <a:lnTo>
                    <a:pt x="150" y="53"/>
                  </a:lnTo>
                  <a:lnTo>
                    <a:pt x="159" y="53"/>
                  </a:lnTo>
                  <a:lnTo>
                    <a:pt x="159" y="53"/>
                  </a:lnTo>
                  <a:lnTo>
                    <a:pt x="185" y="62"/>
                  </a:lnTo>
                  <a:lnTo>
                    <a:pt x="185" y="62"/>
                  </a:lnTo>
                  <a:lnTo>
                    <a:pt x="194" y="71"/>
                  </a:lnTo>
                  <a:lnTo>
                    <a:pt x="203" y="62"/>
                  </a:lnTo>
                  <a:lnTo>
                    <a:pt x="203" y="62"/>
                  </a:lnTo>
                  <a:lnTo>
                    <a:pt x="211" y="62"/>
                  </a:lnTo>
                  <a:lnTo>
                    <a:pt x="211" y="62"/>
                  </a:lnTo>
                  <a:lnTo>
                    <a:pt x="211" y="62"/>
                  </a:lnTo>
                  <a:lnTo>
                    <a:pt x="220" y="53"/>
                  </a:lnTo>
                  <a:lnTo>
                    <a:pt x="229" y="53"/>
                  </a:lnTo>
                  <a:lnTo>
                    <a:pt x="247" y="62"/>
                  </a:lnTo>
                  <a:lnTo>
                    <a:pt x="247" y="71"/>
                  </a:lnTo>
                  <a:lnTo>
                    <a:pt x="255" y="71"/>
                  </a:lnTo>
                  <a:lnTo>
                    <a:pt x="255" y="71"/>
                  </a:lnTo>
                  <a:lnTo>
                    <a:pt x="255" y="80"/>
                  </a:lnTo>
                  <a:lnTo>
                    <a:pt x="264" y="80"/>
                  </a:lnTo>
                  <a:lnTo>
                    <a:pt x="264" y="89"/>
                  </a:lnTo>
                  <a:lnTo>
                    <a:pt x="264" y="80"/>
                  </a:lnTo>
                  <a:lnTo>
                    <a:pt x="273" y="80"/>
                  </a:lnTo>
                  <a:lnTo>
                    <a:pt x="282" y="80"/>
                  </a:lnTo>
                  <a:lnTo>
                    <a:pt x="282" y="80"/>
                  </a:lnTo>
                  <a:lnTo>
                    <a:pt x="299" y="89"/>
                  </a:lnTo>
                  <a:lnTo>
                    <a:pt x="299" y="98"/>
                  </a:lnTo>
                  <a:lnTo>
                    <a:pt x="308" y="98"/>
                  </a:lnTo>
                  <a:lnTo>
                    <a:pt x="317" y="98"/>
                  </a:lnTo>
                  <a:lnTo>
                    <a:pt x="326" y="98"/>
                  </a:lnTo>
                  <a:lnTo>
                    <a:pt x="326" y="89"/>
                  </a:lnTo>
                  <a:lnTo>
                    <a:pt x="335" y="80"/>
                  </a:lnTo>
                  <a:lnTo>
                    <a:pt x="343" y="80"/>
                  </a:lnTo>
                  <a:lnTo>
                    <a:pt x="343" y="89"/>
                  </a:lnTo>
                  <a:lnTo>
                    <a:pt x="343" y="89"/>
                  </a:lnTo>
                  <a:lnTo>
                    <a:pt x="352" y="89"/>
                  </a:lnTo>
                  <a:lnTo>
                    <a:pt x="352" y="89"/>
                  </a:lnTo>
                  <a:lnTo>
                    <a:pt x="361" y="89"/>
                  </a:lnTo>
                  <a:lnTo>
                    <a:pt x="370" y="89"/>
                  </a:lnTo>
                  <a:lnTo>
                    <a:pt x="370" y="89"/>
                  </a:lnTo>
                  <a:lnTo>
                    <a:pt x="387" y="89"/>
                  </a:lnTo>
                  <a:lnTo>
                    <a:pt x="387" y="98"/>
                  </a:lnTo>
                  <a:lnTo>
                    <a:pt x="387" y="98"/>
                  </a:lnTo>
                  <a:lnTo>
                    <a:pt x="396" y="98"/>
                  </a:lnTo>
                  <a:lnTo>
                    <a:pt x="396" y="98"/>
                  </a:lnTo>
                  <a:lnTo>
                    <a:pt x="414" y="98"/>
                  </a:lnTo>
                  <a:lnTo>
                    <a:pt x="405" y="98"/>
                  </a:lnTo>
                  <a:lnTo>
                    <a:pt x="405" y="106"/>
                  </a:lnTo>
                  <a:lnTo>
                    <a:pt x="396" y="106"/>
                  </a:lnTo>
                  <a:lnTo>
                    <a:pt x="379" y="115"/>
                  </a:lnTo>
                  <a:lnTo>
                    <a:pt x="379" y="115"/>
                  </a:lnTo>
                  <a:lnTo>
                    <a:pt x="361" y="124"/>
                  </a:lnTo>
                  <a:lnTo>
                    <a:pt x="352" y="133"/>
                  </a:lnTo>
                  <a:lnTo>
                    <a:pt x="335" y="151"/>
                  </a:lnTo>
                  <a:lnTo>
                    <a:pt x="326" y="160"/>
                  </a:lnTo>
                  <a:lnTo>
                    <a:pt x="308" y="168"/>
                  </a:lnTo>
                  <a:lnTo>
                    <a:pt x="308" y="177"/>
                  </a:lnTo>
                  <a:lnTo>
                    <a:pt x="308" y="177"/>
                  </a:lnTo>
                  <a:lnTo>
                    <a:pt x="299" y="186"/>
                  </a:lnTo>
                  <a:lnTo>
                    <a:pt x="282" y="195"/>
                  </a:lnTo>
                  <a:lnTo>
                    <a:pt x="282" y="204"/>
                  </a:lnTo>
                  <a:lnTo>
                    <a:pt x="282" y="204"/>
                  </a:lnTo>
                  <a:lnTo>
                    <a:pt x="282" y="204"/>
                  </a:lnTo>
                  <a:lnTo>
                    <a:pt x="273" y="213"/>
                  </a:lnTo>
                  <a:lnTo>
                    <a:pt x="273" y="213"/>
                  </a:lnTo>
                  <a:lnTo>
                    <a:pt x="273" y="248"/>
                  </a:lnTo>
                  <a:lnTo>
                    <a:pt x="273" y="257"/>
                  </a:lnTo>
                  <a:lnTo>
                    <a:pt x="273" y="257"/>
                  </a:lnTo>
                  <a:lnTo>
                    <a:pt x="264" y="266"/>
                  </a:lnTo>
                  <a:lnTo>
                    <a:pt x="247" y="274"/>
                  </a:lnTo>
                  <a:lnTo>
                    <a:pt x="247" y="274"/>
                  </a:lnTo>
                  <a:lnTo>
                    <a:pt x="247" y="283"/>
                  </a:lnTo>
                  <a:lnTo>
                    <a:pt x="247" y="283"/>
                  </a:lnTo>
                  <a:lnTo>
                    <a:pt x="247" y="292"/>
                  </a:lnTo>
                  <a:lnTo>
                    <a:pt x="247" y="301"/>
                  </a:lnTo>
                  <a:lnTo>
                    <a:pt x="255" y="301"/>
                  </a:lnTo>
                  <a:lnTo>
                    <a:pt x="255" y="310"/>
                  </a:lnTo>
                  <a:lnTo>
                    <a:pt x="255" y="319"/>
                  </a:lnTo>
                  <a:lnTo>
                    <a:pt x="255" y="328"/>
                  </a:lnTo>
                  <a:lnTo>
                    <a:pt x="247" y="336"/>
                  </a:lnTo>
                  <a:lnTo>
                    <a:pt x="255" y="345"/>
                  </a:lnTo>
                  <a:lnTo>
                    <a:pt x="255" y="354"/>
                  </a:lnTo>
                  <a:lnTo>
                    <a:pt x="247" y="363"/>
                  </a:lnTo>
                  <a:lnTo>
                    <a:pt x="255" y="372"/>
                  </a:lnTo>
                  <a:lnTo>
                    <a:pt x="264" y="372"/>
                  </a:lnTo>
                  <a:lnTo>
                    <a:pt x="273" y="372"/>
                  </a:lnTo>
                  <a:lnTo>
                    <a:pt x="282" y="381"/>
                  </a:lnTo>
                  <a:lnTo>
                    <a:pt x="282" y="381"/>
                  </a:lnTo>
                  <a:lnTo>
                    <a:pt x="282" y="389"/>
                  </a:lnTo>
                  <a:lnTo>
                    <a:pt x="291" y="389"/>
                  </a:lnTo>
                  <a:lnTo>
                    <a:pt x="299" y="389"/>
                  </a:lnTo>
                  <a:lnTo>
                    <a:pt x="308" y="407"/>
                  </a:lnTo>
                  <a:lnTo>
                    <a:pt x="317" y="416"/>
                  </a:lnTo>
                  <a:lnTo>
                    <a:pt x="326" y="416"/>
                  </a:lnTo>
                  <a:lnTo>
                    <a:pt x="326" y="416"/>
                  </a:lnTo>
                  <a:lnTo>
                    <a:pt x="335" y="416"/>
                  </a:lnTo>
                  <a:lnTo>
                    <a:pt x="335" y="425"/>
                  </a:lnTo>
                  <a:lnTo>
                    <a:pt x="343" y="434"/>
                  </a:lnTo>
                  <a:lnTo>
                    <a:pt x="343" y="442"/>
                  </a:lnTo>
                  <a:lnTo>
                    <a:pt x="343" y="451"/>
                  </a:lnTo>
                  <a:lnTo>
                    <a:pt x="343" y="451"/>
                  </a:lnTo>
                  <a:lnTo>
                    <a:pt x="343" y="460"/>
                  </a:lnTo>
                  <a:lnTo>
                    <a:pt x="291" y="460"/>
                  </a:lnTo>
                  <a:lnTo>
                    <a:pt x="203" y="460"/>
                  </a:lnTo>
                  <a:lnTo>
                    <a:pt x="106" y="469"/>
                  </a:lnTo>
                  <a:lnTo>
                    <a:pt x="44" y="469"/>
                  </a:lnTo>
                  <a:lnTo>
                    <a:pt x="44" y="328"/>
                  </a:lnTo>
                  <a:lnTo>
                    <a:pt x="44" y="319"/>
                  </a:lnTo>
                  <a:lnTo>
                    <a:pt x="35" y="319"/>
                  </a:lnTo>
                  <a:lnTo>
                    <a:pt x="35" y="319"/>
                  </a:lnTo>
                  <a:lnTo>
                    <a:pt x="27" y="301"/>
                  </a:lnTo>
                  <a:lnTo>
                    <a:pt x="27" y="301"/>
                  </a:lnTo>
                  <a:lnTo>
                    <a:pt x="27" y="301"/>
                  </a:lnTo>
                  <a:lnTo>
                    <a:pt x="27" y="292"/>
                  </a:lnTo>
                  <a:lnTo>
                    <a:pt x="35" y="292"/>
                  </a:lnTo>
                  <a:lnTo>
                    <a:pt x="35" y="283"/>
                  </a:lnTo>
                  <a:lnTo>
                    <a:pt x="44" y="274"/>
                  </a:lnTo>
                  <a:lnTo>
                    <a:pt x="44" y="266"/>
                  </a:lnTo>
                  <a:lnTo>
                    <a:pt x="44" y="266"/>
                  </a:lnTo>
                  <a:lnTo>
                    <a:pt x="35" y="257"/>
                  </a:lnTo>
                  <a:lnTo>
                    <a:pt x="35" y="248"/>
                  </a:lnTo>
                  <a:lnTo>
                    <a:pt x="35" y="239"/>
                  </a:lnTo>
                  <a:lnTo>
                    <a:pt x="35" y="230"/>
                  </a:lnTo>
                  <a:lnTo>
                    <a:pt x="27" y="230"/>
                  </a:lnTo>
                  <a:lnTo>
                    <a:pt x="27" y="221"/>
                  </a:lnTo>
                  <a:lnTo>
                    <a:pt x="27" y="221"/>
                  </a:lnTo>
                  <a:lnTo>
                    <a:pt x="27" y="204"/>
                  </a:lnTo>
                  <a:lnTo>
                    <a:pt x="27" y="195"/>
                  </a:lnTo>
                  <a:lnTo>
                    <a:pt x="27" y="186"/>
                  </a:lnTo>
                  <a:lnTo>
                    <a:pt x="27" y="186"/>
                  </a:lnTo>
                  <a:lnTo>
                    <a:pt x="27" y="168"/>
                  </a:lnTo>
                  <a:lnTo>
                    <a:pt x="27" y="160"/>
                  </a:lnTo>
                  <a:lnTo>
                    <a:pt x="27" y="160"/>
                  </a:lnTo>
                  <a:lnTo>
                    <a:pt x="27" y="151"/>
                  </a:lnTo>
                  <a:lnTo>
                    <a:pt x="27" y="151"/>
                  </a:lnTo>
                  <a:lnTo>
                    <a:pt x="27" y="133"/>
                  </a:lnTo>
                  <a:lnTo>
                    <a:pt x="18" y="124"/>
                  </a:lnTo>
                  <a:lnTo>
                    <a:pt x="18" y="115"/>
                  </a:lnTo>
                  <a:lnTo>
                    <a:pt x="9" y="98"/>
                  </a:lnTo>
                  <a:lnTo>
                    <a:pt x="9" y="98"/>
                  </a:lnTo>
                  <a:lnTo>
                    <a:pt x="9" y="89"/>
                  </a:lnTo>
                  <a:lnTo>
                    <a:pt x="9" y="80"/>
                  </a:lnTo>
                  <a:lnTo>
                    <a:pt x="9" y="80"/>
                  </a:lnTo>
                  <a:lnTo>
                    <a:pt x="9" y="71"/>
                  </a:lnTo>
                  <a:lnTo>
                    <a:pt x="9" y="62"/>
                  </a:lnTo>
                  <a:lnTo>
                    <a:pt x="9" y="53"/>
                  </a:lnTo>
                  <a:lnTo>
                    <a:pt x="9" y="36"/>
                  </a:lnTo>
                  <a:lnTo>
                    <a:pt x="0" y="36"/>
                  </a:lnTo>
                  <a:lnTo>
                    <a:pt x="0" y="36"/>
                  </a:lnTo>
                  <a:lnTo>
                    <a:pt x="9" y="36"/>
                  </a:lnTo>
                  <a:close/>
                </a:path>
              </a:pathLst>
            </a:custGeom>
            <a:solidFill>
              <a:schemeClr val="lt1"/>
            </a:solidFill>
            <a:ln w="9525" cap="flat" cmpd="sng">
              <a:solidFill>
                <a:srgbClr val="BFBFBF"/>
              </a:solidFill>
              <a:prstDash val="solid"/>
              <a:round/>
              <a:headEnd type="none" w="sm" len="sm"/>
              <a:tailEnd type="none" w="sm" len="sm"/>
            </a:ln>
          </p:spPr>
          <p:txBody>
            <a:bodyPr spcFirstLastPara="1" wrap="square" lIns="100575" tIns="50275" rIns="100575" bIns="50275" anchor="t" anchorCtr="0">
              <a:noAutofit/>
            </a:bodyPr>
            <a:lstStyle/>
            <a:p>
              <a:pPr marL="0" marR="0" lvl="0" indent="0" algn="l" rtl="0">
                <a:spcBef>
                  <a:spcPts val="0"/>
                </a:spcBef>
                <a:spcAft>
                  <a:spcPts val="0"/>
                </a:spcAft>
                <a:buNone/>
              </a:pPr>
              <a:endParaRPr sz="2207">
                <a:solidFill>
                  <a:schemeClr val="dk1"/>
                </a:solidFill>
                <a:latin typeface="Calibri"/>
                <a:ea typeface="Calibri"/>
                <a:cs typeface="Calibri"/>
                <a:sym typeface="Calibri"/>
              </a:endParaRPr>
            </a:p>
          </p:txBody>
        </p:sp>
        <p:sp>
          <p:nvSpPr>
            <p:cNvPr id="183" name="Google Shape;183;p5"/>
            <p:cNvSpPr/>
            <p:nvPr/>
          </p:nvSpPr>
          <p:spPr>
            <a:xfrm>
              <a:off x="7514966" y="1161060"/>
              <a:ext cx="503378" cy="570252"/>
            </a:xfrm>
            <a:custGeom>
              <a:avLst/>
              <a:gdLst/>
              <a:ahLst/>
              <a:cxnLst/>
              <a:rect l="l" t="t" r="r" b="b"/>
              <a:pathLst>
                <a:path w="414" h="469" extrusionOk="0">
                  <a:moveTo>
                    <a:pt x="9" y="36"/>
                  </a:moveTo>
                  <a:lnTo>
                    <a:pt x="71" y="36"/>
                  </a:lnTo>
                  <a:lnTo>
                    <a:pt x="115" y="36"/>
                  </a:lnTo>
                  <a:lnTo>
                    <a:pt x="115" y="27"/>
                  </a:lnTo>
                  <a:lnTo>
                    <a:pt x="115" y="0"/>
                  </a:lnTo>
                  <a:lnTo>
                    <a:pt x="115" y="0"/>
                  </a:lnTo>
                  <a:lnTo>
                    <a:pt x="123" y="9"/>
                  </a:lnTo>
                  <a:lnTo>
                    <a:pt x="132" y="9"/>
                  </a:lnTo>
                  <a:lnTo>
                    <a:pt x="132" y="27"/>
                  </a:lnTo>
                  <a:lnTo>
                    <a:pt x="141" y="45"/>
                  </a:lnTo>
                  <a:lnTo>
                    <a:pt x="141" y="45"/>
                  </a:lnTo>
                  <a:lnTo>
                    <a:pt x="141" y="53"/>
                  </a:lnTo>
                  <a:lnTo>
                    <a:pt x="150" y="53"/>
                  </a:lnTo>
                  <a:lnTo>
                    <a:pt x="159" y="53"/>
                  </a:lnTo>
                  <a:lnTo>
                    <a:pt x="159" y="53"/>
                  </a:lnTo>
                  <a:lnTo>
                    <a:pt x="185" y="62"/>
                  </a:lnTo>
                  <a:lnTo>
                    <a:pt x="185" y="62"/>
                  </a:lnTo>
                  <a:lnTo>
                    <a:pt x="194" y="71"/>
                  </a:lnTo>
                  <a:lnTo>
                    <a:pt x="203" y="62"/>
                  </a:lnTo>
                  <a:lnTo>
                    <a:pt x="203" y="62"/>
                  </a:lnTo>
                  <a:lnTo>
                    <a:pt x="211" y="62"/>
                  </a:lnTo>
                  <a:lnTo>
                    <a:pt x="211" y="62"/>
                  </a:lnTo>
                  <a:lnTo>
                    <a:pt x="211" y="62"/>
                  </a:lnTo>
                  <a:lnTo>
                    <a:pt x="220" y="53"/>
                  </a:lnTo>
                  <a:lnTo>
                    <a:pt x="229" y="53"/>
                  </a:lnTo>
                  <a:lnTo>
                    <a:pt x="247" y="62"/>
                  </a:lnTo>
                  <a:lnTo>
                    <a:pt x="247" y="71"/>
                  </a:lnTo>
                  <a:lnTo>
                    <a:pt x="255" y="71"/>
                  </a:lnTo>
                  <a:lnTo>
                    <a:pt x="255" y="71"/>
                  </a:lnTo>
                  <a:lnTo>
                    <a:pt x="255" y="80"/>
                  </a:lnTo>
                  <a:lnTo>
                    <a:pt x="264" y="80"/>
                  </a:lnTo>
                  <a:lnTo>
                    <a:pt x="264" y="89"/>
                  </a:lnTo>
                  <a:lnTo>
                    <a:pt x="264" y="80"/>
                  </a:lnTo>
                  <a:lnTo>
                    <a:pt x="273" y="80"/>
                  </a:lnTo>
                  <a:lnTo>
                    <a:pt x="282" y="80"/>
                  </a:lnTo>
                  <a:lnTo>
                    <a:pt x="282" y="80"/>
                  </a:lnTo>
                  <a:lnTo>
                    <a:pt x="299" y="89"/>
                  </a:lnTo>
                  <a:lnTo>
                    <a:pt x="299" y="98"/>
                  </a:lnTo>
                  <a:lnTo>
                    <a:pt x="308" y="98"/>
                  </a:lnTo>
                  <a:lnTo>
                    <a:pt x="317" y="98"/>
                  </a:lnTo>
                  <a:lnTo>
                    <a:pt x="326" y="98"/>
                  </a:lnTo>
                  <a:lnTo>
                    <a:pt x="326" y="89"/>
                  </a:lnTo>
                  <a:lnTo>
                    <a:pt x="335" y="80"/>
                  </a:lnTo>
                  <a:lnTo>
                    <a:pt x="343" y="80"/>
                  </a:lnTo>
                  <a:lnTo>
                    <a:pt x="343" y="89"/>
                  </a:lnTo>
                  <a:lnTo>
                    <a:pt x="343" y="89"/>
                  </a:lnTo>
                  <a:lnTo>
                    <a:pt x="352" y="89"/>
                  </a:lnTo>
                  <a:lnTo>
                    <a:pt x="352" y="89"/>
                  </a:lnTo>
                  <a:lnTo>
                    <a:pt x="361" y="89"/>
                  </a:lnTo>
                  <a:lnTo>
                    <a:pt x="370" y="89"/>
                  </a:lnTo>
                  <a:lnTo>
                    <a:pt x="370" y="89"/>
                  </a:lnTo>
                  <a:lnTo>
                    <a:pt x="387" y="89"/>
                  </a:lnTo>
                  <a:lnTo>
                    <a:pt x="387" y="98"/>
                  </a:lnTo>
                  <a:lnTo>
                    <a:pt x="387" y="98"/>
                  </a:lnTo>
                  <a:lnTo>
                    <a:pt x="396" y="98"/>
                  </a:lnTo>
                  <a:lnTo>
                    <a:pt x="396" y="98"/>
                  </a:lnTo>
                  <a:lnTo>
                    <a:pt x="414" y="98"/>
                  </a:lnTo>
                  <a:lnTo>
                    <a:pt x="405" y="98"/>
                  </a:lnTo>
                  <a:lnTo>
                    <a:pt x="405" y="106"/>
                  </a:lnTo>
                  <a:lnTo>
                    <a:pt x="396" y="106"/>
                  </a:lnTo>
                  <a:lnTo>
                    <a:pt x="379" y="115"/>
                  </a:lnTo>
                  <a:lnTo>
                    <a:pt x="379" y="115"/>
                  </a:lnTo>
                  <a:lnTo>
                    <a:pt x="361" y="124"/>
                  </a:lnTo>
                  <a:lnTo>
                    <a:pt x="352" y="133"/>
                  </a:lnTo>
                  <a:lnTo>
                    <a:pt x="335" y="151"/>
                  </a:lnTo>
                  <a:lnTo>
                    <a:pt x="326" y="160"/>
                  </a:lnTo>
                  <a:lnTo>
                    <a:pt x="308" y="168"/>
                  </a:lnTo>
                  <a:lnTo>
                    <a:pt x="308" y="177"/>
                  </a:lnTo>
                  <a:lnTo>
                    <a:pt x="308" y="177"/>
                  </a:lnTo>
                  <a:lnTo>
                    <a:pt x="299" y="186"/>
                  </a:lnTo>
                  <a:lnTo>
                    <a:pt x="282" y="195"/>
                  </a:lnTo>
                  <a:lnTo>
                    <a:pt x="282" y="204"/>
                  </a:lnTo>
                  <a:lnTo>
                    <a:pt x="282" y="204"/>
                  </a:lnTo>
                  <a:lnTo>
                    <a:pt x="282" y="204"/>
                  </a:lnTo>
                  <a:lnTo>
                    <a:pt x="273" y="213"/>
                  </a:lnTo>
                  <a:lnTo>
                    <a:pt x="273" y="213"/>
                  </a:lnTo>
                  <a:lnTo>
                    <a:pt x="273" y="248"/>
                  </a:lnTo>
                  <a:lnTo>
                    <a:pt x="273" y="257"/>
                  </a:lnTo>
                  <a:lnTo>
                    <a:pt x="273" y="257"/>
                  </a:lnTo>
                  <a:lnTo>
                    <a:pt x="264" y="266"/>
                  </a:lnTo>
                  <a:lnTo>
                    <a:pt x="247" y="274"/>
                  </a:lnTo>
                  <a:lnTo>
                    <a:pt x="247" y="274"/>
                  </a:lnTo>
                  <a:lnTo>
                    <a:pt x="247" y="283"/>
                  </a:lnTo>
                  <a:lnTo>
                    <a:pt x="247" y="283"/>
                  </a:lnTo>
                  <a:lnTo>
                    <a:pt x="247" y="292"/>
                  </a:lnTo>
                  <a:lnTo>
                    <a:pt x="247" y="301"/>
                  </a:lnTo>
                  <a:lnTo>
                    <a:pt x="255" y="301"/>
                  </a:lnTo>
                  <a:lnTo>
                    <a:pt x="255" y="310"/>
                  </a:lnTo>
                  <a:lnTo>
                    <a:pt x="255" y="319"/>
                  </a:lnTo>
                  <a:lnTo>
                    <a:pt x="255" y="328"/>
                  </a:lnTo>
                  <a:lnTo>
                    <a:pt x="247" y="336"/>
                  </a:lnTo>
                  <a:lnTo>
                    <a:pt x="255" y="345"/>
                  </a:lnTo>
                  <a:lnTo>
                    <a:pt x="255" y="354"/>
                  </a:lnTo>
                  <a:lnTo>
                    <a:pt x="247" y="363"/>
                  </a:lnTo>
                  <a:lnTo>
                    <a:pt x="255" y="372"/>
                  </a:lnTo>
                  <a:lnTo>
                    <a:pt x="264" y="372"/>
                  </a:lnTo>
                  <a:lnTo>
                    <a:pt x="273" y="372"/>
                  </a:lnTo>
                  <a:lnTo>
                    <a:pt x="282" y="381"/>
                  </a:lnTo>
                  <a:lnTo>
                    <a:pt x="282" y="381"/>
                  </a:lnTo>
                  <a:lnTo>
                    <a:pt x="282" y="389"/>
                  </a:lnTo>
                  <a:lnTo>
                    <a:pt x="291" y="389"/>
                  </a:lnTo>
                  <a:lnTo>
                    <a:pt x="299" y="389"/>
                  </a:lnTo>
                  <a:lnTo>
                    <a:pt x="308" y="407"/>
                  </a:lnTo>
                  <a:lnTo>
                    <a:pt x="317" y="416"/>
                  </a:lnTo>
                  <a:lnTo>
                    <a:pt x="326" y="416"/>
                  </a:lnTo>
                  <a:lnTo>
                    <a:pt x="326" y="416"/>
                  </a:lnTo>
                  <a:lnTo>
                    <a:pt x="335" y="416"/>
                  </a:lnTo>
                  <a:lnTo>
                    <a:pt x="335" y="425"/>
                  </a:lnTo>
                  <a:lnTo>
                    <a:pt x="343" y="434"/>
                  </a:lnTo>
                  <a:lnTo>
                    <a:pt x="343" y="442"/>
                  </a:lnTo>
                  <a:lnTo>
                    <a:pt x="343" y="451"/>
                  </a:lnTo>
                  <a:lnTo>
                    <a:pt x="343" y="451"/>
                  </a:lnTo>
                  <a:lnTo>
                    <a:pt x="343" y="460"/>
                  </a:lnTo>
                  <a:lnTo>
                    <a:pt x="291" y="460"/>
                  </a:lnTo>
                  <a:lnTo>
                    <a:pt x="203" y="460"/>
                  </a:lnTo>
                  <a:lnTo>
                    <a:pt x="106" y="469"/>
                  </a:lnTo>
                  <a:lnTo>
                    <a:pt x="44" y="469"/>
                  </a:lnTo>
                  <a:lnTo>
                    <a:pt x="44" y="328"/>
                  </a:lnTo>
                  <a:lnTo>
                    <a:pt x="44" y="319"/>
                  </a:lnTo>
                  <a:lnTo>
                    <a:pt x="35" y="319"/>
                  </a:lnTo>
                  <a:lnTo>
                    <a:pt x="35" y="319"/>
                  </a:lnTo>
                  <a:lnTo>
                    <a:pt x="27" y="301"/>
                  </a:lnTo>
                  <a:lnTo>
                    <a:pt x="27" y="301"/>
                  </a:lnTo>
                  <a:lnTo>
                    <a:pt x="27" y="301"/>
                  </a:lnTo>
                  <a:lnTo>
                    <a:pt x="27" y="292"/>
                  </a:lnTo>
                  <a:lnTo>
                    <a:pt x="35" y="292"/>
                  </a:lnTo>
                  <a:lnTo>
                    <a:pt x="35" y="283"/>
                  </a:lnTo>
                  <a:lnTo>
                    <a:pt x="44" y="274"/>
                  </a:lnTo>
                  <a:lnTo>
                    <a:pt x="44" y="266"/>
                  </a:lnTo>
                  <a:lnTo>
                    <a:pt x="44" y="266"/>
                  </a:lnTo>
                  <a:lnTo>
                    <a:pt x="35" y="257"/>
                  </a:lnTo>
                  <a:lnTo>
                    <a:pt x="35" y="248"/>
                  </a:lnTo>
                  <a:lnTo>
                    <a:pt x="35" y="239"/>
                  </a:lnTo>
                  <a:lnTo>
                    <a:pt x="35" y="230"/>
                  </a:lnTo>
                  <a:lnTo>
                    <a:pt x="27" y="230"/>
                  </a:lnTo>
                  <a:lnTo>
                    <a:pt x="27" y="221"/>
                  </a:lnTo>
                  <a:lnTo>
                    <a:pt x="27" y="221"/>
                  </a:lnTo>
                  <a:lnTo>
                    <a:pt x="27" y="204"/>
                  </a:lnTo>
                  <a:lnTo>
                    <a:pt x="27" y="195"/>
                  </a:lnTo>
                  <a:lnTo>
                    <a:pt x="27" y="186"/>
                  </a:lnTo>
                  <a:lnTo>
                    <a:pt x="27" y="186"/>
                  </a:lnTo>
                  <a:lnTo>
                    <a:pt x="27" y="168"/>
                  </a:lnTo>
                  <a:lnTo>
                    <a:pt x="27" y="160"/>
                  </a:lnTo>
                  <a:lnTo>
                    <a:pt x="27" y="160"/>
                  </a:lnTo>
                  <a:lnTo>
                    <a:pt x="27" y="151"/>
                  </a:lnTo>
                  <a:lnTo>
                    <a:pt x="27" y="151"/>
                  </a:lnTo>
                  <a:lnTo>
                    <a:pt x="27" y="133"/>
                  </a:lnTo>
                  <a:lnTo>
                    <a:pt x="18" y="124"/>
                  </a:lnTo>
                  <a:lnTo>
                    <a:pt x="18" y="115"/>
                  </a:lnTo>
                  <a:lnTo>
                    <a:pt x="9" y="98"/>
                  </a:lnTo>
                  <a:lnTo>
                    <a:pt x="9" y="98"/>
                  </a:lnTo>
                  <a:lnTo>
                    <a:pt x="9" y="89"/>
                  </a:lnTo>
                  <a:lnTo>
                    <a:pt x="9" y="80"/>
                  </a:lnTo>
                  <a:lnTo>
                    <a:pt x="9" y="80"/>
                  </a:lnTo>
                  <a:lnTo>
                    <a:pt x="9" y="71"/>
                  </a:lnTo>
                  <a:lnTo>
                    <a:pt x="9" y="62"/>
                  </a:lnTo>
                  <a:lnTo>
                    <a:pt x="9" y="53"/>
                  </a:lnTo>
                  <a:lnTo>
                    <a:pt x="9" y="36"/>
                  </a:lnTo>
                  <a:lnTo>
                    <a:pt x="0" y="36"/>
                  </a:lnTo>
                  <a:lnTo>
                    <a:pt x="0" y="36"/>
                  </a:lnTo>
                  <a:lnTo>
                    <a:pt x="9" y="36"/>
                  </a:lnTo>
                </a:path>
              </a:pathLst>
            </a:custGeom>
            <a:solidFill>
              <a:schemeClr val="lt1"/>
            </a:solidFill>
            <a:ln w="9525" cap="flat" cmpd="sng">
              <a:solidFill>
                <a:srgbClr val="BFBFBF"/>
              </a:solidFill>
              <a:prstDash val="solid"/>
              <a:round/>
              <a:headEnd type="none" w="med" len="med"/>
              <a:tailEnd type="none" w="med" len="med"/>
            </a:ln>
          </p:spPr>
          <p:txBody>
            <a:bodyPr spcFirstLastPara="1" wrap="square" lIns="100575" tIns="50275" rIns="100575" bIns="50275" anchor="t" anchorCtr="0">
              <a:noAutofit/>
            </a:bodyPr>
            <a:lstStyle/>
            <a:p>
              <a:pPr marL="0" marR="0" lvl="0" indent="0" algn="l" rtl="0">
                <a:spcBef>
                  <a:spcPts val="0"/>
                </a:spcBef>
                <a:spcAft>
                  <a:spcPts val="0"/>
                </a:spcAft>
                <a:buNone/>
              </a:pPr>
              <a:endParaRPr sz="2207">
                <a:solidFill>
                  <a:schemeClr val="dk1"/>
                </a:solidFill>
                <a:latin typeface="Calibri"/>
                <a:ea typeface="Calibri"/>
                <a:cs typeface="Calibri"/>
                <a:sym typeface="Calibri"/>
              </a:endParaRPr>
            </a:p>
          </p:txBody>
        </p:sp>
        <p:sp>
          <p:nvSpPr>
            <p:cNvPr id="184" name="Google Shape;184;p5"/>
            <p:cNvSpPr/>
            <p:nvPr/>
          </p:nvSpPr>
          <p:spPr>
            <a:xfrm>
              <a:off x="8189786" y="1516095"/>
              <a:ext cx="20670" cy="53500"/>
            </a:xfrm>
            <a:custGeom>
              <a:avLst/>
              <a:gdLst/>
              <a:ahLst/>
              <a:cxnLst/>
              <a:rect l="l" t="t" r="r" b="b"/>
              <a:pathLst>
                <a:path w="17" h="44" extrusionOk="0">
                  <a:moveTo>
                    <a:pt x="0" y="27"/>
                  </a:moveTo>
                  <a:lnTo>
                    <a:pt x="0" y="27"/>
                  </a:lnTo>
                  <a:lnTo>
                    <a:pt x="0" y="18"/>
                  </a:lnTo>
                  <a:lnTo>
                    <a:pt x="8" y="9"/>
                  </a:lnTo>
                  <a:lnTo>
                    <a:pt x="8" y="9"/>
                  </a:lnTo>
                  <a:lnTo>
                    <a:pt x="17" y="0"/>
                  </a:lnTo>
                  <a:lnTo>
                    <a:pt x="17" y="9"/>
                  </a:lnTo>
                  <a:lnTo>
                    <a:pt x="8" y="18"/>
                  </a:lnTo>
                  <a:lnTo>
                    <a:pt x="17" y="18"/>
                  </a:lnTo>
                  <a:lnTo>
                    <a:pt x="8" y="27"/>
                  </a:lnTo>
                  <a:lnTo>
                    <a:pt x="8" y="36"/>
                  </a:lnTo>
                  <a:lnTo>
                    <a:pt x="8" y="36"/>
                  </a:lnTo>
                  <a:lnTo>
                    <a:pt x="0" y="44"/>
                  </a:lnTo>
                  <a:lnTo>
                    <a:pt x="0" y="44"/>
                  </a:lnTo>
                  <a:lnTo>
                    <a:pt x="0" y="36"/>
                  </a:lnTo>
                  <a:lnTo>
                    <a:pt x="0" y="27"/>
                  </a:lnTo>
                  <a:close/>
                </a:path>
              </a:pathLst>
            </a:custGeom>
            <a:solidFill>
              <a:schemeClr val="lt1"/>
            </a:solidFill>
            <a:ln w="9525" cap="flat" cmpd="sng">
              <a:solidFill>
                <a:srgbClr val="BFBFBF"/>
              </a:solidFill>
              <a:prstDash val="solid"/>
              <a:round/>
              <a:headEnd type="none" w="sm" len="sm"/>
              <a:tailEnd type="none" w="sm" len="sm"/>
            </a:ln>
          </p:spPr>
          <p:txBody>
            <a:bodyPr spcFirstLastPara="1" wrap="square" lIns="100575" tIns="50275" rIns="100575" bIns="50275" anchor="t" anchorCtr="0">
              <a:noAutofit/>
            </a:bodyPr>
            <a:lstStyle/>
            <a:p>
              <a:pPr marL="0" marR="0" lvl="0" indent="0" algn="l" rtl="0">
                <a:spcBef>
                  <a:spcPts val="0"/>
                </a:spcBef>
                <a:spcAft>
                  <a:spcPts val="0"/>
                </a:spcAft>
                <a:buNone/>
              </a:pPr>
              <a:endParaRPr sz="2207">
                <a:solidFill>
                  <a:schemeClr val="dk1"/>
                </a:solidFill>
                <a:latin typeface="Calibri"/>
                <a:ea typeface="Calibri"/>
                <a:cs typeface="Calibri"/>
                <a:sym typeface="Calibri"/>
              </a:endParaRPr>
            </a:p>
          </p:txBody>
        </p:sp>
        <p:sp>
          <p:nvSpPr>
            <p:cNvPr id="185" name="Google Shape;185;p5"/>
            <p:cNvSpPr/>
            <p:nvPr/>
          </p:nvSpPr>
          <p:spPr>
            <a:xfrm>
              <a:off x="8189786" y="1516095"/>
              <a:ext cx="20670" cy="53500"/>
            </a:xfrm>
            <a:custGeom>
              <a:avLst/>
              <a:gdLst/>
              <a:ahLst/>
              <a:cxnLst/>
              <a:rect l="l" t="t" r="r" b="b"/>
              <a:pathLst>
                <a:path w="17" h="44" extrusionOk="0">
                  <a:moveTo>
                    <a:pt x="0" y="27"/>
                  </a:moveTo>
                  <a:lnTo>
                    <a:pt x="0" y="27"/>
                  </a:lnTo>
                  <a:lnTo>
                    <a:pt x="0" y="18"/>
                  </a:lnTo>
                  <a:lnTo>
                    <a:pt x="8" y="9"/>
                  </a:lnTo>
                  <a:lnTo>
                    <a:pt x="8" y="9"/>
                  </a:lnTo>
                  <a:lnTo>
                    <a:pt x="17" y="0"/>
                  </a:lnTo>
                  <a:lnTo>
                    <a:pt x="17" y="9"/>
                  </a:lnTo>
                  <a:lnTo>
                    <a:pt x="8" y="18"/>
                  </a:lnTo>
                  <a:lnTo>
                    <a:pt x="17" y="18"/>
                  </a:lnTo>
                  <a:lnTo>
                    <a:pt x="8" y="27"/>
                  </a:lnTo>
                  <a:lnTo>
                    <a:pt x="8" y="36"/>
                  </a:lnTo>
                  <a:lnTo>
                    <a:pt x="8" y="36"/>
                  </a:lnTo>
                  <a:lnTo>
                    <a:pt x="0" y="44"/>
                  </a:lnTo>
                  <a:lnTo>
                    <a:pt x="0" y="44"/>
                  </a:lnTo>
                  <a:lnTo>
                    <a:pt x="0" y="36"/>
                  </a:lnTo>
                  <a:lnTo>
                    <a:pt x="0" y="27"/>
                  </a:lnTo>
                </a:path>
              </a:pathLst>
            </a:custGeom>
            <a:solidFill>
              <a:schemeClr val="lt1"/>
            </a:solidFill>
            <a:ln w="9525" cap="flat" cmpd="sng">
              <a:solidFill>
                <a:srgbClr val="BFBFBF"/>
              </a:solidFill>
              <a:prstDash val="solid"/>
              <a:round/>
              <a:headEnd type="none" w="med" len="med"/>
              <a:tailEnd type="none" w="med" len="med"/>
            </a:ln>
          </p:spPr>
          <p:txBody>
            <a:bodyPr spcFirstLastPara="1" wrap="square" lIns="100575" tIns="50275" rIns="100575" bIns="50275" anchor="t" anchorCtr="0">
              <a:noAutofit/>
            </a:bodyPr>
            <a:lstStyle/>
            <a:p>
              <a:pPr marL="0" marR="0" lvl="0" indent="0" algn="l" rtl="0">
                <a:spcBef>
                  <a:spcPts val="0"/>
                </a:spcBef>
                <a:spcAft>
                  <a:spcPts val="0"/>
                </a:spcAft>
                <a:buNone/>
              </a:pPr>
              <a:endParaRPr sz="2207">
                <a:solidFill>
                  <a:schemeClr val="dk1"/>
                </a:solidFill>
                <a:latin typeface="Calibri"/>
                <a:ea typeface="Calibri"/>
                <a:cs typeface="Calibri"/>
                <a:sym typeface="Calibri"/>
              </a:endParaRPr>
            </a:p>
          </p:txBody>
        </p:sp>
        <p:sp>
          <p:nvSpPr>
            <p:cNvPr id="186" name="Google Shape;186;p5"/>
            <p:cNvSpPr/>
            <p:nvPr/>
          </p:nvSpPr>
          <p:spPr>
            <a:xfrm>
              <a:off x="8253009" y="1451654"/>
              <a:ext cx="300324" cy="408538"/>
            </a:xfrm>
            <a:custGeom>
              <a:avLst/>
              <a:gdLst/>
              <a:ahLst/>
              <a:cxnLst/>
              <a:rect l="l" t="t" r="r" b="b"/>
              <a:pathLst>
                <a:path w="247" h="336" extrusionOk="0">
                  <a:moveTo>
                    <a:pt x="0" y="336"/>
                  </a:moveTo>
                  <a:lnTo>
                    <a:pt x="0" y="336"/>
                  </a:lnTo>
                  <a:lnTo>
                    <a:pt x="9" y="327"/>
                  </a:lnTo>
                  <a:lnTo>
                    <a:pt x="9" y="318"/>
                  </a:lnTo>
                  <a:lnTo>
                    <a:pt x="18" y="318"/>
                  </a:lnTo>
                  <a:lnTo>
                    <a:pt x="18" y="301"/>
                  </a:lnTo>
                  <a:lnTo>
                    <a:pt x="27" y="292"/>
                  </a:lnTo>
                  <a:lnTo>
                    <a:pt x="27" y="283"/>
                  </a:lnTo>
                  <a:lnTo>
                    <a:pt x="27" y="265"/>
                  </a:lnTo>
                  <a:lnTo>
                    <a:pt x="27" y="257"/>
                  </a:lnTo>
                  <a:lnTo>
                    <a:pt x="27" y="230"/>
                  </a:lnTo>
                  <a:lnTo>
                    <a:pt x="18" y="221"/>
                  </a:lnTo>
                  <a:lnTo>
                    <a:pt x="27" y="212"/>
                  </a:lnTo>
                  <a:lnTo>
                    <a:pt x="18" y="212"/>
                  </a:lnTo>
                  <a:lnTo>
                    <a:pt x="0" y="186"/>
                  </a:lnTo>
                  <a:lnTo>
                    <a:pt x="0" y="186"/>
                  </a:lnTo>
                  <a:lnTo>
                    <a:pt x="0" y="177"/>
                  </a:lnTo>
                  <a:lnTo>
                    <a:pt x="9" y="168"/>
                  </a:lnTo>
                  <a:lnTo>
                    <a:pt x="0" y="159"/>
                  </a:lnTo>
                  <a:lnTo>
                    <a:pt x="0" y="150"/>
                  </a:lnTo>
                  <a:lnTo>
                    <a:pt x="0" y="150"/>
                  </a:lnTo>
                  <a:lnTo>
                    <a:pt x="9" y="142"/>
                  </a:lnTo>
                  <a:lnTo>
                    <a:pt x="9" y="124"/>
                  </a:lnTo>
                  <a:lnTo>
                    <a:pt x="9" y="124"/>
                  </a:lnTo>
                  <a:lnTo>
                    <a:pt x="9" y="115"/>
                  </a:lnTo>
                  <a:lnTo>
                    <a:pt x="9" y="106"/>
                  </a:lnTo>
                  <a:lnTo>
                    <a:pt x="9" y="97"/>
                  </a:lnTo>
                  <a:lnTo>
                    <a:pt x="18" y="97"/>
                  </a:lnTo>
                  <a:lnTo>
                    <a:pt x="18" y="89"/>
                  </a:lnTo>
                  <a:lnTo>
                    <a:pt x="18" y="89"/>
                  </a:lnTo>
                  <a:lnTo>
                    <a:pt x="27" y="80"/>
                  </a:lnTo>
                  <a:lnTo>
                    <a:pt x="27" y="80"/>
                  </a:lnTo>
                  <a:lnTo>
                    <a:pt x="36" y="71"/>
                  </a:lnTo>
                  <a:lnTo>
                    <a:pt x="36" y="71"/>
                  </a:lnTo>
                  <a:lnTo>
                    <a:pt x="36" y="62"/>
                  </a:lnTo>
                  <a:lnTo>
                    <a:pt x="36" y="53"/>
                  </a:lnTo>
                  <a:lnTo>
                    <a:pt x="44" y="53"/>
                  </a:lnTo>
                  <a:lnTo>
                    <a:pt x="44" y="71"/>
                  </a:lnTo>
                  <a:lnTo>
                    <a:pt x="44" y="71"/>
                  </a:lnTo>
                  <a:lnTo>
                    <a:pt x="44" y="80"/>
                  </a:lnTo>
                  <a:lnTo>
                    <a:pt x="44" y="80"/>
                  </a:lnTo>
                  <a:lnTo>
                    <a:pt x="44" y="89"/>
                  </a:lnTo>
                  <a:lnTo>
                    <a:pt x="44" y="80"/>
                  </a:lnTo>
                  <a:lnTo>
                    <a:pt x="44" y="71"/>
                  </a:lnTo>
                  <a:lnTo>
                    <a:pt x="53" y="71"/>
                  </a:lnTo>
                  <a:lnTo>
                    <a:pt x="53" y="80"/>
                  </a:lnTo>
                  <a:lnTo>
                    <a:pt x="44" y="89"/>
                  </a:lnTo>
                  <a:lnTo>
                    <a:pt x="53" y="80"/>
                  </a:lnTo>
                  <a:lnTo>
                    <a:pt x="53" y="80"/>
                  </a:lnTo>
                  <a:lnTo>
                    <a:pt x="53" y="71"/>
                  </a:lnTo>
                  <a:lnTo>
                    <a:pt x="53" y="62"/>
                  </a:lnTo>
                  <a:lnTo>
                    <a:pt x="53" y="53"/>
                  </a:lnTo>
                  <a:lnTo>
                    <a:pt x="53" y="44"/>
                  </a:lnTo>
                  <a:lnTo>
                    <a:pt x="62" y="44"/>
                  </a:lnTo>
                  <a:lnTo>
                    <a:pt x="62" y="35"/>
                  </a:lnTo>
                  <a:lnTo>
                    <a:pt x="71" y="35"/>
                  </a:lnTo>
                  <a:lnTo>
                    <a:pt x="71" y="35"/>
                  </a:lnTo>
                  <a:lnTo>
                    <a:pt x="71" y="27"/>
                  </a:lnTo>
                  <a:lnTo>
                    <a:pt x="62" y="27"/>
                  </a:lnTo>
                  <a:lnTo>
                    <a:pt x="62" y="18"/>
                  </a:lnTo>
                  <a:lnTo>
                    <a:pt x="71" y="18"/>
                  </a:lnTo>
                  <a:lnTo>
                    <a:pt x="71" y="9"/>
                  </a:lnTo>
                  <a:lnTo>
                    <a:pt x="80" y="9"/>
                  </a:lnTo>
                  <a:lnTo>
                    <a:pt x="80" y="0"/>
                  </a:lnTo>
                  <a:lnTo>
                    <a:pt x="88" y="9"/>
                  </a:lnTo>
                  <a:lnTo>
                    <a:pt x="88" y="9"/>
                  </a:lnTo>
                  <a:lnTo>
                    <a:pt x="97" y="9"/>
                  </a:lnTo>
                  <a:lnTo>
                    <a:pt x="106" y="9"/>
                  </a:lnTo>
                  <a:lnTo>
                    <a:pt x="106" y="9"/>
                  </a:lnTo>
                  <a:lnTo>
                    <a:pt x="115" y="9"/>
                  </a:lnTo>
                  <a:lnTo>
                    <a:pt x="115" y="18"/>
                  </a:lnTo>
                  <a:lnTo>
                    <a:pt x="115" y="18"/>
                  </a:lnTo>
                  <a:lnTo>
                    <a:pt x="124" y="18"/>
                  </a:lnTo>
                  <a:lnTo>
                    <a:pt x="132" y="18"/>
                  </a:lnTo>
                  <a:lnTo>
                    <a:pt x="132" y="27"/>
                  </a:lnTo>
                  <a:lnTo>
                    <a:pt x="141" y="27"/>
                  </a:lnTo>
                  <a:lnTo>
                    <a:pt x="150" y="27"/>
                  </a:lnTo>
                  <a:lnTo>
                    <a:pt x="159" y="27"/>
                  </a:lnTo>
                  <a:lnTo>
                    <a:pt x="159" y="35"/>
                  </a:lnTo>
                  <a:lnTo>
                    <a:pt x="159" y="35"/>
                  </a:lnTo>
                  <a:lnTo>
                    <a:pt x="168" y="44"/>
                  </a:lnTo>
                  <a:lnTo>
                    <a:pt x="168" y="44"/>
                  </a:lnTo>
                  <a:lnTo>
                    <a:pt x="168" y="44"/>
                  </a:lnTo>
                  <a:lnTo>
                    <a:pt x="168" y="53"/>
                  </a:lnTo>
                  <a:lnTo>
                    <a:pt x="159" y="53"/>
                  </a:lnTo>
                  <a:lnTo>
                    <a:pt x="168" y="62"/>
                  </a:lnTo>
                  <a:lnTo>
                    <a:pt x="168" y="62"/>
                  </a:lnTo>
                  <a:lnTo>
                    <a:pt x="176" y="71"/>
                  </a:lnTo>
                  <a:lnTo>
                    <a:pt x="176" y="80"/>
                  </a:lnTo>
                  <a:lnTo>
                    <a:pt x="176" y="89"/>
                  </a:lnTo>
                  <a:lnTo>
                    <a:pt x="176" y="106"/>
                  </a:lnTo>
                  <a:lnTo>
                    <a:pt x="168" y="106"/>
                  </a:lnTo>
                  <a:lnTo>
                    <a:pt x="168" y="115"/>
                  </a:lnTo>
                  <a:lnTo>
                    <a:pt x="168" y="115"/>
                  </a:lnTo>
                  <a:lnTo>
                    <a:pt x="168" y="124"/>
                  </a:lnTo>
                  <a:lnTo>
                    <a:pt x="159" y="133"/>
                  </a:lnTo>
                  <a:lnTo>
                    <a:pt x="159" y="133"/>
                  </a:lnTo>
                  <a:lnTo>
                    <a:pt x="150" y="142"/>
                  </a:lnTo>
                  <a:lnTo>
                    <a:pt x="150" y="150"/>
                  </a:lnTo>
                  <a:lnTo>
                    <a:pt x="150" y="159"/>
                  </a:lnTo>
                  <a:lnTo>
                    <a:pt x="159" y="168"/>
                  </a:lnTo>
                  <a:lnTo>
                    <a:pt x="159" y="168"/>
                  </a:lnTo>
                  <a:lnTo>
                    <a:pt x="168" y="168"/>
                  </a:lnTo>
                  <a:lnTo>
                    <a:pt x="168" y="159"/>
                  </a:lnTo>
                  <a:lnTo>
                    <a:pt x="168" y="159"/>
                  </a:lnTo>
                  <a:lnTo>
                    <a:pt x="176" y="150"/>
                  </a:lnTo>
                  <a:lnTo>
                    <a:pt x="176" y="142"/>
                  </a:lnTo>
                  <a:lnTo>
                    <a:pt x="176" y="142"/>
                  </a:lnTo>
                  <a:lnTo>
                    <a:pt x="185" y="142"/>
                  </a:lnTo>
                  <a:lnTo>
                    <a:pt x="185" y="133"/>
                  </a:lnTo>
                  <a:lnTo>
                    <a:pt x="194" y="133"/>
                  </a:lnTo>
                  <a:lnTo>
                    <a:pt x="203" y="124"/>
                  </a:lnTo>
                  <a:lnTo>
                    <a:pt x="203" y="124"/>
                  </a:lnTo>
                  <a:lnTo>
                    <a:pt x="212" y="124"/>
                  </a:lnTo>
                  <a:lnTo>
                    <a:pt x="212" y="133"/>
                  </a:lnTo>
                  <a:lnTo>
                    <a:pt x="220" y="142"/>
                  </a:lnTo>
                  <a:lnTo>
                    <a:pt x="229" y="159"/>
                  </a:lnTo>
                  <a:lnTo>
                    <a:pt x="229" y="168"/>
                  </a:lnTo>
                  <a:lnTo>
                    <a:pt x="229" y="177"/>
                  </a:lnTo>
                  <a:lnTo>
                    <a:pt x="238" y="186"/>
                  </a:lnTo>
                  <a:lnTo>
                    <a:pt x="238" y="195"/>
                  </a:lnTo>
                  <a:lnTo>
                    <a:pt x="247" y="203"/>
                  </a:lnTo>
                  <a:lnTo>
                    <a:pt x="247" y="203"/>
                  </a:lnTo>
                  <a:lnTo>
                    <a:pt x="247" y="203"/>
                  </a:lnTo>
                  <a:lnTo>
                    <a:pt x="238" y="212"/>
                  </a:lnTo>
                  <a:lnTo>
                    <a:pt x="238" y="221"/>
                  </a:lnTo>
                  <a:lnTo>
                    <a:pt x="247" y="221"/>
                  </a:lnTo>
                  <a:lnTo>
                    <a:pt x="238" y="230"/>
                  </a:lnTo>
                  <a:lnTo>
                    <a:pt x="238" y="239"/>
                  </a:lnTo>
                  <a:lnTo>
                    <a:pt x="238" y="239"/>
                  </a:lnTo>
                  <a:lnTo>
                    <a:pt x="238" y="239"/>
                  </a:lnTo>
                  <a:lnTo>
                    <a:pt x="238" y="230"/>
                  </a:lnTo>
                  <a:lnTo>
                    <a:pt x="229" y="230"/>
                  </a:lnTo>
                  <a:lnTo>
                    <a:pt x="229" y="230"/>
                  </a:lnTo>
                  <a:lnTo>
                    <a:pt x="229" y="239"/>
                  </a:lnTo>
                  <a:lnTo>
                    <a:pt x="220" y="239"/>
                  </a:lnTo>
                  <a:lnTo>
                    <a:pt x="220" y="257"/>
                  </a:lnTo>
                  <a:lnTo>
                    <a:pt x="220" y="257"/>
                  </a:lnTo>
                  <a:lnTo>
                    <a:pt x="212" y="265"/>
                  </a:lnTo>
                  <a:lnTo>
                    <a:pt x="212" y="265"/>
                  </a:lnTo>
                  <a:lnTo>
                    <a:pt x="212" y="265"/>
                  </a:lnTo>
                  <a:lnTo>
                    <a:pt x="212" y="274"/>
                  </a:lnTo>
                  <a:lnTo>
                    <a:pt x="212" y="283"/>
                  </a:lnTo>
                  <a:lnTo>
                    <a:pt x="203" y="301"/>
                  </a:lnTo>
                  <a:lnTo>
                    <a:pt x="194" y="310"/>
                  </a:lnTo>
                  <a:lnTo>
                    <a:pt x="176" y="318"/>
                  </a:lnTo>
                  <a:lnTo>
                    <a:pt x="124" y="327"/>
                  </a:lnTo>
                  <a:lnTo>
                    <a:pt x="115" y="318"/>
                  </a:lnTo>
                  <a:lnTo>
                    <a:pt x="36" y="327"/>
                  </a:lnTo>
                  <a:lnTo>
                    <a:pt x="0" y="336"/>
                  </a:lnTo>
                  <a:lnTo>
                    <a:pt x="0" y="336"/>
                  </a:lnTo>
                  <a:close/>
                </a:path>
              </a:pathLst>
            </a:custGeom>
            <a:solidFill>
              <a:schemeClr val="lt1"/>
            </a:solidFill>
            <a:ln w="9525" cap="flat" cmpd="sng">
              <a:solidFill>
                <a:srgbClr val="BFBFBF"/>
              </a:solidFill>
              <a:prstDash val="solid"/>
              <a:round/>
              <a:headEnd type="none" w="sm" len="sm"/>
              <a:tailEnd type="none" w="sm" len="sm"/>
            </a:ln>
          </p:spPr>
          <p:txBody>
            <a:bodyPr spcFirstLastPara="1" wrap="square" lIns="100575" tIns="50275" rIns="100575" bIns="50275" anchor="t" anchorCtr="0">
              <a:noAutofit/>
            </a:bodyPr>
            <a:lstStyle/>
            <a:p>
              <a:pPr marL="0" marR="0" lvl="0" indent="0" algn="l" rtl="0">
                <a:spcBef>
                  <a:spcPts val="0"/>
                </a:spcBef>
                <a:spcAft>
                  <a:spcPts val="0"/>
                </a:spcAft>
                <a:buNone/>
              </a:pPr>
              <a:endParaRPr sz="2207">
                <a:solidFill>
                  <a:schemeClr val="dk1"/>
                </a:solidFill>
                <a:latin typeface="Calibri"/>
                <a:ea typeface="Calibri"/>
                <a:cs typeface="Calibri"/>
                <a:sym typeface="Calibri"/>
              </a:endParaRPr>
            </a:p>
          </p:txBody>
        </p:sp>
        <p:sp>
          <p:nvSpPr>
            <p:cNvPr id="187" name="Google Shape;187;p5"/>
            <p:cNvSpPr/>
            <p:nvPr/>
          </p:nvSpPr>
          <p:spPr>
            <a:xfrm>
              <a:off x="8253009" y="1451654"/>
              <a:ext cx="300324" cy="408538"/>
            </a:xfrm>
            <a:custGeom>
              <a:avLst/>
              <a:gdLst/>
              <a:ahLst/>
              <a:cxnLst/>
              <a:rect l="l" t="t" r="r" b="b"/>
              <a:pathLst>
                <a:path w="247" h="336" extrusionOk="0">
                  <a:moveTo>
                    <a:pt x="0" y="336"/>
                  </a:moveTo>
                  <a:lnTo>
                    <a:pt x="0" y="336"/>
                  </a:lnTo>
                  <a:lnTo>
                    <a:pt x="9" y="327"/>
                  </a:lnTo>
                  <a:lnTo>
                    <a:pt x="9" y="318"/>
                  </a:lnTo>
                  <a:lnTo>
                    <a:pt x="18" y="318"/>
                  </a:lnTo>
                  <a:lnTo>
                    <a:pt x="18" y="301"/>
                  </a:lnTo>
                  <a:lnTo>
                    <a:pt x="27" y="292"/>
                  </a:lnTo>
                  <a:lnTo>
                    <a:pt x="27" y="283"/>
                  </a:lnTo>
                  <a:lnTo>
                    <a:pt x="27" y="265"/>
                  </a:lnTo>
                  <a:lnTo>
                    <a:pt x="27" y="257"/>
                  </a:lnTo>
                  <a:lnTo>
                    <a:pt x="27" y="230"/>
                  </a:lnTo>
                  <a:lnTo>
                    <a:pt x="18" y="221"/>
                  </a:lnTo>
                  <a:lnTo>
                    <a:pt x="27" y="212"/>
                  </a:lnTo>
                  <a:lnTo>
                    <a:pt x="18" y="212"/>
                  </a:lnTo>
                  <a:lnTo>
                    <a:pt x="0" y="186"/>
                  </a:lnTo>
                  <a:lnTo>
                    <a:pt x="0" y="186"/>
                  </a:lnTo>
                  <a:lnTo>
                    <a:pt x="0" y="177"/>
                  </a:lnTo>
                  <a:lnTo>
                    <a:pt x="9" y="168"/>
                  </a:lnTo>
                  <a:lnTo>
                    <a:pt x="0" y="159"/>
                  </a:lnTo>
                  <a:lnTo>
                    <a:pt x="0" y="150"/>
                  </a:lnTo>
                  <a:lnTo>
                    <a:pt x="0" y="150"/>
                  </a:lnTo>
                  <a:lnTo>
                    <a:pt x="9" y="142"/>
                  </a:lnTo>
                  <a:lnTo>
                    <a:pt x="9" y="124"/>
                  </a:lnTo>
                  <a:lnTo>
                    <a:pt x="9" y="124"/>
                  </a:lnTo>
                  <a:lnTo>
                    <a:pt x="9" y="115"/>
                  </a:lnTo>
                  <a:lnTo>
                    <a:pt x="9" y="106"/>
                  </a:lnTo>
                  <a:lnTo>
                    <a:pt x="9" y="97"/>
                  </a:lnTo>
                  <a:lnTo>
                    <a:pt x="18" y="97"/>
                  </a:lnTo>
                  <a:lnTo>
                    <a:pt x="18" y="89"/>
                  </a:lnTo>
                  <a:lnTo>
                    <a:pt x="18" y="89"/>
                  </a:lnTo>
                  <a:lnTo>
                    <a:pt x="27" y="80"/>
                  </a:lnTo>
                  <a:lnTo>
                    <a:pt x="27" y="80"/>
                  </a:lnTo>
                  <a:lnTo>
                    <a:pt x="36" y="71"/>
                  </a:lnTo>
                  <a:lnTo>
                    <a:pt x="36" y="71"/>
                  </a:lnTo>
                  <a:lnTo>
                    <a:pt x="36" y="62"/>
                  </a:lnTo>
                  <a:lnTo>
                    <a:pt x="36" y="53"/>
                  </a:lnTo>
                  <a:lnTo>
                    <a:pt x="44" y="53"/>
                  </a:lnTo>
                  <a:lnTo>
                    <a:pt x="44" y="71"/>
                  </a:lnTo>
                  <a:lnTo>
                    <a:pt x="44" y="71"/>
                  </a:lnTo>
                  <a:lnTo>
                    <a:pt x="44" y="80"/>
                  </a:lnTo>
                  <a:lnTo>
                    <a:pt x="44" y="80"/>
                  </a:lnTo>
                  <a:lnTo>
                    <a:pt x="44" y="89"/>
                  </a:lnTo>
                  <a:lnTo>
                    <a:pt x="44" y="80"/>
                  </a:lnTo>
                  <a:lnTo>
                    <a:pt x="44" y="71"/>
                  </a:lnTo>
                  <a:lnTo>
                    <a:pt x="53" y="71"/>
                  </a:lnTo>
                  <a:lnTo>
                    <a:pt x="53" y="80"/>
                  </a:lnTo>
                  <a:lnTo>
                    <a:pt x="44" y="89"/>
                  </a:lnTo>
                  <a:lnTo>
                    <a:pt x="53" y="80"/>
                  </a:lnTo>
                  <a:lnTo>
                    <a:pt x="53" y="80"/>
                  </a:lnTo>
                  <a:lnTo>
                    <a:pt x="53" y="71"/>
                  </a:lnTo>
                  <a:lnTo>
                    <a:pt x="53" y="62"/>
                  </a:lnTo>
                  <a:lnTo>
                    <a:pt x="53" y="53"/>
                  </a:lnTo>
                  <a:lnTo>
                    <a:pt x="53" y="44"/>
                  </a:lnTo>
                  <a:lnTo>
                    <a:pt x="62" y="44"/>
                  </a:lnTo>
                  <a:lnTo>
                    <a:pt x="62" y="35"/>
                  </a:lnTo>
                  <a:lnTo>
                    <a:pt x="71" y="35"/>
                  </a:lnTo>
                  <a:lnTo>
                    <a:pt x="71" y="35"/>
                  </a:lnTo>
                  <a:lnTo>
                    <a:pt x="71" y="27"/>
                  </a:lnTo>
                  <a:lnTo>
                    <a:pt x="62" y="27"/>
                  </a:lnTo>
                  <a:lnTo>
                    <a:pt x="62" y="18"/>
                  </a:lnTo>
                  <a:lnTo>
                    <a:pt x="71" y="18"/>
                  </a:lnTo>
                  <a:lnTo>
                    <a:pt x="71" y="9"/>
                  </a:lnTo>
                  <a:lnTo>
                    <a:pt x="80" y="9"/>
                  </a:lnTo>
                  <a:lnTo>
                    <a:pt x="80" y="0"/>
                  </a:lnTo>
                  <a:lnTo>
                    <a:pt x="88" y="9"/>
                  </a:lnTo>
                  <a:lnTo>
                    <a:pt x="88" y="9"/>
                  </a:lnTo>
                  <a:lnTo>
                    <a:pt x="97" y="9"/>
                  </a:lnTo>
                  <a:lnTo>
                    <a:pt x="106" y="9"/>
                  </a:lnTo>
                  <a:lnTo>
                    <a:pt x="106" y="9"/>
                  </a:lnTo>
                  <a:lnTo>
                    <a:pt x="115" y="9"/>
                  </a:lnTo>
                  <a:lnTo>
                    <a:pt x="115" y="18"/>
                  </a:lnTo>
                  <a:lnTo>
                    <a:pt x="115" y="18"/>
                  </a:lnTo>
                  <a:lnTo>
                    <a:pt x="124" y="18"/>
                  </a:lnTo>
                  <a:lnTo>
                    <a:pt x="132" y="18"/>
                  </a:lnTo>
                  <a:lnTo>
                    <a:pt x="132" y="27"/>
                  </a:lnTo>
                  <a:lnTo>
                    <a:pt x="141" y="27"/>
                  </a:lnTo>
                  <a:lnTo>
                    <a:pt x="150" y="27"/>
                  </a:lnTo>
                  <a:lnTo>
                    <a:pt x="159" y="27"/>
                  </a:lnTo>
                  <a:lnTo>
                    <a:pt x="159" y="35"/>
                  </a:lnTo>
                  <a:lnTo>
                    <a:pt x="159" y="35"/>
                  </a:lnTo>
                  <a:lnTo>
                    <a:pt x="168" y="44"/>
                  </a:lnTo>
                  <a:lnTo>
                    <a:pt x="168" y="44"/>
                  </a:lnTo>
                  <a:lnTo>
                    <a:pt x="168" y="44"/>
                  </a:lnTo>
                  <a:lnTo>
                    <a:pt x="168" y="53"/>
                  </a:lnTo>
                  <a:lnTo>
                    <a:pt x="159" y="53"/>
                  </a:lnTo>
                  <a:lnTo>
                    <a:pt x="168" y="62"/>
                  </a:lnTo>
                  <a:lnTo>
                    <a:pt x="168" y="62"/>
                  </a:lnTo>
                  <a:lnTo>
                    <a:pt x="176" y="71"/>
                  </a:lnTo>
                  <a:lnTo>
                    <a:pt x="176" y="80"/>
                  </a:lnTo>
                  <a:lnTo>
                    <a:pt x="176" y="89"/>
                  </a:lnTo>
                  <a:lnTo>
                    <a:pt x="176" y="106"/>
                  </a:lnTo>
                  <a:lnTo>
                    <a:pt x="168" y="106"/>
                  </a:lnTo>
                  <a:lnTo>
                    <a:pt x="168" y="115"/>
                  </a:lnTo>
                  <a:lnTo>
                    <a:pt x="168" y="115"/>
                  </a:lnTo>
                  <a:lnTo>
                    <a:pt x="168" y="124"/>
                  </a:lnTo>
                  <a:lnTo>
                    <a:pt x="159" y="133"/>
                  </a:lnTo>
                  <a:lnTo>
                    <a:pt x="159" y="133"/>
                  </a:lnTo>
                  <a:lnTo>
                    <a:pt x="150" y="142"/>
                  </a:lnTo>
                  <a:lnTo>
                    <a:pt x="150" y="150"/>
                  </a:lnTo>
                  <a:lnTo>
                    <a:pt x="150" y="159"/>
                  </a:lnTo>
                  <a:lnTo>
                    <a:pt x="159" y="168"/>
                  </a:lnTo>
                  <a:lnTo>
                    <a:pt x="159" y="168"/>
                  </a:lnTo>
                  <a:lnTo>
                    <a:pt x="168" y="168"/>
                  </a:lnTo>
                  <a:lnTo>
                    <a:pt x="168" y="159"/>
                  </a:lnTo>
                  <a:lnTo>
                    <a:pt x="168" y="159"/>
                  </a:lnTo>
                  <a:lnTo>
                    <a:pt x="176" y="150"/>
                  </a:lnTo>
                  <a:lnTo>
                    <a:pt x="176" y="142"/>
                  </a:lnTo>
                  <a:lnTo>
                    <a:pt x="176" y="142"/>
                  </a:lnTo>
                  <a:lnTo>
                    <a:pt x="185" y="142"/>
                  </a:lnTo>
                  <a:lnTo>
                    <a:pt x="185" y="133"/>
                  </a:lnTo>
                  <a:lnTo>
                    <a:pt x="194" y="133"/>
                  </a:lnTo>
                  <a:lnTo>
                    <a:pt x="203" y="124"/>
                  </a:lnTo>
                  <a:lnTo>
                    <a:pt x="203" y="124"/>
                  </a:lnTo>
                  <a:lnTo>
                    <a:pt x="212" y="124"/>
                  </a:lnTo>
                  <a:lnTo>
                    <a:pt x="212" y="133"/>
                  </a:lnTo>
                  <a:lnTo>
                    <a:pt x="220" y="142"/>
                  </a:lnTo>
                  <a:lnTo>
                    <a:pt x="229" y="159"/>
                  </a:lnTo>
                  <a:lnTo>
                    <a:pt x="229" y="168"/>
                  </a:lnTo>
                  <a:lnTo>
                    <a:pt x="229" y="177"/>
                  </a:lnTo>
                  <a:lnTo>
                    <a:pt x="238" y="186"/>
                  </a:lnTo>
                  <a:lnTo>
                    <a:pt x="238" y="195"/>
                  </a:lnTo>
                  <a:lnTo>
                    <a:pt x="247" y="203"/>
                  </a:lnTo>
                  <a:lnTo>
                    <a:pt x="247" y="203"/>
                  </a:lnTo>
                  <a:lnTo>
                    <a:pt x="247" y="203"/>
                  </a:lnTo>
                  <a:lnTo>
                    <a:pt x="238" y="212"/>
                  </a:lnTo>
                  <a:lnTo>
                    <a:pt x="238" y="221"/>
                  </a:lnTo>
                  <a:lnTo>
                    <a:pt x="247" y="221"/>
                  </a:lnTo>
                  <a:lnTo>
                    <a:pt x="238" y="230"/>
                  </a:lnTo>
                  <a:lnTo>
                    <a:pt x="238" y="239"/>
                  </a:lnTo>
                  <a:lnTo>
                    <a:pt x="238" y="239"/>
                  </a:lnTo>
                  <a:lnTo>
                    <a:pt x="238" y="239"/>
                  </a:lnTo>
                  <a:lnTo>
                    <a:pt x="238" y="230"/>
                  </a:lnTo>
                  <a:lnTo>
                    <a:pt x="229" y="230"/>
                  </a:lnTo>
                  <a:lnTo>
                    <a:pt x="229" y="230"/>
                  </a:lnTo>
                  <a:lnTo>
                    <a:pt x="229" y="239"/>
                  </a:lnTo>
                  <a:lnTo>
                    <a:pt x="220" y="239"/>
                  </a:lnTo>
                  <a:lnTo>
                    <a:pt x="220" y="257"/>
                  </a:lnTo>
                  <a:lnTo>
                    <a:pt x="220" y="257"/>
                  </a:lnTo>
                  <a:lnTo>
                    <a:pt x="212" y="265"/>
                  </a:lnTo>
                  <a:lnTo>
                    <a:pt x="212" y="265"/>
                  </a:lnTo>
                  <a:lnTo>
                    <a:pt x="212" y="265"/>
                  </a:lnTo>
                  <a:lnTo>
                    <a:pt x="212" y="274"/>
                  </a:lnTo>
                  <a:lnTo>
                    <a:pt x="212" y="283"/>
                  </a:lnTo>
                  <a:lnTo>
                    <a:pt x="203" y="301"/>
                  </a:lnTo>
                  <a:lnTo>
                    <a:pt x="194" y="310"/>
                  </a:lnTo>
                  <a:lnTo>
                    <a:pt x="176" y="318"/>
                  </a:lnTo>
                  <a:lnTo>
                    <a:pt x="124" y="327"/>
                  </a:lnTo>
                  <a:lnTo>
                    <a:pt x="115" y="318"/>
                  </a:lnTo>
                  <a:lnTo>
                    <a:pt x="36" y="327"/>
                  </a:lnTo>
                  <a:lnTo>
                    <a:pt x="0" y="336"/>
                  </a:lnTo>
                  <a:lnTo>
                    <a:pt x="0" y="336"/>
                  </a:lnTo>
                </a:path>
              </a:pathLst>
            </a:custGeom>
            <a:solidFill>
              <a:schemeClr val="accent4"/>
            </a:solidFill>
            <a:ln w="9525" cap="flat" cmpd="sng">
              <a:solidFill>
                <a:srgbClr val="BFBFBF"/>
              </a:solidFill>
              <a:prstDash val="solid"/>
              <a:round/>
              <a:headEnd type="none" w="med" len="med"/>
              <a:tailEnd type="none" w="med" len="med"/>
            </a:ln>
          </p:spPr>
          <p:txBody>
            <a:bodyPr spcFirstLastPara="1" wrap="square" lIns="100575" tIns="50275" rIns="100575" bIns="50275" anchor="t" anchorCtr="0">
              <a:noAutofit/>
            </a:bodyPr>
            <a:lstStyle/>
            <a:p>
              <a:pPr marL="0" marR="0" lvl="0" indent="0" algn="l" rtl="0">
                <a:spcBef>
                  <a:spcPts val="0"/>
                </a:spcBef>
                <a:spcAft>
                  <a:spcPts val="0"/>
                </a:spcAft>
                <a:buNone/>
              </a:pPr>
              <a:endParaRPr sz="2207">
                <a:solidFill>
                  <a:schemeClr val="dk1"/>
                </a:solidFill>
                <a:latin typeface="Calibri"/>
                <a:ea typeface="Calibri"/>
                <a:cs typeface="Calibri"/>
                <a:sym typeface="Calibri"/>
              </a:endParaRPr>
            </a:p>
          </p:txBody>
        </p:sp>
        <p:sp>
          <p:nvSpPr>
            <p:cNvPr id="188" name="Google Shape;188;p5"/>
            <p:cNvSpPr/>
            <p:nvPr/>
          </p:nvSpPr>
          <p:spPr>
            <a:xfrm>
              <a:off x="7975787" y="1344659"/>
              <a:ext cx="427992" cy="193326"/>
            </a:xfrm>
            <a:custGeom>
              <a:avLst/>
              <a:gdLst/>
              <a:ahLst/>
              <a:cxnLst/>
              <a:rect l="l" t="t" r="r" b="b"/>
              <a:pathLst>
                <a:path w="352" h="159" extrusionOk="0">
                  <a:moveTo>
                    <a:pt x="0" y="62"/>
                  </a:moveTo>
                  <a:lnTo>
                    <a:pt x="0" y="53"/>
                  </a:lnTo>
                  <a:lnTo>
                    <a:pt x="17" y="53"/>
                  </a:lnTo>
                  <a:lnTo>
                    <a:pt x="26" y="44"/>
                  </a:lnTo>
                  <a:lnTo>
                    <a:pt x="35" y="35"/>
                  </a:lnTo>
                  <a:lnTo>
                    <a:pt x="35" y="35"/>
                  </a:lnTo>
                  <a:lnTo>
                    <a:pt x="44" y="35"/>
                  </a:lnTo>
                  <a:lnTo>
                    <a:pt x="44" y="35"/>
                  </a:lnTo>
                  <a:lnTo>
                    <a:pt x="52" y="35"/>
                  </a:lnTo>
                  <a:lnTo>
                    <a:pt x="52" y="26"/>
                  </a:lnTo>
                  <a:lnTo>
                    <a:pt x="61" y="26"/>
                  </a:lnTo>
                  <a:lnTo>
                    <a:pt x="70" y="17"/>
                  </a:lnTo>
                  <a:lnTo>
                    <a:pt x="70" y="17"/>
                  </a:lnTo>
                  <a:lnTo>
                    <a:pt x="88" y="0"/>
                  </a:lnTo>
                  <a:lnTo>
                    <a:pt x="88" y="9"/>
                  </a:lnTo>
                  <a:lnTo>
                    <a:pt x="88" y="9"/>
                  </a:lnTo>
                  <a:lnTo>
                    <a:pt x="96" y="17"/>
                  </a:lnTo>
                  <a:lnTo>
                    <a:pt x="96" y="26"/>
                  </a:lnTo>
                  <a:lnTo>
                    <a:pt x="96" y="35"/>
                  </a:lnTo>
                  <a:lnTo>
                    <a:pt x="105" y="35"/>
                  </a:lnTo>
                  <a:lnTo>
                    <a:pt x="105" y="26"/>
                  </a:lnTo>
                  <a:lnTo>
                    <a:pt x="105" y="26"/>
                  </a:lnTo>
                  <a:lnTo>
                    <a:pt x="114" y="17"/>
                  </a:lnTo>
                  <a:lnTo>
                    <a:pt x="105" y="26"/>
                  </a:lnTo>
                  <a:lnTo>
                    <a:pt x="114" y="26"/>
                  </a:lnTo>
                  <a:lnTo>
                    <a:pt x="114" y="26"/>
                  </a:lnTo>
                  <a:lnTo>
                    <a:pt x="123" y="26"/>
                  </a:lnTo>
                  <a:lnTo>
                    <a:pt x="132" y="26"/>
                  </a:lnTo>
                  <a:lnTo>
                    <a:pt x="132" y="26"/>
                  </a:lnTo>
                  <a:lnTo>
                    <a:pt x="140" y="26"/>
                  </a:lnTo>
                  <a:lnTo>
                    <a:pt x="149" y="26"/>
                  </a:lnTo>
                  <a:lnTo>
                    <a:pt x="149" y="35"/>
                  </a:lnTo>
                  <a:lnTo>
                    <a:pt x="158" y="44"/>
                  </a:lnTo>
                  <a:lnTo>
                    <a:pt x="158" y="53"/>
                  </a:lnTo>
                  <a:lnTo>
                    <a:pt x="167" y="53"/>
                  </a:lnTo>
                  <a:lnTo>
                    <a:pt x="167" y="53"/>
                  </a:lnTo>
                  <a:lnTo>
                    <a:pt x="184" y="44"/>
                  </a:lnTo>
                  <a:lnTo>
                    <a:pt x="184" y="53"/>
                  </a:lnTo>
                  <a:lnTo>
                    <a:pt x="193" y="53"/>
                  </a:lnTo>
                  <a:lnTo>
                    <a:pt x="193" y="53"/>
                  </a:lnTo>
                  <a:lnTo>
                    <a:pt x="202" y="53"/>
                  </a:lnTo>
                  <a:lnTo>
                    <a:pt x="211" y="44"/>
                  </a:lnTo>
                  <a:lnTo>
                    <a:pt x="220" y="35"/>
                  </a:lnTo>
                  <a:lnTo>
                    <a:pt x="228" y="35"/>
                  </a:lnTo>
                  <a:lnTo>
                    <a:pt x="237" y="26"/>
                  </a:lnTo>
                  <a:lnTo>
                    <a:pt x="237" y="26"/>
                  </a:lnTo>
                  <a:lnTo>
                    <a:pt x="255" y="26"/>
                  </a:lnTo>
                  <a:lnTo>
                    <a:pt x="264" y="26"/>
                  </a:lnTo>
                  <a:lnTo>
                    <a:pt x="272" y="17"/>
                  </a:lnTo>
                  <a:lnTo>
                    <a:pt x="281" y="17"/>
                  </a:lnTo>
                  <a:lnTo>
                    <a:pt x="290" y="17"/>
                  </a:lnTo>
                  <a:lnTo>
                    <a:pt x="290" y="35"/>
                  </a:lnTo>
                  <a:lnTo>
                    <a:pt x="290" y="35"/>
                  </a:lnTo>
                  <a:lnTo>
                    <a:pt x="299" y="44"/>
                  </a:lnTo>
                  <a:lnTo>
                    <a:pt x="308" y="35"/>
                  </a:lnTo>
                  <a:lnTo>
                    <a:pt x="316" y="44"/>
                  </a:lnTo>
                  <a:lnTo>
                    <a:pt x="316" y="35"/>
                  </a:lnTo>
                  <a:lnTo>
                    <a:pt x="325" y="35"/>
                  </a:lnTo>
                  <a:lnTo>
                    <a:pt x="325" y="35"/>
                  </a:lnTo>
                  <a:lnTo>
                    <a:pt x="325" y="35"/>
                  </a:lnTo>
                  <a:lnTo>
                    <a:pt x="334" y="35"/>
                  </a:lnTo>
                  <a:lnTo>
                    <a:pt x="334" y="44"/>
                  </a:lnTo>
                  <a:lnTo>
                    <a:pt x="334" y="44"/>
                  </a:lnTo>
                  <a:lnTo>
                    <a:pt x="334" y="53"/>
                  </a:lnTo>
                  <a:lnTo>
                    <a:pt x="343" y="53"/>
                  </a:lnTo>
                  <a:lnTo>
                    <a:pt x="343" y="53"/>
                  </a:lnTo>
                  <a:lnTo>
                    <a:pt x="343" y="62"/>
                  </a:lnTo>
                  <a:lnTo>
                    <a:pt x="343" y="62"/>
                  </a:lnTo>
                  <a:lnTo>
                    <a:pt x="352" y="62"/>
                  </a:lnTo>
                  <a:lnTo>
                    <a:pt x="352" y="70"/>
                  </a:lnTo>
                  <a:lnTo>
                    <a:pt x="352" y="70"/>
                  </a:lnTo>
                  <a:lnTo>
                    <a:pt x="325" y="70"/>
                  </a:lnTo>
                  <a:lnTo>
                    <a:pt x="325" y="70"/>
                  </a:lnTo>
                  <a:lnTo>
                    <a:pt x="316" y="70"/>
                  </a:lnTo>
                  <a:lnTo>
                    <a:pt x="308" y="70"/>
                  </a:lnTo>
                  <a:lnTo>
                    <a:pt x="308" y="79"/>
                  </a:lnTo>
                  <a:lnTo>
                    <a:pt x="308" y="88"/>
                  </a:lnTo>
                  <a:lnTo>
                    <a:pt x="308" y="88"/>
                  </a:lnTo>
                  <a:lnTo>
                    <a:pt x="299" y="79"/>
                  </a:lnTo>
                  <a:lnTo>
                    <a:pt x="281" y="70"/>
                  </a:lnTo>
                  <a:lnTo>
                    <a:pt x="281" y="70"/>
                  </a:lnTo>
                  <a:lnTo>
                    <a:pt x="272" y="70"/>
                  </a:lnTo>
                  <a:lnTo>
                    <a:pt x="264" y="70"/>
                  </a:lnTo>
                  <a:lnTo>
                    <a:pt x="264" y="79"/>
                  </a:lnTo>
                  <a:lnTo>
                    <a:pt x="255" y="79"/>
                  </a:lnTo>
                  <a:lnTo>
                    <a:pt x="246" y="79"/>
                  </a:lnTo>
                  <a:lnTo>
                    <a:pt x="237" y="88"/>
                  </a:lnTo>
                  <a:lnTo>
                    <a:pt x="237" y="88"/>
                  </a:lnTo>
                  <a:lnTo>
                    <a:pt x="228" y="88"/>
                  </a:lnTo>
                  <a:lnTo>
                    <a:pt x="228" y="88"/>
                  </a:lnTo>
                  <a:lnTo>
                    <a:pt x="220" y="97"/>
                  </a:lnTo>
                  <a:lnTo>
                    <a:pt x="220" y="97"/>
                  </a:lnTo>
                  <a:lnTo>
                    <a:pt x="220" y="106"/>
                  </a:lnTo>
                  <a:lnTo>
                    <a:pt x="211" y="106"/>
                  </a:lnTo>
                  <a:lnTo>
                    <a:pt x="211" y="115"/>
                  </a:lnTo>
                  <a:lnTo>
                    <a:pt x="202" y="115"/>
                  </a:lnTo>
                  <a:lnTo>
                    <a:pt x="211" y="106"/>
                  </a:lnTo>
                  <a:lnTo>
                    <a:pt x="211" y="106"/>
                  </a:lnTo>
                  <a:lnTo>
                    <a:pt x="211" y="97"/>
                  </a:lnTo>
                  <a:lnTo>
                    <a:pt x="211" y="97"/>
                  </a:lnTo>
                  <a:lnTo>
                    <a:pt x="202" y="97"/>
                  </a:lnTo>
                  <a:lnTo>
                    <a:pt x="193" y="106"/>
                  </a:lnTo>
                  <a:lnTo>
                    <a:pt x="193" y="106"/>
                  </a:lnTo>
                  <a:lnTo>
                    <a:pt x="193" y="115"/>
                  </a:lnTo>
                  <a:lnTo>
                    <a:pt x="193" y="106"/>
                  </a:lnTo>
                  <a:lnTo>
                    <a:pt x="184" y="106"/>
                  </a:lnTo>
                  <a:lnTo>
                    <a:pt x="193" y="97"/>
                  </a:lnTo>
                  <a:lnTo>
                    <a:pt x="184" y="106"/>
                  </a:lnTo>
                  <a:lnTo>
                    <a:pt x="184" y="115"/>
                  </a:lnTo>
                  <a:lnTo>
                    <a:pt x="176" y="115"/>
                  </a:lnTo>
                  <a:lnTo>
                    <a:pt x="176" y="123"/>
                  </a:lnTo>
                  <a:lnTo>
                    <a:pt x="176" y="132"/>
                  </a:lnTo>
                  <a:lnTo>
                    <a:pt x="167" y="150"/>
                  </a:lnTo>
                  <a:lnTo>
                    <a:pt x="158" y="159"/>
                  </a:lnTo>
                  <a:lnTo>
                    <a:pt x="158" y="159"/>
                  </a:lnTo>
                  <a:lnTo>
                    <a:pt x="158" y="159"/>
                  </a:lnTo>
                  <a:lnTo>
                    <a:pt x="158" y="159"/>
                  </a:lnTo>
                  <a:lnTo>
                    <a:pt x="149" y="159"/>
                  </a:lnTo>
                  <a:lnTo>
                    <a:pt x="149" y="150"/>
                  </a:lnTo>
                  <a:lnTo>
                    <a:pt x="158" y="141"/>
                  </a:lnTo>
                  <a:lnTo>
                    <a:pt x="149" y="141"/>
                  </a:lnTo>
                  <a:lnTo>
                    <a:pt x="140" y="141"/>
                  </a:lnTo>
                  <a:lnTo>
                    <a:pt x="140" y="141"/>
                  </a:lnTo>
                  <a:lnTo>
                    <a:pt x="140" y="132"/>
                  </a:lnTo>
                  <a:lnTo>
                    <a:pt x="149" y="123"/>
                  </a:lnTo>
                  <a:lnTo>
                    <a:pt x="140" y="123"/>
                  </a:lnTo>
                  <a:lnTo>
                    <a:pt x="140" y="115"/>
                  </a:lnTo>
                  <a:lnTo>
                    <a:pt x="140" y="115"/>
                  </a:lnTo>
                  <a:lnTo>
                    <a:pt x="132" y="115"/>
                  </a:lnTo>
                  <a:lnTo>
                    <a:pt x="123" y="115"/>
                  </a:lnTo>
                  <a:lnTo>
                    <a:pt x="123" y="106"/>
                  </a:lnTo>
                  <a:lnTo>
                    <a:pt x="123" y="97"/>
                  </a:lnTo>
                  <a:lnTo>
                    <a:pt x="105" y="97"/>
                  </a:lnTo>
                  <a:lnTo>
                    <a:pt x="105" y="97"/>
                  </a:lnTo>
                  <a:lnTo>
                    <a:pt x="96" y="97"/>
                  </a:lnTo>
                  <a:lnTo>
                    <a:pt x="88" y="97"/>
                  </a:lnTo>
                  <a:lnTo>
                    <a:pt x="88" y="97"/>
                  </a:lnTo>
                  <a:lnTo>
                    <a:pt x="70" y="88"/>
                  </a:lnTo>
                  <a:lnTo>
                    <a:pt x="17" y="79"/>
                  </a:lnTo>
                  <a:lnTo>
                    <a:pt x="8" y="70"/>
                  </a:lnTo>
                  <a:lnTo>
                    <a:pt x="0" y="62"/>
                  </a:lnTo>
                  <a:lnTo>
                    <a:pt x="0" y="62"/>
                  </a:lnTo>
                  <a:lnTo>
                    <a:pt x="0" y="62"/>
                  </a:lnTo>
                  <a:close/>
                </a:path>
              </a:pathLst>
            </a:custGeom>
            <a:solidFill>
              <a:schemeClr val="accent4"/>
            </a:solidFill>
            <a:ln w="9525" cap="flat" cmpd="sng">
              <a:solidFill>
                <a:srgbClr val="BFBFBF"/>
              </a:solidFill>
              <a:prstDash val="solid"/>
              <a:round/>
              <a:headEnd type="none" w="sm" len="sm"/>
              <a:tailEnd type="none" w="sm" len="sm"/>
            </a:ln>
          </p:spPr>
          <p:txBody>
            <a:bodyPr spcFirstLastPara="1" wrap="square" lIns="100575" tIns="50275" rIns="100575" bIns="50275" anchor="t" anchorCtr="0">
              <a:noAutofit/>
            </a:bodyPr>
            <a:lstStyle/>
            <a:p>
              <a:pPr marL="0" marR="0" lvl="0" indent="0" algn="l" rtl="0">
                <a:spcBef>
                  <a:spcPts val="0"/>
                </a:spcBef>
                <a:spcAft>
                  <a:spcPts val="0"/>
                </a:spcAft>
                <a:buNone/>
              </a:pPr>
              <a:endParaRPr sz="2207">
                <a:solidFill>
                  <a:schemeClr val="dk1"/>
                </a:solidFill>
                <a:latin typeface="Calibri"/>
                <a:ea typeface="Calibri"/>
                <a:cs typeface="Calibri"/>
                <a:sym typeface="Calibri"/>
              </a:endParaRPr>
            </a:p>
          </p:txBody>
        </p:sp>
        <p:sp>
          <p:nvSpPr>
            <p:cNvPr id="189" name="Google Shape;189;p5"/>
            <p:cNvSpPr/>
            <p:nvPr/>
          </p:nvSpPr>
          <p:spPr>
            <a:xfrm>
              <a:off x="8082784" y="1311826"/>
              <a:ext cx="53500" cy="53500"/>
            </a:xfrm>
            <a:custGeom>
              <a:avLst/>
              <a:gdLst/>
              <a:ahLst/>
              <a:cxnLst/>
              <a:rect l="l" t="t" r="r" b="b"/>
              <a:pathLst>
                <a:path w="44" h="44" extrusionOk="0">
                  <a:moveTo>
                    <a:pt x="35" y="18"/>
                  </a:moveTo>
                  <a:lnTo>
                    <a:pt x="26" y="18"/>
                  </a:lnTo>
                  <a:lnTo>
                    <a:pt x="17" y="36"/>
                  </a:lnTo>
                  <a:lnTo>
                    <a:pt x="17" y="44"/>
                  </a:lnTo>
                  <a:lnTo>
                    <a:pt x="8" y="44"/>
                  </a:lnTo>
                  <a:lnTo>
                    <a:pt x="17" y="36"/>
                  </a:lnTo>
                  <a:lnTo>
                    <a:pt x="17" y="27"/>
                  </a:lnTo>
                  <a:lnTo>
                    <a:pt x="8" y="36"/>
                  </a:lnTo>
                  <a:lnTo>
                    <a:pt x="0" y="36"/>
                  </a:lnTo>
                  <a:lnTo>
                    <a:pt x="0" y="27"/>
                  </a:lnTo>
                  <a:lnTo>
                    <a:pt x="8" y="27"/>
                  </a:lnTo>
                  <a:lnTo>
                    <a:pt x="8" y="18"/>
                  </a:lnTo>
                  <a:lnTo>
                    <a:pt x="17" y="9"/>
                  </a:lnTo>
                  <a:lnTo>
                    <a:pt x="35" y="9"/>
                  </a:lnTo>
                  <a:lnTo>
                    <a:pt x="44" y="0"/>
                  </a:lnTo>
                  <a:lnTo>
                    <a:pt x="44" y="9"/>
                  </a:lnTo>
                  <a:lnTo>
                    <a:pt x="44" y="9"/>
                  </a:lnTo>
                  <a:lnTo>
                    <a:pt x="35" y="9"/>
                  </a:lnTo>
                  <a:lnTo>
                    <a:pt x="35" y="18"/>
                  </a:lnTo>
                  <a:close/>
                </a:path>
              </a:pathLst>
            </a:custGeom>
            <a:solidFill>
              <a:schemeClr val="lt1"/>
            </a:solidFill>
            <a:ln w="9525" cap="flat" cmpd="sng">
              <a:solidFill>
                <a:srgbClr val="BFBFBF"/>
              </a:solidFill>
              <a:prstDash val="solid"/>
              <a:round/>
              <a:headEnd type="none" w="sm" len="sm"/>
              <a:tailEnd type="none" w="sm" len="sm"/>
            </a:ln>
          </p:spPr>
          <p:txBody>
            <a:bodyPr spcFirstLastPara="1" wrap="square" lIns="100575" tIns="50275" rIns="100575" bIns="50275" anchor="t" anchorCtr="0">
              <a:noAutofit/>
            </a:bodyPr>
            <a:lstStyle/>
            <a:p>
              <a:pPr marL="0" marR="0" lvl="0" indent="0" algn="l" rtl="0">
                <a:spcBef>
                  <a:spcPts val="0"/>
                </a:spcBef>
                <a:spcAft>
                  <a:spcPts val="0"/>
                </a:spcAft>
                <a:buNone/>
              </a:pPr>
              <a:endParaRPr sz="2207">
                <a:solidFill>
                  <a:schemeClr val="dk1"/>
                </a:solidFill>
                <a:latin typeface="Calibri"/>
                <a:ea typeface="Calibri"/>
                <a:cs typeface="Calibri"/>
                <a:sym typeface="Calibri"/>
              </a:endParaRPr>
            </a:p>
          </p:txBody>
        </p:sp>
        <p:sp>
          <p:nvSpPr>
            <p:cNvPr id="190" name="Google Shape;190;p5"/>
            <p:cNvSpPr/>
            <p:nvPr/>
          </p:nvSpPr>
          <p:spPr>
            <a:xfrm>
              <a:off x="8082784" y="1311826"/>
              <a:ext cx="53500" cy="53500"/>
            </a:xfrm>
            <a:custGeom>
              <a:avLst/>
              <a:gdLst/>
              <a:ahLst/>
              <a:cxnLst/>
              <a:rect l="l" t="t" r="r" b="b"/>
              <a:pathLst>
                <a:path w="44" h="44" extrusionOk="0">
                  <a:moveTo>
                    <a:pt x="35" y="18"/>
                  </a:moveTo>
                  <a:lnTo>
                    <a:pt x="26" y="18"/>
                  </a:lnTo>
                  <a:lnTo>
                    <a:pt x="17" y="36"/>
                  </a:lnTo>
                  <a:lnTo>
                    <a:pt x="17" y="44"/>
                  </a:lnTo>
                  <a:lnTo>
                    <a:pt x="8" y="44"/>
                  </a:lnTo>
                  <a:lnTo>
                    <a:pt x="17" y="36"/>
                  </a:lnTo>
                  <a:lnTo>
                    <a:pt x="17" y="27"/>
                  </a:lnTo>
                  <a:lnTo>
                    <a:pt x="8" y="36"/>
                  </a:lnTo>
                  <a:lnTo>
                    <a:pt x="0" y="36"/>
                  </a:lnTo>
                  <a:lnTo>
                    <a:pt x="0" y="27"/>
                  </a:lnTo>
                  <a:lnTo>
                    <a:pt x="8" y="27"/>
                  </a:lnTo>
                  <a:lnTo>
                    <a:pt x="8" y="18"/>
                  </a:lnTo>
                  <a:lnTo>
                    <a:pt x="17" y="9"/>
                  </a:lnTo>
                  <a:lnTo>
                    <a:pt x="35" y="9"/>
                  </a:lnTo>
                  <a:lnTo>
                    <a:pt x="44" y="0"/>
                  </a:lnTo>
                  <a:lnTo>
                    <a:pt x="44" y="9"/>
                  </a:lnTo>
                  <a:lnTo>
                    <a:pt x="44" y="9"/>
                  </a:lnTo>
                  <a:lnTo>
                    <a:pt x="35" y="9"/>
                  </a:lnTo>
                  <a:lnTo>
                    <a:pt x="35" y="18"/>
                  </a:lnTo>
                </a:path>
              </a:pathLst>
            </a:custGeom>
            <a:solidFill>
              <a:schemeClr val="lt1"/>
            </a:solidFill>
            <a:ln w="9525" cap="flat" cmpd="sng">
              <a:solidFill>
                <a:srgbClr val="BFBFBF"/>
              </a:solidFill>
              <a:prstDash val="solid"/>
              <a:round/>
              <a:headEnd type="none" w="med" len="med"/>
              <a:tailEnd type="none" w="med" len="med"/>
            </a:ln>
          </p:spPr>
          <p:txBody>
            <a:bodyPr spcFirstLastPara="1" wrap="square" lIns="100575" tIns="50275" rIns="100575" bIns="50275" anchor="t" anchorCtr="0">
              <a:noAutofit/>
            </a:bodyPr>
            <a:lstStyle/>
            <a:p>
              <a:pPr marL="0" marR="0" lvl="0" indent="0" algn="l" rtl="0">
                <a:spcBef>
                  <a:spcPts val="0"/>
                </a:spcBef>
                <a:spcAft>
                  <a:spcPts val="0"/>
                </a:spcAft>
                <a:buNone/>
              </a:pPr>
              <a:endParaRPr sz="2207">
                <a:solidFill>
                  <a:schemeClr val="dk1"/>
                </a:solidFill>
                <a:latin typeface="Calibri"/>
                <a:ea typeface="Calibri"/>
                <a:cs typeface="Calibri"/>
                <a:sym typeface="Calibri"/>
              </a:endParaRPr>
            </a:p>
          </p:txBody>
        </p:sp>
        <p:sp>
          <p:nvSpPr>
            <p:cNvPr id="191" name="Google Shape;191;p5"/>
            <p:cNvSpPr/>
            <p:nvPr/>
          </p:nvSpPr>
          <p:spPr>
            <a:xfrm>
              <a:off x="8403782" y="1420044"/>
              <a:ext cx="31613" cy="9727"/>
            </a:xfrm>
            <a:custGeom>
              <a:avLst/>
              <a:gdLst/>
              <a:ahLst/>
              <a:cxnLst/>
              <a:rect l="l" t="t" r="r" b="b"/>
              <a:pathLst>
                <a:path w="26" h="8" extrusionOk="0">
                  <a:moveTo>
                    <a:pt x="17" y="0"/>
                  </a:moveTo>
                  <a:lnTo>
                    <a:pt x="26" y="0"/>
                  </a:lnTo>
                  <a:lnTo>
                    <a:pt x="26" y="8"/>
                  </a:lnTo>
                  <a:lnTo>
                    <a:pt x="17" y="8"/>
                  </a:lnTo>
                  <a:lnTo>
                    <a:pt x="8" y="8"/>
                  </a:lnTo>
                  <a:lnTo>
                    <a:pt x="8" y="8"/>
                  </a:lnTo>
                  <a:lnTo>
                    <a:pt x="0" y="8"/>
                  </a:lnTo>
                  <a:lnTo>
                    <a:pt x="8" y="8"/>
                  </a:lnTo>
                  <a:lnTo>
                    <a:pt x="17" y="0"/>
                  </a:lnTo>
                  <a:lnTo>
                    <a:pt x="8" y="0"/>
                  </a:lnTo>
                  <a:lnTo>
                    <a:pt x="17" y="0"/>
                  </a:lnTo>
                  <a:close/>
                </a:path>
              </a:pathLst>
            </a:custGeom>
            <a:solidFill>
              <a:schemeClr val="lt1"/>
            </a:solidFill>
            <a:ln w="9525" cap="flat" cmpd="sng">
              <a:solidFill>
                <a:srgbClr val="BFBFBF"/>
              </a:solidFill>
              <a:prstDash val="solid"/>
              <a:round/>
              <a:headEnd type="none" w="sm" len="sm"/>
              <a:tailEnd type="none" w="sm" len="sm"/>
            </a:ln>
          </p:spPr>
          <p:txBody>
            <a:bodyPr spcFirstLastPara="1" wrap="square" lIns="100575" tIns="50275" rIns="100575" bIns="50275" anchor="t" anchorCtr="0">
              <a:noAutofit/>
            </a:bodyPr>
            <a:lstStyle/>
            <a:p>
              <a:pPr marL="0" marR="0" lvl="0" indent="0" algn="l" rtl="0">
                <a:spcBef>
                  <a:spcPts val="0"/>
                </a:spcBef>
                <a:spcAft>
                  <a:spcPts val="0"/>
                </a:spcAft>
                <a:buNone/>
              </a:pPr>
              <a:endParaRPr sz="2207">
                <a:solidFill>
                  <a:schemeClr val="dk1"/>
                </a:solidFill>
                <a:latin typeface="Calibri"/>
                <a:ea typeface="Calibri"/>
                <a:cs typeface="Calibri"/>
                <a:sym typeface="Calibri"/>
              </a:endParaRPr>
            </a:p>
          </p:txBody>
        </p:sp>
        <p:sp>
          <p:nvSpPr>
            <p:cNvPr id="192" name="Google Shape;192;p5"/>
            <p:cNvSpPr/>
            <p:nvPr/>
          </p:nvSpPr>
          <p:spPr>
            <a:xfrm>
              <a:off x="8403782" y="1420044"/>
              <a:ext cx="31613" cy="9727"/>
            </a:xfrm>
            <a:custGeom>
              <a:avLst/>
              <a:gdLst/>
              <a:ahLst/>
              <a:cxnLst/>
              <a:rect l="l" t="t" r="r" b="b"/>
              <a:pathLst>
                <a:path w="26" h="8" extrusionOk="0">
                  <a:moveTo>
                    <a:pt x="17" y="0"/>
                  </a:moveTo>
                  <a:lnTo>
                    <a:pt x="26" y="0"/>
                  </a:lnTo>
                  <a:lnTo>
                    <a:pt x="26" y="8"/>
                  </a:lnTo>
                  <a:lnTo>
                    <a:pt x="17" y="8"/>
                  </a:lnTo>
                  <a:lnTo>
                    <a:pt x="8" y="8"/>
                  </a:lnTo>
                  <a:lnTo>
                    <a:pt x="8" y="8"/>
                  </a:lnTo>
                  <a:lnTo>
                    <a:pt x="0" y="8"/>
                  </a:lnTo>
                  <a:lnTo>
                    <a:pt x="8" y="8"/>
                  </a:lnTo>
                  <a:lnTo>
                    <a:pt x="17" y="0"/>
                  </a:lnTo>
                  <a:lnTo>
                    <a:pt x="8" y="0"/>
                  </a:lnTo>
                  <a:lnTo>
                    <a:pt x="17" y="0"/>
                  </a:lnTo>
                </a:path>
              </a:pathLst>
            </a:custGeom>
            <a:solidFill>
              <a:schemeClr val="lt1"/>
            </a:solidFill>
            <a:ln w="9525" cap="flat" cmpd="sng">
              <a:solidFill>
                <a:srgbClr val="BFBFBF"/>
              </a:solidFill>
              <a:prstDash val="solid"/>
              <a:round/>
              <a:headEnd type="none" w="med" len="med"/>
              <a:tailEnd type="none" w="med" len="med"/>
            </a:ln>
          </p:spPr>
          <p:txBody>
            <a:bodyPr spcFirstLastPara="1" wrap="square" lIns="100575" tIns="50275" rIns="100575" bIns="50275" anchor="t" anchorCtr="0">
              <a:noAutofit/>
            </a:bodyPr>
            <a:lstStyle/>
            <a:p>
              <a:pPr marL="0" marR="0" lvl="0" indent="0" algn="l" rtl="0">
                <a:spcBef>
                  <a:spcPts val="0"/>
                </a:spcBef>
                <a:spcAft>
                  <a:spcPts val="0"/>
                </a:spcAft>
                <a:buNone/>
              </a:pPr>
              <a:endParaRPr sz="2207">
                <a:solidFill>
                  <a:schemeClr val="dk1"/>
                </a:solidFill>
                <a:latin typeface="Calibri"/>
                <a:ea typeface="Calibri"/>
                <a:cs typeface="Calibri"/>
                <a:sym typeface="Calibri"/>
              </a:endParaRPr>
            </a:p>
          </p:txBody>
        </p:sp>
        <p:sp>
          <p:nvSpPr>
            <p:cNvPr id="193" name="Google Shape;193;p5"/>
            <p:cNvSpPr/>
            <p:nvPr/>
          </p:nvSpPr>
          <p:spPr>
            <a:xfrm>
              <a:off x="9186813" y="1537373"/>
              <a:ext cx="245609" cy="139828"/>
            </a:xfrm>
            <a:custGeom>
              <a:avLst/>
              <a:gdLst/>
              <a:ahLst/>
              <a:cxnLst/>
              <a:rect l="l" t="t" r="r" b="b"/>
              <a:pathLst>
                <a:path w="202" h="115" extrusionOk="0">
                  <a:moveTo>
                    <a:pt x="0" y="44"/>
                  </a:moveTo>
                  <a:lnTo>
                    <a:pt x="44" y="35"/>
                  </a:lnTo>
                  <a:lnTo>
                    <a:pt x="105" y="26"/>
                  </a:lnTo>
                  <a:lnTo>
                    <a:pt x="114" y="18"/>
                  </a:lnTo>
                  <a:lnTo>
                    <a:pt x="114" y="9"/>
                  </a:lnTo>
                  <a:lnTo>
                    <a:pt x="114" y="9"/>
                  </a:lnTo>
                  <a:lnTo>
                    <a:pt x="123" y="9"/>
                  </a:lnTo>
                  <a:lnTo>
                    <a:pt x="123" y="0"/>
                  </a:lnTo>
                  <a:lnTo>
                    <a:pt x="132" y="0"/>
                  </a:lnTo>
                  <a:lnTo>
                    <a:pt x="132" y="0"/>
                  </a:lnTo>
                  <a:lnTo>
                    <a:pt x="132" y="9"/>
                  </a:lnTo>
                  <a:lnTo>
                    <a:pt x="132" y="9"/>
                  </a:lnTo>
                  <a:lnTo>
                    <a:pt x="132" y="18"/>
                  </a:lnTo>
                  <a:lnTo>
                    <a:pt x="141" y="18"/>
                  </a:lnTo>
                  <a:lnTo>
                    <a:pt x="141" y="18"/>
                  </a:lnTo>
                  <a:lnTo>
                    <a:pt x="141" y="18"/>
                  </a:lnTo>
                  <a:lnTo>
                    <a:pt x="149" y="18"/>
                  </a:lnTo>
                  <a:lnTo>
                    <a:pt x="149" y="18"/>
                  </a:lnTo>
                  <a:lnTo>
                    <a:pt x="141" y="26"/>
                  </a:lnTo>
                  <a:lnTo>
                    <a:pt x="132" y="35"/>
                  </a:lnTo>
                  <a:lnTo>
                    <a:pt x="132" y="35"/>
                  </a:lnTo>
                  <a:lnTo>
                    <a:pt x="132" y="35"/>
                  </a:lnTo>
                  <a:lnTo>
                    <a:pt x="132" y="44"/>
                  </a:lnTo>
                  <a:lnTo>
                    <a:pt x="132" y="44"/>
                  </a:lnTo>
                  <a:lnTo>
                    <a:pt x="132" y="53"/>
                  </a:lnTo>
                  <a:lnTo>
                    <a:pt x="141" y="53"/>
                  </a:lnTo>
                  <a:lnTo>
                    <a:pt x="141" y="53"/>
                  </a:lnTo>
                  <a:lnTo>
                    <a:pt x="149" y="53"/>
                  </a:lnTo>
                  <a:lnTo>
                    <a:pt x="158" y="62"/>
                  </a:lnTo>
                  <a:lnTo>
                    <a:pt x="158" y="62"/>
                  </a:lnTo>
                  <a:lnTo>
                    <a:pt x="158" y="62"/>
                  </a:lnTo>
                  <a:lnTo>
                    <a:pt x="158" y="71"/>
                  </a:lnTo>
                  <a:lnTo>
                    <a:pt x="158" y="71"/>
                  </a:lnTo>
                  <a:lnTo>
                    <a:pt x="167" y="71"/>
                  </a:lnTo>
                  <a:lnTo>
                    <a:pt x="167" y="79"/>
                  </a:lnTo>
                  <a:lnTo>
                    <a:pt x="176" y="79"/>
                  </a:lnTo>
                  <a:lnTo>
                    <a:pt x="176" y="79"/>
                  </a:lnTo>
                  <a:lnTo>
                    <a:pt x="185" y="79"/>
                  </a:lnTo>
                  <a:lnTo>
                    <a:pt x="193" y="79"/>
                  </a:lnTo>
                  <a:lnTo>
                    <a:pt x="202" y="71"/>
                  </a:lnTo>
                  <a:lnTo>
                    <a:pt x="193" y="62"/>
                  </a:lnTo>
                  <a:lnTo>
                    <a:pt x="193" y="62"/>
                  </a:lnTo>
                  <a:lnTo>
                    <a:pt x="193" y="53"/>
                  </a:lnTo>
                  <a:lnTo>
                    <a:pt x="185" y="53"/>
                  </a:lnTo>
                  <a:lnTo>
                    <a:pt x="176" y="53"/>
                  </a:lnTo>
                  <a:lnTo>
                    <a:pt x="185" y="53"/>
                  </a:lnTo>
                  <a:lnTo>
                    <a:pt x="193" y="53"/>
                  </a:lnTo>
                  <a:lnTo>
                    <a:pt x="193" y="53"/>
                  </a:lnTo>
                  <a:lnTo>
                    <a:pt x="202" y="71"/>
                  </a:lnTo>
                  <a:lnTo>
                    <a:pt x="202" y="79"/>
                  </a:lnTo>
                  <a:lnTo>
                    <a:pt x="202" y="79"/>
                  </a:lnTo>
                  <a:lnTo>
                    <a:pt x="193" y="79"/>
                  </a:lnTo>
                  <a:lnTo>
                    <a:pt x="185" y="88"/>
                  </a:lnTo>
                  <a:lnTo>
                    <a:pt x="176" y="88"/>
                  </a:lnTo>
                  <a:lnTo>
                    <a:pt x="176" y="97"/>
                  </a:lnTo>
                  <a:lnTo>
                    <a:pt x="176" y="97"/>
                  </a:lnTo>
                  <a:lnTo>
                    <a:pt x="167" y="97"/>
                  </a:lnTo>
                  <a:lnTo>
                    <a:pt x="167" y="88"/>
                  </a:lnTo>
                  <a:lnTo>
                    <a:pt x="167" y="88"/>
                  </a:lnTo>
                  <a:lnTo>
                    <a:pt x="158" y="88"/>
                  </a:lnTo>
                  <a:lnTo>
                    <a:pt x="158" y="97"/>
                  </a:lnTo>
                  <a:lnTo>
                    <a:pt x="149" y="97"/>
                  </a:lnTo>
                  <a:lnTo>
                    <a:pt x="149" y="106"/>
                  </a:lnTo>
                  <a:lnTo>
                    <a:pt x="141" y="106"/>
                  </a:lnTo>
                  <a:lnTo>
                    <a:pt x="141" y="115"/>
                  </a:lnTo>
                  <a:lnTo>
                    <a:pt x="141" y="106"/>
                  </a:lnTo>
                  <a:lnTo>
                    <a:pt x="141" y="97"/>
                  </a:lnTo>
                  <a:lnTo>
                    <a:pt x="132" y="97"/>
                  </a:lnTo>
                  <a:lnTo>
                    <a:pt x="132" y="97"/>
                  </a:lnTo>
                  <a:lnTo>
                    <a:pt x="132" y="88"/>
                  </a:lnTo>
                  <a:lnTo>
                    <a:pt x="132" y="97"/>
                  </a:lnTo>
                  <a:lnTo>
                    <a:pt x="132" y="97"/>
                  </a:lnTo>
                  <a:lnTo>
                    <a:pt x="123" y="97"/>
                  </a:lnTo>
                  <a:lnTo>
                    <a:pt x="123" y="97"/>
                  </a:lnTo>
                  <a:lnTo>
                    <a:pt x="123" y="88"/>
                  </a:lnTo>
                  <a:lnTo>
                    <a:pt x="123" y="88"/>
                  </a:lnTo>
                  <a:lnTo>
                    <a:pt x="123" y="88"/>
                  </a:lnTo>
                  <a:lnTo>
                    <a:pt x="114" y="79"/>
                  </a:lnTo>
                  <a:lnTo>
                    <a:pt x="114" y="79"/>
                  </a:lnTo>
                  <a:lnTo>
                    <a:pt x="97" y="79"/>
                  </a:lnTo>
                  <a:lnTo>
                    <a:pt x="88" y="79"/>
                  </a:lnTo>
                  <a:lnTo>
                    <a:pt x="79" y="88"/>
                  </a:lnTo>
                  <a:lnTo>
                    <a:pt x="53" y="88"/>
                  </a:lnTo>
                  <a:lnTo>
                    <a:pt x="53" y="97"/>
                  </a:lnTo>
                  <a:lnTo>
                    <a:pt x="44" y="97"/>
                  </a:lnTo>
                  <a:lnTo>
                    <a:pt x="35" y="97"/>
                  </a:lnTo>
                  <a:lnTo>
                    <a:pt x="35" y="97"/>
                  </a:lnTo>
                  <a:lnTo>
                    <a:pt x="0" y="106"/>
                  </a:lnTo>
                  <a:lnTo>
                    <a:pt x="0" y="97"/>
                  </a:lnTo>
                  <a:lnTo>
                    <a:pt x="0" y="53"/>
                  </a:lnTo>
                  <a:lnTo>
                    <a:pt x="0" y="44"/>
                  </a:lnTo>
                  <a:close/>
                </a:path>
              </a:pathLst>
            </a:custGeom>
            <a:solidFill>
              <a:srgbClr val="FFBF00"/>
            </a:solidFill>
            <a:ln w="9525" cap="flat" cmpd="sng">
              <a:solidFill>
                <a:srgbClr val="BFBFBF"/>
              </a:solidFill>
              <a:prstDash val="solid"/>
              <a:round/>
              <a:headEnd type="none" w="sm" len="sm"/>
              <a:tailEnd type="none" w="sm" len="sm"/>
            </a:ln>
          </p:spPr>
          <p:txBody>
            <a:bodyPr spcFirstLastPara="1" wrap="square" lIns="100575" tIns="50275" rIns="100575" bIns="50275" anchor="t" anchorCtr="0">
              <a:noAutofit/>
            </a:bodyPr>
            <a:lstStyle/>
            <a:p>
              <a:pPr marL="0" marR="0" lvl="0" indent="0" algn="l" rtl="0">
                <a:spcBef>
                  <a:spcPts val="0"/>
                </a:spcBef>
                <a:spcAft>
                  <a:spcPts val="0"/>
                </a:spcAft>
                <a:buNone/>
              </a:pPr>
              <a:endParaRPr sz="2207">
                <a:solidFill>
                  <a:schemeClr val="dk1"/>
                </a:solidFill>
                <a:latin typeface="Calibri"/>
                <a:ea typeface="Calibri"/>
                <a:cs typeface="Calibri"/>
                <a:sym typeface="Calibri"/>
              </a:endParaRPr>
            </a:p>
          </p:txBody>
        </p:sp>
        <p:sp>
          <p:nvSpPr>
            <p:cNvPr id="194" name="Google Shape;194;p5"/>
            <p:cNvSpPr/>
            <p:nvPr/>
          </p:nvSpPr>
          <p:spPr>
            <a:xfrm>
              <a:off x="9141826" y="2075404"/>
              <a:ext cx="9727" cy="21886"/>
            </a:xfrm>
            <a:custGeom>
              <a:avLst/>
              <a:gdLst/>
              <a:ahLst/>
              <a:cxnLst/>
              <a:rect l="l" t="t" r="r" b="b"/>
              <a:pathLst>
                <a:path w="8" h="18" extrusionOk="0">
                  <a:moveTo>
                    <a:pt x="8" y="0"/>
                  </a:moveTo>
                  <a:lnTo>
                    <a:pt x="8" y="0"/>
                  </a:lnTo>
                  <a:lnTo>
                    <a:pt x="0" y="9"/>
                  </a:lnTo>
                  <a:lnTo>
                    <a:pt x="0" y="18"/>
                  </a:lnTo>
                  <a:lnTo>
                    <a:pt x="0" y="9"/>
                  </a:lnTo>
                  <a:lnTo>
                    <a:pt x="0" y="0"/>
                  </a:lnTo>
                  <a:lnTo>
                    <a:pt x="8" y="0"/>
                  </a:lnTo>
                  <a:close/>
                </a:path>
              </a:pathLst>
            </a:custGeom>
            <a:solidFill>
              <a:schemeClr val="lt1"/>
            </a:solidFill>
            <a:ln w="9525" cap="flat" cmpd="sng">
              <a:solidFill>
                <a:srgbClr val="BFBFBF"/>
              </a:solidFill>
              <a:prstDash val="solid"/>
              <a:round/>
              <a:headEnd type="none" w="sm" len="sm"/>
              <a:tailEnd type="none" w="sm" len="sm"/>
            </a:ln>
          </p:spPr>
          <p:txBody>
            <a:bodyPr spcFirstLastPara="1" wrap="square" lIns="100575" tIns="50275" rIns="100575" bIns="50275" anchor="t" anchorCtr="0">
              <a:noAutofit/>
            </a:bodyPr>
            <a:lstStyle/>
            <a:p>
              <a:pPr marL="0" marR="0" lvl="0" indent="0" algn="l" rtl="0">
                <a:spcBef>
                  <a:spcPts val="0"/>
                </a:spcBef>
                <a:spcAft>
                  <a:spcPts val="0"/>
                </a:spcAft>
                <a:buNone/>
              </a:pPr>
              <a:endParaRPr sz="2207">
                <a:solidFill>
                  <a:schemeClr val="dk1"/>
                </a:solidFill>
                <a:latin typeface="Calibri"/>
                <a:ea typeface="Calibri"/>
                <a:cs typeface="Calibri"/>
                <a:sym typeface="Calibri"/>
              </a:endParaRPr>
            </a:p>
          </p:txBody>
        </p:sp>
        <p:sp>
          <p:nvSpPr>
            <p:cNvPr id="195" name="Google Shape;195;p5"/>
            <p:cNvSpPr/>
            <p:nvPr/>
          </p:nvSpPr>
          <p:spPr>
            <a:xfrm>
              <a:off x="9141826" y="2075404"/>
              <a:ext cx="9727" cy="21886"/>
            </a:xfrm>
            <a:custGeom>
              <a:avLst/>
              <a:gdLst/>
              <a:ahLst/>
              <a:cxnLst/>
              <a:rect l="l" t="t" r="r" b="b"/>
              <a:pathLst>
                <a:path w="8" h="18" extrusionOk="0">
                  <a:moveTo>
                    <a:pt x="8" y="0"/>
                  </a:moveTo>
                  <a:lnTo>
                    <a:pt x="8" y="0"/>
                  </a:lnTo>
                  <a:lnTo>
                    <a:pt x="0" y="9"/>
                  </a:lnTo>
                  <a:lnTo>
                    <a:pt x="0" y="18"/>
                  </a:lnTo>
                  <a:lnTo>
                    <a:pt x="0" y="9"/>
                  </a:lnTo>
                  <a:lnTo>
                    <a:pt x="0" y="0"/>
                  </a:lnTo>
                  <a:lnTo>
                    <a:pt x="8" y="0"/>
                  </a:lnTo>
                </a:path>
              </a:pathLst>
            </a:custGeom>
            <a:solidFill>
              <a:schemeClr val="lt1"/>
            </a:solidFill>
            <a:ln w="9525" cap="flat" cmpd="sng">
              <a:solidFill>
                <a:srgbClr val="BFBFBF"/>
              </a:solidFill>
              <a:prstDash val="solid"/>
              <a:round/>
              <a:headEnd type="none" w="med" len="med"/>
              <a:tailEnd type="none" w="med" len="med"/>
            </a:ln>
          </p:spPr>
          <p:txBody>
            <a:bodyPr spcFirstLastPara="1" wrap="square" lIns="100575" tIns="50275" rIns="100575" bIns="50275" anchor="t" anchorCtr="0">
              <a:noAutofit/>
            </a:bodyPr>
            <a:lstStyle/>
            <a:p>
              <a:pPr marL="0" marR="0" lvl="0" indent="0" algn="l" rtl="0">
                <a:spcBef>
                  <a:spcPts val="0"/>
                </a:spcBef>
                <a:spcAft>
                  <a:spcPts val="0"/>
                </a:spcAft>
                <a:buNone/>
              </a:pPr>
              <a:endParaRPr sz="2207">
                <a:solidFill>
                  <a:schemeClr val="dk1"/>
                </a:solidFill>
                <a:latin typeface="Calibri"/>
                <a:ea typeface="Calibri"/>
                <a:cs typeface="Calibri"/>
                <a:sym typeface="Calibri"/>
              </a:endParaRPr>
            </a:p>
          </p:txBody>
        </p:sp>
        <p:sp>
          <p:nvSpPr>
            <p:cNvPr id="196" name="Google Shape;196;p5"/>
            <p:cNvSpPr/>
            <p:nvPr/>
          </p:nvSpPr>
          <p:spPr>
            <a:xfrm>
              <a:off x="9151550" y="2042575"/>
              <a:ext cx="1217" cy="32828"/>
            </a:xfrm>
            <a:custGeom>
              <a:avLst/>
              <a:gdLst/>
              <a:ahLst/>
              <a:cxnLst/>
              <a:rect l="l" t="t" r="r" b="b"/>
              <a:pathLst>
                <a:path w="120000" h="27" extrusionOk="0">
                  <a:moveTo>
                    <a:pt x="0" y="27"/>
                  </a:moveTo>
                  <a:lnTo>
                    <a:pt x="0" y="9"/>
                  </a:lnTo>
                  <a:lnTo>
                    <a:pt x="0" y="0"/>
                  </a:lnTo>
                  <a:lnTo>
                    <a:pt x="0" y="18"/>
                  </a:lnTo>
                  <a:lnTo>
                    <a:pt x="0" y="27"/>
                  </a:lnTo>
                  <a:lnTo>
                    <a:pt x="0" y="27"/>
                  </a:lnTo>
                  <a:close/>
                </a:path>
              </a:pathLst>
            </a:custGeom>
            <a:solidFill>
              <a:schemeClr val="lt1"/>
            </a:solidFill>
            <a:ln w="9525" cap="flat" cmpd="sng">
              <a:solidFill>
                <a:srgbClr val="BFBFBF"/>
              </a:solidFill>
              <a:prstDash val="solid"/>
              <a:round/>
              <a:headEnd type="none" w="sm" len="sm"/>
              <a:tailEnd type="none" w="sm" len="sm"/>
            </a:ln>
          </p:spPr>
          <p:txBody>
            <a:bodyPr spcFirstLastPara="1" wrap="square" lIns="100575" tIns="50275" rIns="100575" bIns="50275" anchor="t" anchorCtr="0">
              <a:noAutofit/>
            </a:bodyPr>
            <a:lstStyle/>
            <a:p>
              <a:pPr marL="0" marR="0" lvl="0" indent="0" algn="l" rtl="0">
                <a:spcBef>
                  <a:spcPts val="0"/>
                </a:spcBef>
                <a:spcAft>
                  <a:spcPts val="0"/>
                </a:spcAft>
                <a:buNone/>
              </a:pPr>
              <a:endParaRPr sz="2207">
                <a:solidFill>
                  <a:schemeClr val="dk1"/>
                </a:solidFill>
                <a:latin typeface="Calibri"/>
                <a:ea typeface="Calibri"/>
                <a:cs typeface="Calibri"/>
                <a:sym typeface="Calibri"/>
              </a:endParaRPr>
            </a:p>
          </p:txBody>
        </p:sp>
        <p:sp>
          <p:nvSpPr>
            <p:cNvPr id="197" name="Google Shape;197;p5"/>
            <p:cNvSpPr/>
            <p:nvPr/>
          </p:nvSpPr>
          <p:spPr>
            <a:xfrm>
              <a:off x="9151550" y="2042575"/>
              <a:ext cx="1217" cy="32828"/>
            </a:xfrm>
            <a:custGeom>
              <a:avLst/>
              <a:gdLst/>
              <a:ahLst/>
              <a:cxnLst/>
              <a:rect l="l" t="t" r="r" b="b"/>
              <a:pathLst>
                <a:path w="120000" h="27" extrusionOk="0">
                  <a:moveTo>
                    <a:pt x="0" y="27"/>
                  </a:moveTo>
                  <a:lnTo>
                    <a:pt x="0" y="9"/>
                  </a:lnTo>
                  <a:lnTo>
                    <a:pt x="0" y="0"/>
                  </a:lnTo>
                  <a:lnTo>
                    <a:pt x="0" y="18"/>
                  </a:lnTo>
                  <a:lnTo>
                    <a:pt x="0" y="27"/>
                  </a:lnTo>
                  <a:lnTo>
                    <a:pt x="0" y="27"/>
                  </a:lnTo>
                </a:path>
              </a:pathLst>
            </a:custGeom>
            <a:solidFill>
              <a:schemeClr val="lt1"/>
            </a:solidFill>
            <a:ln w="9525" cap="flat" cmpd="sng">
              <a:solidFill>
                <a:srgbClr val="BFBFBF"/>
              </a:solidFill>
              <a:prstDash val="solid"/>
              <a:round/>
              <a:headEnd type="none" w="med" len="med"/>
              <a:tailEnd type="none" w="med" len="med"/>
            </a:ln>
          </p:spPr>
          <p:txBody>
            <a:bodyPr spcFirstLastPara="1" wrap="square" lIns="100575" tIns="50275" rIns="100575" bIns="50275" anchor="t" anchorCtr="0">
              <a:noAutofit/>
            </a:bodyPr>
            <a:lstStyle/>
            <a:p>
              <a:pPr marL="0" marR="0" lvl="0" indent="0" algn="l" rtl="0">
                <a:spcBef>
                  <a:spcPts val="0"/>
                </a:spcBef>
                <a:spcAft>
                  <a:spcPts val="0"/>
                </a:spcAft>
                <a:buNone/>
              </a:pPr>
              <a:endParaRPr sz="2207">
                <a:solidFill>
                  <a:schemeClr val="dk1"/>
                </a:solidFill>
                <a:latin typeface="Calibri"/>
                <a:ea typeface="Calibri"/>
                <a:cs typeface="Calibri"/>
                <a:sym typeface="Calibri"/>
              </a:endParaRPr>
            </a:p>
          </p:txBody>
        </p:sp>
        <p:sp>
          <p:nvSpPr>
            <p:cNvPr id="198" name="Google Shape;198;p5"/>
            <p:cNvSpPr/>
            <p:nvPr/>
          </p:nvSpPr>
          <p:spPr>
            <a:xfrm>
              <a:off x="7771518" y="2730768"/>
              <a:ext cx="427992" cy="387869"/>
            </a:xfrm>
            <a:custGeom>
              <a:avLst/>
              <a:gdLst/>
              <a:ahLst/>
              <a:cxnLst/>
              <a:rect l="l" t="t" r="r" b="b"/>
              <a:pathLst>
                <a:path w="352" h="319" extrusionOk="0">
                  <a:moveTo>
                    <a:pt x="0" y="9"/>
                  </a:moveTo>
                  <a:lnTo>
                    <a:pt x="80" y="9"/>
                  </a:lnTo>
                  <a:lnTo>
                    <a:pt x="185" y="0"/>
                  </a:lnTo>
                  <a:lnTo>
                    <a:pt x="185" y="0"/>
                  </a:lnTo>
                  <a:lnTo>
                    <a:pt x="185" y="9"/>
                  </a:lnTo>
                  <a:lnTo>
                    <a:pt x="185" y="0"/>
                  </a:lnTo>
                  <a:lnTo>
                    <a:pt x="194" y="0"/>
                  </a:lnTo>
                  <a:lnTo>
                    <a:pt x="194" y="9"/>
                  </a:lnTo>
                  <a:lnTo>
                    <a:pt x="185" y="18"/>
                  </a:lnTo>
                  <a:lnTo>
                    <a:pt x="194" y="18"/>
                  </a:lnTo>
                  <a:lnTo>
                    <a:pt x="194" y="18"/>
                  </a:lnTo>
                  <a:lnTo>
                    <a:pt x="194" y="27"/>
                  </a:lnTo>
                  <a:lnTo>
                    <a:pt x="194" y="36"/>
                  </a:lnTo>
                  <a:lnTo>
                    <a:pt x="203" y="27"/>
                  </a:lnTo>
                  <a:lnTo>
                    <a:pt x="194" y="36"/>
                  </a:lnTo>
                  <a:lnTo>
                    <a:pt x="203" y="45"/>
                  </a:lnTo>
                  <a:lnTo>
                    <a:pt x="194" y="36"/>
                  </a:lnTo>
                  <a:lnTo>
                    <a:pt x="194" y="36"/>
                  </a:lnTo>
                  <a:lnTo>
                    <a:pt x="194" y="45"/>
                  </a:lnTo>
                  <a:lnTo>
                    <a:pt x="203" y="45"/>
                  </a:lnTo>
                  <a:lnTo>
                    <a:pt x="203" y="53"/>
                  </a:lnTo>
                  <a:lnTo>
                    <a:pt x="212" y="53"/>
                  </a:lnTo>
                  <a:lnTo>
                    <a:pt x="212" y="53"/>
                  </a:lnTo>
                  <a:lnTo>
                    <a:pt x="212" y="53"/>
                  </a:lnTo>
                  <a:lnTo>
                    <a:pt x="203" y="53"/>
                  </a:lnTo>
                  <a:lnTo>
                    <a:pt x="203" y="62"/>
                  </a:lnTo>
                  <a:lnTo>
                    <a:pt x="194" y="62"/>
                  </a:lnTo>
                  <a:lnTo>
                    <a:pt x="194" y="62"/>
                  </a:lnTo>
                  <a:lnTo>
                    <a:pt x="194" y="71"/>
                  </a:lnTo>
                  <a:lnTo>
                    <a:pt x="203" y="62"/>
                  </a:lnTo>
                  <a:lnTo>
                    <a:pt x="203" y="71"/>
                  </a:lnTo>
                  <a:lnTo>
                    <a:pt x="194" y="71"/>
                  </a:lnTo>
                  <a:lnTo>
                    <a:pt x="194" y="71"/>
                  </a:lnTo>
                  <a:lnTo>
                    <a:pt x="194" y="80"/>
                  </a:lnTo>
                  <a:lnTo>
                    <a:pt x="203" y="80"/>
                  </a:lnTo>
                  <a:lnTo>
                    <a:pt x="185" y="89"/>
                  </a:lnTo>
                  <a:lnTo>
                    <a:pt x="185" y="89"/>
                  </a:lnTo>
                  <a:lnTo>
                    <a:pt x="176" y="98"/>
                  </a:lnTo>
                  <a:lnTo>
                    <a:pt x="185" y="98"/>
                  </a:lnTo>
                  <a:lnTo>
                    <a:pt x="176" y="106"/>
                  </a:lnTo>
                  <a:lnTo>
                    <a:pt x="176" y="106"/>
                  </a:lnTo>
                  <a:lnTo>
                    <a:pt x="176" y="115"/>
                  </a:lnTo>
                  <a:lnTo>
                    <a:pt x="176" y="115"/>
                  </a:lnTo>
                  <a:lnTo>
                    <a:pt x="176" y="115"/>
                  </a:lnTo>
                  <a:lnTo>
                    <a:pt x="168" y="115"/>
                  </a:lnTo>
                  <a:lnTo>
                    <a:pt x="176" y="133"/>
                  </a:lnTo>
                  <a:lnTo>
                    <a:pt x="168" y="133"/>
                  </a:lnTo>
                  <a:lnTo>
                    <a:pt x="176" y="133"/>
                  </a:lnTo>
                  <a:lnTo>
                    <a:pt x="168" y="142"/>
                  </a:lnTo>
                  <a:lnTo>
                    <a:pt x="168" y="142"/>
                  </a:lnTo>
                  <a:lnTo>
                    <a:pt x="168" y="142"/>
                  </a:lnTo>
                  <a:lnTo>
                    <a:pt x="168" y="151"/>
                  </a:lnTo>
                  <a:lnTo>
                    <a:pt x="168" y="159"/>
                  </a:lnTo>
                  <a:lnTo>
                    <a:pt x="168" y="159"/>
                  </a:lnTo>
                  <a:lnTo>
                    <a:pt x="229" y="159"/>
                  </a:lnTo>
                  <a:lnTo>
                    <a:pt x="291" y="151"/>
                  </a:lnTo>
                  <a:lnTo>
                    <a:pt x="291" y="151"/>
                  </a:lnTo>
                  <a:lnTo>
                    <a:pt x="291" y="159"/>
                  </a:lnTo>
                  <a:lnTo>
                    <a:pt x="291" y="168"/>
                  </a:lnTo>
                  <a:lnTo>
                    <a:pt x="291" y="177"/>
                  </a:lnTo>
                  <a:lnTo>
                    <a:pt x="291" y="186"/>
                  </a:lnTo>
                  <a:lnTo>
                    <a:pt x="291" y="186"/>
                  </a:lnTo>
                  <a:lnTo>
                    <a:pt x="300" y="195"/>
                  </a:lnTo>
                  <a:lnTo>
                    <a:pt x="300" y="204"/>
                  </a:lnTo>
                  <a:lnTo>
                    <a:pt x="308" y="204"/>
                  </a:lnTo>
                  <a:lnTo>
                    <a:pt x="308" y="204"/>
                  </a:lnTo>
                  <a:lnTo>
                    <a:pt x="308" y="213"/>
                  </a:lnTo>
                  <a:lnTo>
                    <a:pt x="308" y="213"/>
                  </a:lnTo>
                  <a:lnTo>
                    <a:pt x="317" y="213"/>
                  </a:lnTo>
                  <a:lnTo>
                    <a:pt x="308" y="221"/>
                  </a:lnTo>
                  <a:lnTo>
                    <a:pt x="308" y="213"/>
                  </a:lnTo>
                  <a:lnTo>
                    <a:pt x="308" y="221"/>
                  </a:lnTo>
                  <a:lnTo>
                    <a:pt x="300" y="221"/>
                  </a:lnTo>
                  <a:lnTo>
                    <a:pt x="291" y="213"/>
                  </a:lnTo>
                  <a:lnTo>
                    <a:pt x="291" y="213"/>
                  </a:lnTo>
                  <a:lnTo>
                    <a:pt x="291" y="213"/>
                  </a:lnTo>
                  <a:lnTo>
                    <a:pt x="282" y="213"/>
                  </a:lnTo>
                  <a:lnTo>
                    <a:pt x="282" y="204"/>
                  </a:lnTo>
                  <a:lnTo>
                    <a:pt x="273" y="204"/>
                  </a:lnTo>
                  <a:lnTo>
                    <a:pt x="264" y="204"/>
                  </a:lnTo>
                  <a:lnTo>
                    <a:pt x="264" y="204"/>
                  </a:lnTo>
                  <a:lnTo>
                    <a:pt x="256" y="213"/>
                  </a:lnTo>
                  <a:lnTo>
                    <a:pt x="256" y="221"/>
                  </a:lnTo>
                  <a:lnTo>
                    <a:pt x="256" y="221"/>
                  </a:lnTo>
                  <a:lnTo>
                    <a:pt x="256" y="230"/>
                  </a:lnTo>
                  <a:lnTo>
                    <a:pt x="264" y="230"/>
                  </a:lnTo>
                  <a:lnTo>
                    <a:pt x="282" y="230"/>
                  </a:lnTo>
                  <a:lnTo>
                    <a:pt x="282" y="221"/>
                  </a:lnTo>
                  <a:lnTo>
                    <a:pt x="291" y="221"/>
                  </a:lnTo>
                  <a:lnTo>
                    <a:pt x="291" y="221"/>
                  </a:lnTo>
                  <a:lnTo>
                    <a:pt x="300" y="221"/>
                  </a:lnTo>
                  <a:lnTo>
                    <a:pt x="300" y="221"/>
                  </a:lnTo>
                  <a:lnTo>
                    <a:pt x="308" y="221"/>
                  </a:lnTo>
                  <a:lnTo>
                    <a:pt x="308" y="221"/>
                  </a:lnTo>
                  <a:lnTo>
                    <a:pt x="300" y="221"/>
                  </a:lnTo>
                  <a:lnTo>
                    <a:pt x="291" y="230"/>
                  </a:lnTo>
                  <a:lnTo>
                    <a:pt x="291" y="230"/>
                  </a:lnTo>
                  <a:lnTo>
                    <a:pt x="300" y="239"/>
                  </a:lnTo>
                  <a:lnTo>
                    <a:pt x="300" y="239"/>
                  </a:lnTo>
                  <a:lnTo>
                    <a:pt x="300" y="239"/>
                  </a:lnTo>
                  <a:lnTo>
                    <a:pt x="308" y="239"/>
                  </a:lnTo>
                  <a:lnTo>
                    <a:pt x="308" y="239"/>
                  </a:lnTo>
                  <a:lnTo>
                    <a:pt x="308" y="230"/>
                  </a:lnTo>
                  <a:lnTo>
                    <a:pt x="317" y="221"/>
                  </a:lnTo>
                  <a:lnTo>
                    <a:pt x="317" y="230"/>
                  </a:lnTo>
                  <a:lnTo>
                    <a:pt x="317" y="239"/>
                  </a:lnTo>
                  <a:lnTo>
                    <a:pt x="326" y="239"/>
                  </a:lnTo>
                  <a:lnTo>
                    <a:pt x="326" y="239"/>
                  </a:lnTo>
                  <a:lnTo>
                    <a:pt x="326" y="248"/>
                  </a:lnTo>
                  <a:lnTo>
                    <a:pt x="326" y="248"/>
                  </a:lnTo>
                  <a:lnTo>
                    <a:pt x="317" y="248"/>
                  </a:lnTo>
                  <a:lnTo>
                    <a:pt x="308" y="248"/>
                  </a:lnTo>
                  <a:lnTo>
                    <a:pt x="317" y="257"/>
                  </a:lnTo>
                  <a:lnTo>
                    <a:pt x="317" y="257"/>
                  </a:lnTo>
                  <a:lnTo>
                    <a:pt x="317" y="257"/>
                  </a:lnTo>
                  <a:lnTo>
                    <a:pt x="308" y="257"/>
                  </a:lnTo>
                  <a:lnTo>
                    <a:pt x="308" y="266"/>
                  </a:lnTo>
                  <a:lnTo>
                    <a:pt x="308" y="266"/>
                  </a:lnTo>
                  <a:lnTo>
                    <a:pt x="308" y="266"/>
                  </a:lnTo>
                  <a:lnTo>
                    <a:pt x="308" y="274"/>
                  </a:lnTo>
                  <a:lnTo>
                    <a:pt x="317" y="274"/>
                  </a:lnTo>
                  <a:lnTo>
                    <a:pt x="317" y="274"/>
                  </a:lnTo>
                  <a:lnTo>
                    <a:pt x="326" y="274"/>
                  </a:lnTo>
                  <a:lnTo>
                    <a:pt x="335" y="283"/>
                  </a:lnTo>
                  <a:lnTo>
                    <a:pt x="344" y="283"/>
                  </a:lnTo>
                  <a:lnTo>
                    <a:pt x="344" y="283"/>
                  </a:lnTo>
                  <a:lnTo>
                    <a:pt x="352" y="292"/>
                  </a:lnTo>
                  <a:lnTo>
                    <a:pt x="352" y="292"/>
                  </a:lnTo>
                  <a:lnTo>
                    <a:pt x="352" y="292"/>
                  </a:lnTo>
                  <a:lnTo>
                    <a:pt x="352" y="292"/>
                  </a:lnTo>
                  <a:lnTo>
                    <a:pt x="352" y="301"/>
                  </a:lnTo>
                  <a:lnTo>
                    <a:pt x="344" y="301"/>
                  </a:lnTo>
                  <a:lnTo>
                    <a:pt x="344" y="310"/>
                  </a:lnTo>
                  <a:lnTo>
                    <a:pt x="335" y="301"/>
                  </a:lnTo>
                  <a:lnTo>
                    <a:pt x="335" y="301"/>
                  </a:lnTo>
                  <a:lnTo>
                    <a:pt x="335" y="310"/>
                  </a:lnTo>
                  <a:lnTo>
                    <a:pt x="326" y="319"/>
                  </a:lnTo>
                  <a:lnTo>
                    <a:pt x="335" y="301"/>
                  </a:lnTo>
                  <a:lnTo>
                    <a:pt x="335" y="301"/>
                  </a:lnTo>
                  <a:lnTo>
                    <a:pt x="335" y="292"/>
                  </a:lnTo>
                  <a:lnTo>
                    <a:pt x="335" y="301"/>
                  </a:lnTo>
                  <a:lnTo>
                    <a:pt x="326" y="301"/>
                  </a:lnTo>
                  <a:lnTo>
                    <a:pt x="326" y="292"/>
                  </a:lnTo>
                  <a:lnTo>
                    <a:pt x="326" y="292"/>
                  </a:lnTo>
                  <a:lnTo>
                    <a:pt x="317" y="292"/>
                  </a:lnTo>
                  <a:lnTo>
                    <a:pt x="308" y="292"/>
                  </a:lnTo>
                  <a:lnTo>
                    <a:pt x="308" y="283"/>
                  </a:lnTo>
                  <a:lnTo>
                    <a:pt x="300" y="283"/>
                  </a:lnTo>
                  <a:lnTo>
                    <a:pt x="300" y="283"/>
                  </a:lnTo>
                  <a:lnTo>
                    <a:pt x="300" y="283"/>
                  </a:lnTo>
                  <a:lnTo>
                    <a:pt x="300" y="274"/>
                  </a:lnTo>
                  <a:lnTo>
                    <a:pt x="291" y="274"/>
                  </a:lnTo>
                  <a:lnTo>
                    <a:pt x="291" y="274"/>
                  </a:lnTo>
                  <a:lnTo>
                    <a:pt x="273" y="266"/>
                  </a:lnTo>
                  <a:lnTo>
                    <a:pt x="273" y="266"/>
                  </a:lnTo>
                  <a:lnTo>
                    <a:pt x="273" y="274"/>
                  </a:lnTo>
                  <a:lnTo>
                    <a:pt x="282" y="274"/>
                  </a:lnTo>
                  <a:lnTo>
                    <a:pt x="282" y="292"/>
                  </a:lnTo>
                  <a:lnTo>
                    <a:pt x="282" y="292"/>
                  </a:lnTo>
                  <a:lnTo>
                    <a:pt x="282" y="292"/>
                  </a:lnTo>
                  <a:lnTo>
                    <a:pt x="282" y="301"/>
                  </a:lnTo>
                  <a:lnTo>
                    <a:pt x="273" y="301"/>
                  </a:lnTo>
                  <a:lnTo>
                    <a:pt x="273" y="310"/>
                  </a:lnTo>
                  <a:lnTo>
                    <a:pt x="264" y="301"/>
                  </a:lnTo>
                  <a:lnTo>
                    <a:pt x="273" y="292"/>
                  </a:lnTo>
                  <a:lnTo>
                    <a:pt x="264" y="292"/>
                  </a:lnTo>
                  <a:lnTo>
                    <a:pt x="256" y="292"/>
                  </a:lnTo>
                  <a:lnTo>
                    <a:pt x="256" y="292"/>
                  </a:lnTo>
                  <a:lnTo>
                    <a:pt x="256" y="292"/>
                  </a:lnTo>
                  <a:lnTo>
                    <a:pt x="247" y="292"/>
                  </a:lnTo>
                  <a:lnTo>
                    <a:pt x="247" y="292"/>
                  </a:lnTo>
                  <a:lnTo>
                    <a:pt x="247" y="301"/>
                  </a:lnTo>
                  <a:lnTo>
                    <a:pt x="247" y="301"/>
                  </a:lnTo>
                  <a:lnTo>
                    <a:pt x="238" y="310"/>
                  </a:lnTo>
                  <a:lnTo>
                    <a:pt x="229" y="301"/>
                  </a:lnTo>
                  <a:lnTo>
                    <a:pt x="229" y="301"/>
                  </a:lnTo>
                  <a:lnTo>
                    <a:pt x="229" y="310"/>
                  </a:lnTo>
                  <a:lnTo>
                    <a:pt x="220" y="301"/>
                  </a:lnTo>
                  <a:lnTo>
                    <a:pt x="212" y="301"/>
                  </a:lnTo>
                  <a:lnTo>
                    <a:pt x="212" y="301"/>
                  </a:lnTo>
                  <a:lnTo>
                    <a:pt x="212" y="292"/>
                  </a:lnTo>
                  <a:lnTo>
                    <a:pt x="203" y="292"/>
                  </a:lnTo>
                  <a:lnTo>
                    <a:pt x="203" y="283"/>
                  </a:lnTo>
                  <a:lnTo>
                    <a:pt x="194" y="283"/>
                  </a:lnTo>
                  <a:lnTo>
                    <a:pt x="203" y="274"/>
                  </a:lnTo>
                  <a:lnTo>
                    <a:pt x="203" y="274"/>
                  </a:lnTo>
                  <a:lnTo>
                    <a:pt x="203" y="266"/>
                  </a:lnTo>
                  <a:lnTo>
                    <a:pt x="203" y="274"/>
                  </a:lnTo>
                  <a:lnTo>
                    <a:pt x="194" y="274"/>
                  </a:lnTo>
                  <a:lnTo>
                    <a:pt x="194" y="274"/>
                  </a:lnTo>
                  <a:lnTo>
                    <a:pt x="185" y="274"/>
                  </a:lnTo>
                  <a:lnTo>
                    <a:pt x="176" y="274"/>
                  </a:lnTo>
                  <a:lnTo>
                    <a:pt x="176" y="266"/>
                  </a:lnTo>
                  <a:lnTo>
                    <a:pt x="176" y="266"/>
                  </a:lnTo>
                  <a:lnTo>
                    <a:pt x="168" y="257"/>
                  </a:lnTo>
                  <a:lnTo>
                    <a:pt x="159" y="266"/>
                  </a:lnTo>
                  <a:lnTo>
                    <a:pt x="159" y="266"/>
                  </a:lnTo>
                  <a:lnTo>
                    <a:pt x="159" y="257"/>
                  </a:lnTo>
                  <a:lnTo>
                    <a:pt x="159" y="257"/>
                  </a:lnTo>
                  <a:lnTo>
                    <a:pt x="150" y="257"/>
                  </a:lnTo>
                  <a:lnTo>
                    <a:pt x="141" y="257"/>
                  </a:lnTo>
                  <a:lnTo>
                    <a:pt x="141" y="266"/>
                  </a:lnTo>
                  <a:lnTo>
                    <a:pt x="132" y="266"/>
                  </a:lnTo>
                  <a:lnTo>
                    <a:pt x="141" y="266"/>
                  </a:lnTo>
                  <a:lnTo>
                    <a:pt x="141" y="274"/>
                  </a:lnTo>
                  <a:lnTo>
                    <a:pt x="141" y="274"/>
                  </a:lnTo>
                  <a:lnTo>
                    <a:pt x="132" y="274"/>
                  </a:lnTo>
                  <a:lnTo>
                    <a:pt x="124" y="274"/>
                  </a:lnTo>
                  <a:lnTo>
                    <a:pt x="97" y="274"/>
                  </a:lnTo>
                  <a:lnTo>
                    <a:pt x="88" y="274"/>
                  </a:lnTo>
                  <a:lnTo>
                    <a:pt x="88" y="266"/>
                  </a:lnTo>
                  <a:lnTo>
                    <a:pt x="80" y="266"/>
                  </a:lnTo>
                  <a:lnTo>
                    <a:pt x="62" y="266"/>
                  </a:lnTo>
                  <a:lnTo>
                    <a:pt x="62" y="266"/>
                  </a:lnTo>
                  <a:lnTo>
                    <a:pt x="53" y="257"/>
                  </a:lnTo>
                  <a:lnTo>
                    <a:pt x="53" y="257"/>
                  </a:lnTo>
                  <a:lnTo>
                    <a:pt x="62" y="257"/>
                  </a:lnTo>
                  <a:lnTo>
                    <a:pt x="62" y="248"/>
                  </a:lnTo>
                  <a:lnTo>
                    <a:pt x="62" y="248"/>
                  </a:lnTo>
                  <a:lnTo>
                    <a:pt x="53" y="239"/>
                  </a:lnTo>
                  <a:lnTo>
                    <a:pt x="53" y="257"/>
                  </a:lnTo>
                  <a:lnTo>
                    <a:pt x="53" y="257"/>
                  </a:lnTo>
                  <a:lnTo>
                    <a:pt x="53" y="257"/>
                  </a:lnTo>
                  <a:lnTo>
                    <a:pt x="53" y="266"/>
                  </a:lnTo>
                  <a:lnTo>
                    <a:pt x="27" y="266"/>
                  </a:lnTo>
                  <a:lnTo>
                    <a:pt x="27" y="266"/>
                  </a:lnTo>
                  <a:lnTo>
                    <a:pt x="18" y="266"/>
                  </a:lnTo>
                  <a:lnTo>
                    <a:pt x="18" y="257"/>
                  </a:lnTo>
                  <a:lnTo>
                    <a:pt x="27" y="257"/>
                  </a:lnTo>
                  <a:lnTo>
                    <a:pt x="27" y="257"/>
                  </a:lnTo>
                  <a:lnTo>
                    <a:pt x="27" y="248"/>
                  </a:lnTo>
                  <a:lnTo>
                    <a:pt x="27" y="248"/>
                  </a:lnTo>
                  <a:lnTo>
                    <a:pt x="27" y="248"/>
                  </a:lnTo>
                  <a:lnTo>
                    <a:pt x="27" y="239"/>
                  </a:lnTo>
                  <a:lnTo>
                    <a:pt x="27" y="239"/>
                  </a:lnTo>
                  <a:lnTo>
                    <a:pt x="27" y="221"/>
                  </a:lnTo>
                  <a:lnTo>
                    <a:pt x="27" y="213"/>
                  </a:lnTo>
                  <a:lnTo>
                    <a:pt x="27" y="213"/>
                  </a:lnTo>
                  <a:lnTo>
                    <a:pt x="27" y="204"/>
                  </a:lnTo>
                  <a:lnTo>
                    <a:pt x="27" y="195"/>
                  </a:lnTo>
                  <a:lnTo>
                    <a:pt x="36" y="195"/>
                  </a:lnTo>
                  <a:lnTo>
                    <a:pt x="36" y="186"/>
                  </a:lnTo>
                  <a:lnTo>
                    <a:pt x="36" y="177"/>
                  </a:lnTo>
                  <a:lnTo>
                    <a:pt x="36" y="177"/>
                  </a:lnTo>
                  <a:lnTo>
                    <a:pt x="36" y="168"/>
                  </a:lnTo>
                  <a:lnTo>
                    <a:pt x="36" y="168"/>
                  </a:lnTo>
                  <a:lnTo>
                    <a:pt x="36" y="159"/>
                  </a:lnTo>
                  <a:lnTo>
                    <a:pt x="36" y="159"/>
                  </a:lnTo>
                  <a:lnTo>
                    <a:pt x="36" y="151"/>
                  </a:lnTo>
                  <a:lnTo>
                    <a:pt x="36" y="151"/>
                  </a:lnTo>
                  <a:lnTo>
                    <a:pt x="27" y="142"/>
                  </a:lnTo>
                  <a:lnTo>
                    <a:pt x="27" y="133"/>
                  </a:lnTo>
                  <a:lnTo>
                    <a:pt x="27" y="133"/>
                  </a:lnTo>
                  <a:lnTo>
                    <a:pt x="27" y="133"/>
                  </a:lnTo>
                  <a:lnTo>
                    <a:pt x="18" y="124"/>
                  </a:lnTo>
                  <a:lnTo>
                    <a:pt x="18" y="124"/>
                  </a:lnTo>
                  <a:lnTo>
                    <a:pt x="18" y="115"/>
                  </a:lnTo>
                  <a:lnTo>
                    <a:pt x="18" y="98"/>
                  </a:lnTo>
                  <a:lnTo>
                    <a:pt x="9" y="98"/>
                  </a:lnTo>
                  <a:lnTo>
                    <a:pt x="0" y="89"/>
                  </a:lnTo>
                  <a:lnTo>
                    <a:pt x="0" y="9"/>
                  </a:lnTo>
                  <a:close/>
                </a:path>
              </a:pathLst>
            </a:custGeom>
            <a:solidFill>
              <a:schemeClr val="accent4"/>
            </a:solidFill>
            <a:ln w="9525" cap="flat" cmpd="sng">
              <a:solidFill>
                <a:srgbClr val="BFBFBF"/>
              </a:solidFill>
              <a:prstDash val="solid"/>
              <a:round/>
              <a:headEnd type="none" w="sm" len="sm"/>
              <a:tailEnd type="none" w="sm" len="sm"/>
            </a:ln>
          </p:spPr>
          <p:txBody>
            <a:bodyPr spcFirstLastPara="1" wrap="square" lIns="100575" tIns="50275" rIns="100575" bIns="50275" anchor="t" anchorCtr="0">
              <a:noAutofit/>
            </a:bodyPr>
            <a:lstStyle/>
            <a:p>
              <a:pPr marL="0" marR="0" lvl="0" indent="0" algn="l" rtl="0">
                <a:spcBef>
                  <a:spcPts val="0"/>
                </a:spcBef>
                <a:spcAft>
                  <a:spcPts val="0"/>
                </a:spcAft>
                <a:buNone/>
              </a:pPr>
              <a:endParaRPr sz="2207">
                <a:solidFill>
                  <a:schemeClr val="dk1"/>
                </a:solidFill>
                <a:latin typeface="Calibri"/>
                <a:ea typeface="Calibri"/>
                <a:cs typeface="Calibri"/>
                <a:sym typeface="Calibri"/>
              </a:endParaRPr>
            </a:p>
          </p:txBody>
        </p:sp>
        <p:sp>
          <p:nvSpPr>
            <p:cNvPr id="199" name="Google Shape;199;p5"/>
            <p:cNvSpPr/>
            <p:nvPr/>
          </p:nvSpPr>
          <p:spPr>
            <a:xfrm>
              <a:off x="8007399" y="3085806"/>
              <a:ext cx="21886" cy="10943"/>
            </a:xfrm>
            <a:custGeom>
              <a:avLst/>
              <a:gdLst/>
              <a:ahLst/>
              <a:cxnLst/>
              <a:rect l="l" t="t" r="r" b="b"/>
              <a:pathLst>
                <a:path w="18" h="9" extrusionOk="0">
                  <a:moveTo>
                    <a:pt x="18" y="9"/>
                  </a:moveTo>
                  <a:lnTo>
                    <a:pt x="9" y="9"/>
                  </a:lnTo>
                  <a:lnTo>
                    <a:pt x="9" y="9"/>
                  </a:lnTo>
                  <a:lnTo>
                    <a:pt x="0" y="0"/>
                  </a:lnTo>
                  <a:lnTo>
                    <a:pt x="0" y="0"/>
                  </a:lnTo>
                  <a:lnTo>
                    <a:pt x="9" y="0"/>
                  </a:lnTo>
                  <a:lnTo>
                    <a:pt x="9" y="0"/>
                  </a:lnTo>
                  <a:lnTo>
                    <a:pt x="18" y="9"/>
                  </a:lnTo>
                  <a:close/>
                </a:path>
              </a:pathLst>
            </a:custGeom>
            <a:solidFill>
              <a:schemeClr val="lt1"/>
            </a:solidFill>
            <a:ln w="9525" cap="flat" cmpd="sng">
              <a:solidFill>
                <a:srgbClr val="BFBFBF"/>
              </a:solidFill>
              <a:prstDash val="solid"/>
              <a:round/>
              <a:headEnd type="none" w="sm" len="sm"/>
              <a:tailEnd type="none" w="sm" len="sm"/>
            </a:ln>
          </p:spPr>
          <p:txBody>
            <a:bodyPr spcFirstLastPara="1" wrap="square" lIns="100575" tIns="50275" rIns="100575" bIns="50275" anchor="t" anchorCtr="0">
              <a:noAutofit/>
            </a:bodyPr>
            <a:lstStyle/>
            <a:p>
              <a:pPr marL="0" marR="0" lvl="0" indent="0" algn="l" rtl="0">
                <a:spcBef>
                  <a:spcPts val="0"/>
                </a:spcBef>
                <a:spcAft>
                  <a:spcPts val="0"/>
                </a:spcAft>
                <a:buNone/>
              </a:pPr>
              <a:endParaRPr sz="2207">
                <a:solidFill>
                  <a:schemeClr val="dk1"/>
                </a:solidFill>
                <a:latin typeface="Calibri"/>
                <a:ea typeface="Calibri"/>
                <a:cs typeface="Calibri"/>
                <a:sym typeface="Calibri"/>
              </a:endParaRPr>
            </a:p>
          </p:txBody>
        </p:sp>
        <p:sp>
          <p:nvSpPr>
            <p:cNvPr id="200" name="Google Shape;200;p5"/>
            <p:cNvSpPr/>
            <p:nvPr/>
          </p:nvSpPr>
          <p:spPr>
            <a:xfrm>
              <a:off x="8007399" y="3085806"/>
              <a:ext cx="21886" cy="10943"/>
            </a:xfrm>
            <a:custGeom>
              <a:avLst/>
              <a:gdLst/>
              <a:ahLst/>
              <a:cxnLst/>
              <a:rect l="l" t="t" r="r" b="b"/>
              <a:pathLst>
                <a:path w="18" h="9" extrusionOk="0">
                  <a:moveTo>
                    <a:pt x="18" y="9"/>
                  </a:moveTo>
                  <a:lnTo>
                    <a:pt x="9" y="9"/>
                  </a:lnTo>
                  <a:lnTo>
                    <a:pt x="9" y="9"/>
                  </a:lnTo>
                  <a:lnTo>
                    <a:pt x="0" y="0"/>
                  </a:lnTo>
                  <a:lnTo>
                    <a:pt x="0" y="0"/>
                  </a:lnTo>
                  <a:lnTo>
                    <a:pt x="9" y="0"/>
                  </a:lnTo>
                  <a:lnTo>
                    <a:pt x="9" y="0"/>
                  </a:lnTo>
                  <a:lnTo>
                    <a:pt x="18" y="9"/>
                  </a:lnTo>
                </a:path>
              </a:pathLst>
            </a:custGeom>
            <a:solidFill>
              <a:schemeClr val="lt1"/>
            </a:solidFill>
            <a:ln w="9525" cap="flat" cmpd="sng">
              <a:solidFill>
                <a:srgbClr val="BFBFBF"/>
              </a:solidFill>
              <a:prstDash val="solid"/>
              <a:round/>
              <a:headEnd type="none" w="med" len="med"/>
              <a:tailEnd type="none" w="med" len="med"/>
            </a:ln>
          </p:spPr>
          <p:txBody>
            <a:bodyPr spcFirstLastPara="1" wrap="square" lIns="100575" tIns="50275" rIns="100575" bIns="50275" anchor="t" anchorCtr="0">
              <a:noAutofit/>
            </a:bodyPr>
            <a:lstStyle/>
            <a:p>
              <a:pPr marL="0" marR="0" lvl="0" indent="0" algn="l" rtl="0">
                <a:spcBef>
                  <a:spcPts val="0"/>
                </a:spcBef>
                <a:spcAft>
                  <a:spcPts val="0"/>
                </a:spcAft>
                <a:buNone/>
              </a:pPr>
              <a:endParaRPr sz="2207">
                <a:solidFill>
                  <a:schemeClr val="dk1"/>
                </a:solidFill>
                <a:latin typeface="Calibri"/>
                <a:ea typeface="Calibri"/>
                <a:cs typeface="Calibri"/>
                <a:sym typeface="Calibri"/>
              </a:endParaRPr>
            </a:p>
          </p:txBody>
        </p:sp>
        <p:sp>
          <p:nvSpPr>
            <p:cNvPr id="201" name="Google Shape;201;p5"/>
            <p:cNvSpPr/>
            <p:nvPr/>
          </p:nvSpPr>
          <p:spPr>
            <a:xfrm>
              <a:off x="8114400" y="2097290"/>
              <a:ext cx="545933" cy="289381"/>
            </a:xfrm>
            <a:custGeom>
              <a:avLst/>
              <a:gdLst/>
              <a:ahLst/>
              <a:cxnLst/>
              <a:rect l="l" t="t" r="r" b="b"/>
              <a:pathLst>
                <a:path w="449" h="238" extrusionOk="0">
                  <a:moveTo>
                    <a:pt x="0" y="238"/>
                  </a:moveTo>
                  <a:lnTo>
                    <a:pt x="0" y="230"/>
                  </a:lnTo>
                  <a:lnTo>
                    <a:pt x="9" y="230"/>
                  </a:lnTo>
                  <a:lnTo>
                    <a:pt x="9" y="230"/>
                  </a:lnTo>
                  <a:lnTo>
                    <a:pt x="9" y="221"/>
                  </a:lnTo>
                  <a:lnTo>
                    <a:pt x="9" y="221"/>
                  </a:lnTo>
                  <a:lnTo>
                    <a:pt x="18" y="212"/>
                  </a:lnTo>
                  <a:lnTo>
                    <a:pt x="18" y="203"/>
                  </a:lnTo>
                  <a:lnTo>
                    <a:pt x="18" y="203"/>
                  </a:lnTo>
                  <a:lnTo>
                    <a:pt x="18" y="194"/>
                  </a:lnTo>
                  <a:lnTo>
                    <a:pt x="9" y="194"/>
                  </a:lnTo>
                  <a:lnTo>
                    <a:pt x="9" y="185"/>
                  </a:lnTo>
                  <a:lnTo>
                    <a:pt x="18" y="176"/>
                  </a:lnTo>
                  <a:lnTo>
                    <a:pt x="26" y="176"/>
                  </a:lnTo>
                  <a:lnTo>
                    <a:pt x="26" y="176"/>
                  </a:lnTo>
                  <a:lnTo>
                    <a:pt x="35" y="176"/>
                  </a:lnTo>
                  <a:lnTo>
                    <a:pt x="44" y="185"/>
                  </a:lnTo>
                  <a:lnTo>
                    <a:pt x="44" y="185"/>
                  </a:lnTo>
                  <a:lnTo>
                    <a:pt x="53" y="185"/>
                  </a:lnTo>
                  <a:lnTo>
                    <a:pt x="53" y="176"/>
                  </a:lnTo>
                  <a:lnTo>
                    <a:pt x="53" y="176"/>
                  </a:lnTo>
                  <a:lnTo>
                    <a:pt x="53" y="168"/>
                  </a:lnTo>
                  <a:lnTo>
                    <a:pt x="53" y="168"/>
                  </a:lnTo>
                  <a:lnTo>
                    <a:pt x="53" y="159"/>
                  </a:lnTo>
                  <a:lnTo>
                    <a:pt x="53" y="159"/>
                  </a:lnTo>
                  <a:lnTo>
                    <a:pt x="62" y="159"/>
                  </a:lnTo>
                  <a:lnTo>
                    <a:pt x="70" y="150"/>
                  </a:lnTo>
                  <a:lnTo>
                    <a:pt x="70" y="150"/>
                  </a:lnTo>
                  <a:lnTo>
                    <a:pt x="70" y="141"/>
                  </a:lnTo>
                  <a:lnTo>
                    <a:pt x="70" y="132"/>
                  </a:lnTo>
                  <a:lnTo>
                    <a:pt x="70" y="132"/>
                  </a:lnTo>
                  <a:lnTo>
                    <a:pt x="79" y="123"/>
                  </a:lnTo>
                  <a:lnTo>
                    <a:pt x="79" y="123"/>
                  </a:lnTo>
                  <a:lnTo>
                    <a:pt x="79" y="123"/>
                  </a:lnTo>
                  <a:lnTo>
                    <a:pt x="79" y="123"/>
                  </a:lnTo>
                  <a:lnTo>
                    <a:pt x="79" y="115"/>
                  </a:lnTo>
                  <a:lnTo>
                    <a:pt x="88" y="115"/>
                  </a:lnTo>
                  <a:lnTo>
                    <a:pt x="97" y="115"/>
                  </a:lnTo>
                  <a:lnTo>
                    <a:pt x="97" y="123"/>
                  </a:lnTo>
                  <a:lnTo>
                    <a:pt x="106" y="115"/>
                  </a:lnTo>
                  <a:lnTo>
                    <a:pt x="97" y="115"/>
                  </a:lnTo>
                  <a:lnTo>
                    <a:pt x="106" y="115"/>
                  </a:lnTo>
                  <a:lnTo>
                    <a:pt x="114" y="106"/>
                  </a:lnTo>
                  <a:lnTo>
                    <a:pt x="132" y="115"/>
                  </a:lnTo>
                  <a:lnTo>
                    <a:pt x="132" y="123"/>
                  </a:lnTo>
                  <a:lnTo>
                    <a:pt x="132" y="115"/>
                  </a:lnTo>
                  <a:lnTo>
                    <a:pt x="132" y="115"/>
                  </a:lnTo>
                  <a:lnTo>
                    <a:pt x="141" y="106"/>
                  </a:lnTo>
                  <a:lnTo>
                    <a:pt x="141" y="106"/>
                  </a:lnTo>
                  <a:lnTo>
                    <a:pt x="150" y="106"/>
                  </a:lnTo>
                  <a:lnTo>
                    <a:pt x="150" y="106"/>
                  </a:lnTo>
                  <a:lnTo>
                    <a:pt x="158" y="106"/>
                  </a:lnTo>
                  <a:lnTo>
                    <a:pt x="158" y="115"/>
                  </a:lnTo>
                  <a:lnTo>
                    <a:pt x="167" y="106"/>
                  </a:lnTo>
                  <a:lnTo>
                    <a:pt x="167" y="106"/>
                  </a:lnTo>
                  <a:lnTo>
                    <a:pt x="167" y="97"/>
                  </a:lnTo>
                  <a:lnTo>
                    <a:pt x="167" y="88"/>
                  </a:lnTo>
                  <a:lnTo>
                    <a:pt x="176" y="88"/>
                  </a:lnTo>
                  <a:lnTo>
                    <a:pt x="176" y="79"/>
                  </a:lnTo>
                  <a:lnTo>
                    <a:pt x="176" y="88"/>
                  </a:lnTo>
                  <a:lnTo>
                    <a:pt x="185" y="97"/>
                  </a:lnTo>
                  <a:lnTo>
                    <a:pt x="185" y="97"/>
                  </a:lnTo>
                  <a:lnTo>
                    <a:pt x="194" y="97"/>
                  </a:lnTo>
                  <a:lnTo>
                    <a:pt x="202" y="97"/>
                  </a:lnTo>
                  <a:lnTo>
                    <a:pt x="202" y="88"/>
                  </a:lnTo>
                  <a:lnTo>
                    <a:pt x="202" y="79"/>
                  </a:lnTo>
                  <a:lnTo>
                    <a:pt x="202" y="70"/>
                  </a:lnTo>
                  <a:lnTo>
                    <a:pt x="211" y="70"/>
                  </a:lnTo>
                  <a:lnTo>
                    <a:pt x="220" y="70"/>
                  </a:lnTo>
                  <a:lnTo>
                    <a:pt x="220" y="62"/>
                  </a:lnTo>
                  <a:lnTo>
                    <a:pt x="220" y="53"/>
                  </a:lnTo>
                  <a:lnTo>
                    <a:pt x="229" y="53"/>
                  </a:lnTo>
                  <a:lnTo>
                    <a:pt x="229" y="44"/>
                  </a:lnTo>
                  <a:lnTo>
                    <a:pt x="229" y="35"/>
                  </a:lnTo>
                  <a:lnTo>
                    <a:pt x="229" y="35"/>
                  </a:lnTo>
                  <a:lnTo>
                    <a:pt x="229" y="35"/>
                  </a:lnTo>
                  <a:lnTo>
                    <a:pt x="238" y="35"/>
                  </a:lnTo>
                  <a:lnTo>
                    <a:pt x="238" y="35"/>
                  </a:lnTo>
                  <a:lnTo>
                    <a:pt x="255" y="26"/>
                  </a:lnTo>
                  <a:lnTo>
                    <a:pt x="264" y="26"/>
                  </a:lnTo>
                  <a:lnTo>
                    <a:pt x="264" y="17"/>
                  </a:lnTo>
                  <a:lnTo>
                    <a:pt x="255" y="17"/>
                  </a:lnTo>
                  <a:lnTo>
                    <a:pt x="264" y="8"/>
                  </a:lnTo>
                  <a:lnTo>
                    <a:pt x="255" y="0"/>
                  </a:lnTo>
                  <a:lnTo>
                    <a:pt x="255" y="0"/>
                  </a:lnTo>
                  <a:lnTo>
                    <a:pt x="264" y="0"/>
                  </a:lnTo>
                  <a:lnTo>
                    <a:pt x="273" y="0"/>
                  </a:lnTo>
                  <a:lnTo>
                    <a:pt x="282" y="0"/>
                  </a:lnTo>
                  <a:lnTo>
                    <a:pt x="290" y="0"/>
                  </a:lnTo>
                  <a:lnTo>
                    <a:pt x="290" y="8"/>
                  </a:lnTo>
                  <a:lnTo>
                    <a:pt x="299" y="17"/>
                  </a:lnTo>
                  <a:lnTo>
                    <a:pt x="308" y="17"/>
                  </a:lnTo>
                  <a:lnTo>
                    <a:pt x="317" y="17"/>
                  </a:lnTo>
                  <a:lnTo>
                    <a:pt x="317" y="17"/>
                  </a:lnTo>
                  <a:lnTo>
                    <a:pt x="334" y="26"/>
                  </a:lnTo>
                  <a:lnTo>
                    <a:pt x="334" y="26"/>
                  </a:lnTo>
                  <a:lnTo>
                    <a:pt x="343" y="26"/>
                  </a:lnTo>
                  <a:lnTo>
                    <a:pt x="343" y="26"/>
                  </a:lnTo>
                  <a:lnTo>
                    <a:pt x="352" y="26"/>
                  </a:lnTo>
                  <a:lnTo>
                    <a:pt x="352" y="26"/>
                  </a:lnTo>
                  <a:lnTo>
                    <a:pt x="361" y="26"/>
                  </a:lnTo>
                  <a:lnTo>
                    <a:pt x="361" y="26"/>
                  </a:lnTo>
                  <a:lnTo>
                    <a:pt x="370" y="17"/>
                  </a:lnTo>
                  <a:lnTo>
                    <a:pt x="370" y="17"/>
                  </a:lnTo>
                  <a:lnTo>
                    <a:pt x="378" y="8"/>
                  </a:lnTo>
                  <a:lnTo>
                    <a:pt x="387" y="17"/>
                  </a:lnTo>
                  <a:lnTo>
                    <a:pt x="387" y="26"/>
                  </a:lnTo>
                  <a:lnTo>
                    <a:pt x="396" y="26"/>
                  </a:lnTo>
                  <a:lnTo>
                    <a:pt x="396" y="35"/>
                  </a:lnTo>
                  <a:lnTo>
                    <a:pt x="405" y="35"/>
                  </a:lnTo>
                  <a:lnTo>
                    <a:pt x="405" y="35"/>
                  </a:lnTo>
                  <a:lnTo>
                    <a:pt x="405" y="44"/>
                  </a:lnTo>
                  <a:lnTo>
                    <a:pt x="405" y="44"/>
                  </a:lnTo>
                  <a:lnTo>
                    <a:pt x="405" y="53"/>
                  </a:lnTo>
                  <a:lnTo>
                    <a:pt x="414" y="70"/>
                  </a:lnTo>
                  <a:lnTo>
                    <a:pt x="414" y="70"/>
                  </a:lnTo>
                  <a:lnTo>
                    <a:pt x="422" y="79"/>
                  </a:lnTo>
                  <a:lnTo>
                    <a:pt x="431" y="88"/>
                  </a:lnTo>
                  <a:lnTo>
                    <a:pt x="440" y="97"/>
                  </a:lnTo>
                  <a:lnTo>
                    <a:pt x="449" y="97"/>
                  </a:lnTo>
                  <a:lnTo>
                    <a:pt x="431" y="123"/>
                  </a:lnTo>
                  <a:lnTo>
                    <a:pt x="414" y="132"/>
                  </a:lnTo>
                  <a:lnTo>
                    <a:pt x="414" y="141"/>
                  </a:lnTo>
                  <a:lnTo>
                    <a:pt x="414" y="150"/>
                  </a:lnTo>
                  <a:lnTo>
                    <a:pt x="405" y="150"/>
                  </a:lnTo>
                  <a:lnTo>
                    <a:pt x="405" y="159"/>
                  </a:lnTo>
                  <a:lnTo>
                    <a:pt x="396" y="159"/>
                  </a:lnTo>
                  <a:lnTo>
                    <a:pt x="396" y="159"/>
                  </a:lnTo>
                  <a:lnTo>
                    <a:pt x="387" y="168"/>
                  </a:lnTo>
                  <a:lnTo>
                    <a:pt x="387" y="168"/>
                  </a:lnTo>
                  <a:lnTo>
                    <a:pt x="378" y="176"/>
                  </a:lnTo>
                  <a:lnTo>
                    <a:pt x="370" y="176"/>
                  </a:lnTo>
                  <a:lnTo>
                    <a:pt x="370" y="185"/>
                  </a:lnTo>
                  <a:lnTo>
                    <a:pt x="352" y="185"/>
                  </a:lnTo>
                  <a:lnTo>
                    <a:pt x="352" y="194"/>
                  </a:lnTo>
                  <a:lnTo>
                    <a:pt x="326" y="194"/>
                  </a:lnTo>
                  <a:lnTo>
                    <a:pt x="308" y="194"/>
                  </a:lnTo>
                  <a:lnTo>
                    <a:pt x="290" y="194"/>
                  </a:lnTo>
                  <a:lnTo>
                    <a:pt x="255" y="194"/>
                  </a:lnTo>
                  <a:lnTo>
                    <a:pt x="246" y="203"/>
                  </a:lnTo>
                  <a:lnTo>
                    <a:pt x="211" y="203"/>
                  </a:lnTo>
                  <a:lnTo>
                    <a:pt x="185" y="203"/>
                  </a:lnTo>
                  <a:lnTo>
                    <a:pt x="150" y="212"/>
                  </a:lnTo>
                  <a:lnTo>
                    <a:pt x="123" y="212"/>
                  </a:lnTo>
                  <a:lnTo>
                    <a:pt x="97" y="212"/>
                  </a:lnTo>
                  <a:lnTo>
                    <a:pt x="88" y="212"/>
                  </a:lnTo>
                  <a:lnTo>
                    <a:pt x="79" y="212"/>
                  </a:lnTo>
                  <a:lnTo>
                    <a:pt x="88" y="221"/>
                  </a:lnTo>
                  <a:lnTo>
                    <a:pt x="88" y="230"/>
                  </a:lnTo>
                  <a:lnTo>
                    <a:pt x="0" y="238"/>
                  </a:lnTo>
                  <a:close/>
                </a:path>
              </a:pathLst>
            </a:custGeom>
            <a:solidFill>
              <a:schemeClr val="lt1"/>
            </a:solidFill>
            <a:ln w="9525" cap="flat" cmpd="sng">
              <a:solidFill>
                <a:srgbClr val="BFBFBF"/>
              </a:solidFill>
              <a:prstDash val="solid"/>
              <a:round/>
              <a:headEnd type="none" w="sm" len="sm"/>
              <a:tailEnd type="none" w="sm" len="sm"/>
            </a:ln>
          </p:spPr>
          <p:txBody>
            <a:bodyPr spcFirstLastPara="1" wrap="square" lIns="100575" tIns="50275" rIns="100575" bIns="50275" anchor="t" anchorCtr="0">
              <a:noAutofit/>
            </a:bodyPr>
            <a:lstStyle/>
            <a:p>
              <a:pPr marL="0" marR="0" lvl="0" indent="0" algn="l" rtl="0">
                <a:spcBef>
                  <a:spcPts val="0"/>
                </a:spcBef>
                <a:spcAft>
                  <a:spcPts val="0"/>
                </a:spcAft>
                <a:buNone/>
              </a:pPr>
              <a:endParaRPr sz="2207">
                <a:solidFill>
                  <a:schemeClr val="dk1"/>
                </a:solidFill>
                <a:latin typeface="Calibri"/>
                <a:ea typeface="Calibri"/>
                <a:cs typeface="Calibri"/>
                <a:sym typeface="Calibri"/>
              </a:endParaRPr>
            </a:p>
          </p:txBody>
        </p:sp>
        <p:sp>
          <p:nvSpPr>
            <p:cNvPr id="202" name="Google Shape;202;p5"/>
            <p:cNvSpPr/>
            <p:nvPr/>
          </p:nvSpPr>
          <p:spPr>
            <a:xfrm>
              <a:off x="8114400" y="2097290"/>
              <a:ext cx="545933" cy="289381"/>
            </a:xfrm>
            <a:custGeom>
              <a:avLst/>
              <a:gdLst/>
              <a:ahLst/>
              <a:cxnLst/>
              <a:rect l="l" t="t" r="r" b="b"/>
              <a:pathLst>
                <a:path w="449" h="238" extrusionOk="0">
                  <a:moveTo>
                    <a:pt x="0" y="238"/>
                  </a:moveTo>
                  <a:lnTo>
                    <a:pt x="0" y="230"/>
                  </a:lnTo>
                  <a:lnTo>
                    <a:pt x="9" y="230"/>
                  </a:lnTo>
                  <a:lnTo>
                    <a:pt x="9" y="230"/>
                  </a:lnTo>
                  <a:lnTo>
                    <a:pt x="9" y="221"/>
                  </a:lnTo>
                  <a:lnTo>
                    <a:pt x="9" y="221"/>
                  </a:lnTo>
                  <a:lnTo>
                    <a:pt x="18" y="212"/>
                  </a:lnTo>
                  <a:lnTo>
                    <a:pt x="18" y="203"/>
                  </a:lnTo>
                  <a:lnTo>
                    <a:pt x="18" y="203"/>
                  </a:lnTo>
                  <a:lnTo>
                    <a:pt x="18" y="194"/>
                  </a:lnTo>
                  <a:lnTo>
                    <a:pt x="9" y="194"/>
                  </a:lnTo>
                  <a:lnTo>
                    <a:pt x="9" y="185"/>
                  </a:lnTo>
                  <a:lnTo>
                    <a:pt x="18" y="176"/>
                  </a:lnTo>
                  <a:lnTo>
                    <a:pt x="26" y="176"/>
                  </a:lnTo>
                  <a:lnTo>
                    <a:pt x="26" y="176"/>
                  </a:lnTo>
                  <a:lnTo>
                    <a:pt x="35" y="176"/>
                  </a:lnTo>
                  <a:lnTo>
                    <a:pt x="44" y="185"/>
                  </a:lnTo>
                  <a:lnTo>
                    <a:pt x="44" y="185"/>
                  </a:lnTo>
                  <a:lnTo>
                    <a:pt x="53" y="185"/>
                  </a:lnTo>
                  <a:lnTo>
                    <a:pt x="53" y="176"/>
                  </a:lnTo>
                  <a:lnTo>
                    <a:pt x="53" y="176"/>
                  </a:lnTo>
                  <a:lnTo>
                    <a:pt x="53" y="168"/>
                  </a:lnTo>
                  <a:lnTo>
                    <a:pt x="53" y="168"/>
                  </a:lnTo>
                  <a:lnTo>
                    <a:pt x="53" y="159"/>
                  </a:lnTo>
                  <a:lnTo>
                    <a:pt x="53" y="159"/>
                  </a:lnTo>
                  <a:lnTo>
                    <a:pt x="62" y="159"/>
                  </a:lnTo>
                  <a:lnTo>
                    <a:pt x="70" y="150"/>
                  </a:lnTo>
                  <a:lnTo>
                    <a:pt x="70" y="150"/>
                  </a:lnTo>
                  <a:lnTo>
                    <a:pt x="70" y="141"/>
                  </a:lnTo>
                  <a:lnTo>
                    <a:pt x="70" y="132"/>
                  </a:lnTo>
                  <a:lnTo>
                    <a:pt x="70" y="132"/>
                  </a:lnTo>
                  <a:lnTo>
                    <a:pt x="79" y="123"/>
                  </a:lnTo>
                  <a:lnTo>
                    <a:pt x="79" y="123"/>
                  </a:lnTo>
                  <a:lnTo>
                    <a:pt x="79" y="123"/>
                  </a:lnTo>
                  <a:lnTo>
                    <a:pt x="79" y="123"/>
                  </a:lnTo>
                  <a:lnTo>
                    <a:pt x="79" y="115"/>
                  </a:lnTo>
                  <a:lnTo>
                    <a:pt x="88" y="115"/>
                  </a:lnTo>
                  <a:lnTo>
                    <a:pt x="97" y="115"/>
                  </a:lnTo>
                  <a:lnTo>
                    <a:pt x="97" y="123"/>
                  </a:lnTo>
                  <a:lnTo>
                    <a:pt x="106" y="115"/>
                  </a:lnTo>
                  <a:lnTo>
                    <a:pt x="97" y="115"/>
                  </a:lnTo>
                  <a:lnTo>
                    <a:pt x="106" y="115"/>
                  </a:lnTo>
                  <a:lnTo>
                    <a:pt x="114" y="106"/>
                  </a:lnTo>
                  <a:lnTo>
                    <a:pt x="132" y="115"/>
                  </a:lnTo>
                  <a:lnTo>
                    <a:pt x="132" y="123"/>
                  </a:lnTo>
                  <a:lnTo>
                    <a:pt x="132" y="115"/>
                  </a:lnTo>
                  <a:lnTo>
                    <a:pt x="132" y="115"/>
                  </a:lnTo>
                  <a:lnTo>
                    <a:pt x="141" y="106"/>
                  </a:lnTo>
                  <a:lnTo>
                    <a:pt x="141" y="106"/>
                  </a:lnTo>
                  <a:lnTo>
                    <a:pt x="150" y="106"/>
                  </a:lnTo>
                  <a:lnTo>
                    <a:pt x="150" y="106"/>
                  </a:lnTo>
                  <a:lnTo>
                    <a:pt x="158" y="106"/>
                  </a:lnTo>
                  <a:lnTo>
                    <a:pt x="158" y="115"/>
                  </a:lnTo>
                  <a:lnTo>
                    <a:pt x="167" y="106"/>
                  </a:lnTo>
                  <a:lnTo>
                    <a:pt x="167" y="106"/>
                  </a:lnTo>
                  <a:lnTo>
                    <a:pt x="167" y="97"/>
                  </a:lnTo>
                  <a:lnTo>
                    <a:pt x="167" y="88"/>
                  </a:lnTo>
                  <a:lnTo>
                    <a:pt x="176" y="88"/>
                  </a:lnTo>
                  <a:lnTo>
                    <a:pt x="176" y="79"/>
                  </a:lnTo>
                  <a:lnTo>
                    <a:pt x="176" y="88"/>
                  </a:lnTo>
                  <a:lnTo>
                    <a:pt x="185" y="97"/>
                  </a:lnTo>
                  <a:lnTo>
                    <a:pt x="185" y="97"/>
                  </a:lnTo>
                  <a:lnTo>
                    <a:pt x="194" y="97"/>
                  </a:lnTo>
                  <a:lnTo>
                    <a:pt x="202" y="97"/>
                  </a:lnTo>
                  <a:lnTo>
                    <a:pt x="202" y="88"/>
                  </a:lnTo>
                  <a:lnTo>
                    <a:pt x="202" y="79"/>
                  </a:lnTo>
                  <a:lnTo>
                    <a:pt x="202" y="70"/>
                  </a:lnTo>
                  <a:lnTo>
                    <a:pt x="211" y="70"/>
                  </a:lnTo>
                  <a:lnTo>
                    <a:pt x="220" y="70"/>
                  </a:lnTo>
                  <a:lnTo>
                    <a:pt x="220" y="62"/>
                  </a:lnTo>
                  <a:lnTo>
                    <a:pt x="220" y="53"/>
                  </a:lnTo>
                  <a:lnTo>
                    <a:pt x="229" y="53"/>
                  </a:lnTo>
                  <a:lnTo>
                    <a:pt x="229" y="44"/>
                  </a:lnTo>
                  <a:lnTo>
                    <a:pt x="229" y="35"/>
                  </a:lnTo>
                  <a:lnTo>
                    <a:pt x="229" y="35"/>
                  </a:lnTo>
                  <a:lnTo>
                    <a:pt x="229" y="35"/>
                  </a:lnTo>
                  <a:lnTo>
                    <a:pt x="238" y="35"/>
                  </a:lnTo>
                  <a:lnTo>
                    <a:pt x="238" y="35"/>
                  </a:lnTo>
                  <a:lnTo>
                    <a:pt x="255" y="26"/>
                  </a:lnTo>
                  <a:lnTo>
                    <a:pt x="264" y="26"/>
                  </a:lnTo>
                  <a:lnTo>
                    <a:pt x="264" y="17"/>
                  </a:lnTo>
                  <a:lnTo>
                    <a:pt x="255" y="17"/>
                  </a:lnTo>
                  <a:lnTo>
                    <a:pt x="264" y="8"/>
                  </a:lnTo>
                  <a:lnTo>
                    <a:pt x="255" y="0"/>
                  </a:lnTo>
                  <a:lnTo>
                    <a:pt x="255" y="0"/>
                  </a:lnTo>
                  <a:lnTo>
                    <a:pt x="264" y="0"/>
                  </a:lnTo>
                  <a:lnTo>
                    <a:pt x="273" y="0"/>
                  </a:lnTo>
                  <a:lnTo>
                    <a:pt x="282" y="0"/>
                  </a:lnTo>
                  <a:lnTo>
                    <a:pt x="290" y="0"/>
                  </a:lnTo>
                  <a:lnTo>
                    <a:pt x="290" y="8"/>
                  </a:lnTo>
                  <a:lnTo>
                    <a:pt x="299" y="17"/>
                  </a:lnTo>
                  <a:lnTo>
                    <a:pt x="308" y="17"/>
                  </a:lnTo>
                  <a:lnTo>
                    <a:pt x="317" y="17"/>
                  </a:lnTo>
                  <a:lnTo>
                    <a:pt x="317" y="17"/>
                  </a:lnTo>
                  <a:lnTo>
                    <a:pt x="334" y="26"/>
                  </a:lnTo>
                  <a:lnTo>
                    <a:pt x="334" y="26"/>
                  </a:lnTo>
                  <a:lnTo>
                    <a:pt x="343" y="26"/>
                  </a:lnTo>
                  <a:lnTo>
                    <a:pt x="343" y="26"/>
                  </a:lnTo>
                  <a:lnTo>
                    <a:pt x="352" y="26"/>
                  </a:lnTo>
                  <a:lnTo>
                    <a:pt x="352" y="26"/>
                  </a:lnTo>
                  <a:lnTo>
                    <a:pt x="361" y="26"/>
                  </a:lnTo>
                  <a:lnTo>
                    <a:pt x="361" y="26"/>
                  </a:lnTo>
                  <a:lnTo>
                    <a:pt x="370" y="17"/>
                  </a:lnTo>
                  <a:lnTo>
                    <a:pt x="370" y="17"/>
                  </a:lnTo>
                  <a:lnTo>
                    <a:pt x="378" y="8"/>
                  </a:lnTo>
                  <a:lnTo>
                    <a:pt x="387" y="17"/>
                  </a:lnTo>
                  <a:lnTo>
                    <a:pt x="387" y="26"/>
                  </a:lnTo>
                  <a:lnTo>
                    <a:pt x="396" y="26"/>
                  </a:lnTo>
                  <a:lnTo>
                    <a:pt x="396" y="35"/>
                  </a:lnTo>
                  <a:lnTo>
                    <a:pt x="405" y="35"/>
                  </a:lnTo>
                  <a:lnTo>
                    <a:pt x="405" y="35"/>
                  </a:lnTo>
                  <a:lnTo>
                    <a:pt x="405" y="44"/>
                  </a:lnTo>
                  <a:lnTo>
                    <a:pt x="405" y="44"/>
                  </a:lnTo>
                  <a:lnTo>
                    <a:pt x="405" y="53"/>
                  </a:lnTo>
                  <a:lnTo>
                    <a:pt x="414" y="70"/>
                  </a:lnTo>
                  <a:lnTo>
                    <a:pt x="414" y="70"/>
                  </a:lnTo>
                  <a:lnTo>
                    <a:pt x="422" y="79"/>
                  </a:lnTo>
                  <a:lnTo>
                    <a:pt x="431" y="88"/>
                  </a:lnTo>
                  <a:lnTo>
                    <a:pt x="440" y="97"/>
                  </a:lnTo>
                  <a:lnTo>
                    <a:pt x="449" y="97"/>
                  </a:lnTo>
                  <a:lnTo>
                    <a:pt x="431" y="123"/>
                  </a:lnTo>
                  <a:lnTo>
                    <a:pt x="414" y="132"/>
                  </a:lnTo>
                  <a:lnTo>
                    <a:pt x="414" y="141"/>
                  </a:lnTo>
                  <a:lnTo>
                    <a:pt x="414" y="150"/>
                  </a:lnTo>
                  <a:lnTo>
                    <a:pt x="405" y="150"/>
                  </a:lnTo>
                  <a:lnTo>
                    <a:pt x="405" y="159"/>
                  </a:lnTo>
                  <a:lnTo>
                    <a:pt x="396" y="159"/>
                  </a:lnTo>
                  <a:lnTo>
                    <a:pt x="396" y="159"/>
                  </a:lnTo>
                  <a:lnTo>
                    <a:pt x="387" y="168"/>
                  </a:lnTo>
                  <a:lnTo>
                    <a:pt x="387" y="168"/>
                  </a:lnTo>
                  <a:lnTo>
                    <a:pt x="378" y="176"/>
                  </a:lnTo>
                  <a:lnTo>
                    <a:pt x="370" y="176"/>
                  </a:lnTo>
                  <a:lnTo>
                    <a:pt x="370" y="185"/>
                  </a:lnTo>
                  <a:lnTo>
                    <a:pt x="352" y="185"/>
                  </a:lnTo>
                  <a:lnTo>
                    <a:pt x="352" y="194"/>
                  </a:lnTo>
                  <a:lnTo>
                    <a:pt x="326" y="194"/>
                  </a:lnTo>
                  <a:lnTo>
                    <a:pt x="308" y="194"/>
                  </a:lnTo>
                  <a:lnTo>
                    <a:pt x="290" y="194"/>
                  </a:lnTo>
                  <a:lnTo>
                    <a:pt x="255" y="194"/>
                  </a:lnTo>
                  <a:lnTo>
                    <a:pt x="246" y="203"/>
                  </a:lnTo>
                  <a:lnTo>
                    <a:pt x="211" y="203"/>
                  </a:lnTo>
                  <a:lnTo>
                    <a:pt x="185" y="203"/>
                  </a:lnTo>
                  <a:lnTo>
                    <a:pt x="150" y="212"/>
                  </a:lnTo>
                  <a:lnTo>
                    <a:pt x="123" y="212"/>
                  </a:lnTo>
                  <a:lnTo>
                    <a:pt x="97" y="212"/>
                  </a:lnTo>
                  <a:lnTo>
                    <a:pt x="88" y="212"/>
                  </a:lnTo>
                  <a:lnTo>
                    <a:pt x="79" y="212"/>
                  </a:lnTo>
                  <a:lnTo>
                    <a:pt x="88" y="221"/>
                  </a:lnTo>
                  <a:lnTo>
                    <a:pt x="88" y="230"/>
                  </a:lnTo>
                  <a:lnTo>
                    <a:pt x="0" y="238"/>
                  </a:lnTo>
                </a:path>
              </a:pathLst>
            </a:custGeom>
            <a:solidFill>
              <a:schemeClr val="lt1"/>
            </a:solidFill>
            <a:ln w="9525" cap="flat" cmpd="sng">
              <a:solidFill>
                <a:srgbClr val="BFBFBF"/>
              </a:solidFill>
              <a:prstDash val="solid"/>
              <a:round/>
              <a:headEnd type="none" w="med" len="med"/>
              <a:tailEnd type="none" w="med" len="med"/>
            </a:ln>
          </p:spPr>
          <p:txBody>
            <a:bodyPr spcFirstLastPara="1" wrap="square" lIns="100575" tIns="50275" rIns="100575" bIns="50275" anchor="t" anchorCtr="0">
              <a:noAutofit/>
            </a:bodyPr>
            <a:lstStyle/>
            <a:p>
              <a:pPr marL="0" marR="0" lvl="0" indent="0" algn="l" rtl="0">
                <a:spcBef>
                  <a:spcPts val="0"/>
                </a:spcBef>
                <a:spcAft>
                  <a:spcPts val="0"/>
                </a:spcAft>
                <a:buNone/>
              </a:pPr>
              <a:endParaRPr sz="2207">
                <a:solidFill>
                  <a:schemeClr val="dk1"/>
                </a:solidFill>
                <a:latin typeface="Calibri"/>
                <a:ea typeface="Calibri"/>
                <a:cs typeface="Calibri"/>
                <a:sym typeface="Calibri"/>
              </a:endParaRPr>
            </a:p>
          </p:txBody>
        </p:sp>
        <p:sp>
          <p:nvSpPr>
            <p:cNvPr id="203" name="Google Shape;203;p5"/>
            <p:cNvSpPr/>
            <p:nvPr/>
          </p:nvSpPr>
          <p:spPr>
            <a:xfrm>
              <a:off x="7151416" y="2053517"/>
              <a:ext cx="566603" cy="301541"/>
            </a:xfrm>
            <a:custGeom>
              <a:avLst/>
              <a:gdLst/>
              <a:ahLst/>
              <a:cxnLst/>
              <a:rect l="l" t="t" r="r" b="b"/>
              <a:pathLst>
                <a:path w="466" h="248" extrusionOk="0">
                  <a:moveTo>
                    <a:pt x="0" y="239"/>
                  </a:moveTo>
                  <a:lnTo>
                    <a:pt x="18" y="0"/>
                  </a:lnTo>
                  <a:lnTo>
                    <a:pt x="88" y="9"/>
                  </a:lnTo>
                  <a:lnTo>
                    <a:pt x="238" y="9"/>
                  </a:lnTo>
                  <a:lnTo>
                    <a:pt x="317" y="9"/>
                  </a:lnTo>
                  <a:lnTo>
                    <a:pt x="414" y="9"/>
                  </a:lnTo>
                  <a:lnTo>
                    <a:pt x="431" y="18"/>
                  </a:lnTo>
                  <a:lnTo>
                    <a:pt x="431" y="18"/>
                  </a:lnTo>
                  <a:lnTo>
                    <a:pt x="440" y="18"/>
                  </a:lnTo>
                  <a:lnTo>
                    <a:pt x="440" y="27"/>
                  </a:lnTo>
                  <a:lnTo>
                    <a:pt x="440" y="27"/>
                  </a:lnTo>
                  <a:lnTo>
                    <a:pt x="440" y="36"/>
                  </a:lnTo>
                  <a:lnTo>
                    <a:pt x="440" y="27"/>
                  </a:lnTo>
                  <a:lnTo>
                    <a:pt x="440" y="36"/>
                  </a:lnTo>
                  <a:lnTo>
                    <a:pt x="431" y="44"/>
                  </a:lnTo>
                  <a:lnTo>
                    <a:pt x="431" y="53"/>
                  </a:lnTo>
                  <a:lnTo>
                    <a:pt x="440" y="53"/>
                  </a:lnTo>
                  <a:lnTo>
                    <a:pt x="440" y="62"/>
                  </a:lnTo>
                  <a:lnTo>
                    <a:pt x="440" y="62"/>
                  </a:lnTo>
                  <a:lnTo>
                    <a:pt x="449" y="71"/>
                  </a:lnTo>
                  <a:lnTo>
                    <a:pt x="458" y="80"/>
                  </a:lnTo>
                  <a:lnTo>
                    <a:pt x="458" y="80"/>
                  </a:lnTo>
                  <a:lnTo>
                    <a:pt x="466" y="248"/>
                  </a:lnTo>
                  <a:lnTo>
                    <a:pt x="387" y="248"/>
                  </a:lnTo>
                  <a:lnTo>
                    <a:pt x="247" y="248"/>
                  </a:lnTo>
                  <a:lnTo>
                    <a:pt x="106" y="248"/>
                  </a:lnTo>
                  <a:lnTo>
                    <a:pt x="0" y="239"/>
                  </a:lnTo>
                  <a:close/>
                </a:path>
              </a:pathLst>
            </a:custGeom>
            <a:solidFill>
              <a:schemeClr val="lt1"/>
            </a:solidFill>
            <a:ln w="9525" cap="flat" cmpd="sng">
              <a:solidFill>
                <a:srgbClr val="BFBFBF"/>
              </a:solidFill>
              <a:prstDash val="solid"/>
              <a:round/>
              <a:headEnd type="none" w="sm" len="sm"/>
              <a:tailEnd type="none" w="sm" len="sm"/>
            </a:ln>
          </p:spPr>
          <p:txBody>
            <a:bodyPr spcFirstLastPara="1" wrap="square" lIns="100575" tIns="50275" rIns="100575" bIns="50275" anchor="t" anchorCtr="0">
              <a:noAutofit/>
            </a:bodyPr>
            <a:lstStyle/>
            <a:p>
              <a:pPr marL="0" marR="0" lvl="0" indent="0" algn="l" rtl="0">
                <a:spcBef>
                  <a:spcPts val="0"/>
                </a:spcBef>
                <a:spcAft>
                  <a:spcPts val="0"/>
                </a:spcAft>
                <a:buNone/>
              </a:pPr>
              <a:endParaRPr sz="2207">
                <a:solidFill>
                  <a:schemeClr val="dk1"/>
                </a:solidFill>
                <a:latin typeface="Calibri"/>
                <a:ea typeface="Calibri"/>
                <a:cs typeface="Calibri"/>
                <a:sym typeface="Calibri"/>
              </a:endParaRPr>
            </a:p>
          </p:txBody>
        </p:sp>
        <p:sp>
          <p:nvSpPr>
            <p:cNvPr id="204" name="Google Shape;204;p5"/>
            <p:cNvSpPr/>
            <p:nvPr/>
          </p:nvSpPr>
          <p:spPr>
            <a:xfrm>
              <a:off x="7151416" y="2053517"/>
              <a:ext cx="566603" cy="301541"/>
            </a:xfrm>
            <a:custGeom>
              <a:avLst/>
              <a:gdLst/>
              <a:ahLst/>
              <a:cxnLst/>
              <a:rect l="l" t="t" r="r" b="b"/>
              <a:pathLst>
                <a:path w="466" h="248" extrusionOk="0">
                  <a:moveTo>
                    <a:pt x="0" y="239"/>
                  </a:moveTo>
                  <a:lnTo>
                    <a:pt x="18" y="0"/>
                  </a:lnTo>
                  <a:lnTo>
                    <a:pt x="88" y="9"/>
                  </a:lnTo>
                  <a:lnTo>
                    <a:pt x="238" y="9"/>
                  </a:lnTo>
                  <a:lnTo>
                    <a:pt x="317" y="9"/>
                  </a:lnTo>
                  <a:lnTo>
                    <a:pt x="414" y="9"/>
                  </a:lnTo>
                  <a:lnTo>
                    <a:pt x="431" y="18"/>
                  </a:lnTo>
                  <a:lnTo>
                    <a:pt x="431" y="18"/>
                  </a:lnTo>
                  <a:lnTo>
                    <a:pt x="440" y="18"/>
                  </a:lnTo>
                  <a:lnTo>
                    <a:pt x="440" y="27"/>
                  </a:lnTo>
                  <a:lnTo>
                    <a:pt x="440" y="27"/>
                  </a:lnTo>
                  <a:lnTo>
                    <a:pt x="440" y="36"/>
                  </a:lnTo>
                  <a:lnTo>
                    <a:pt x="440" y="27"/>
                  </a:lnTo>
                  <a:lnTo>
                    <a:pt x="440" y="36"/>
                  </a:lnTo>
                  <a:lnTo>
                    <a:pt x="431" y="44"/>
                  </a:lnTo>
                  <a:lnTo>
                    <a:pt x="431" y="53"/>
                  </a:lnTo>
                  <a:lnTo>
                    <a:pt x="440" y="53"/>
                  </a:lnTo>
                  <a:lnTo>
                    <a:pt x="440" y="62"/>
                  </a:lnTo>
                  <a:lnTo>
                    <a:pt x="440" y="62"/>
                  </a:lnTo>
                  <a:lnTo>
                    <a:pt x="449" y="71"/>
                  </a:lnTo>
                  <a:lnTo>
                    <a:pt x="458" y="80"/>
                  </a:lnTo>
                  <a:lnTo>
                    <a:pt x="458" y="80"/>
                  </a:lnTo>
                  <a:lnTo>
                    <a:pt x="466" y="248"/>
                  </a:lnTo>
                  <a:lnTo>
                    <a:pt x="387" y="248"/>
                  </a:lnTo>
                  <a:lnTo>
                    <a:pt x="247" y="248"/>
                  </a:lnTo>
                  <a:lnTo>
                    <a:pt x="106" y="248"/>
                  </a:lnTo>
                  <a:lnTo>
                    <a:pt x="0" y="239"/>
                  </a:lnTo>
                </a:path>
              </a:pathLst>
            </a:custGeom>
            <a:gradFill>
              <a:gsLst>
                <a:gs pos="0">
                  <a:srgbClr val="FF9900"/>
                </a:gs>
                <a:gs pos="80000">
                  <a:srgbClr val="FFCC00"/>
                </a:gs>
                <a:gs pos="100000">
                  <a:srgbClr val="FF9900"/>
                </a:gs>
              </a:gsLst>
              <a:path path="circle">
                <a:fillToRect l="100000" t="100000"/>
              </a:path>
              <a:tileRect r="-100000" b="-100000"/>
            </a:gradFill>
            <a:ln w="9525" cap="flat" cmpd="sng">
              <a:solidFill>
                <a:srgbClr val="BFBFBF"/>
              </a:solidFill>
              <a:prstDash val="solid"/>
              <a:round/>
              <a:headEnd type="none" w="med" len="med"/>
              <a:tailEnd type="none" w="med" len="med"/>
            </a:ln>
          </p:spPr>
          <p:txBody>
            <a:bodyPr spcFirstLastPara="1" wrap="square" lIns="100575" tIns="50275" rIns="100575" bIns="50275" anchor="t" anchorCtr="0">
              <a:noAutofit/>
            </a:bodyPr>
            <a:lstStyle/>
            <a:p>
              <a:pPr marL="0" marR="0" lvl="0" indent="0" algn="l" rtl="0">
                <a:spcBef>
                  <a:spcPts val="0"/>
                </a:spcBef>
                <a:spcAft>
                  <a:spcPts val="0"/>
                </a:spcAft>
                <a:buNone/>
              </a:pPr>
              <a:endParaRPr sz="2207">
                <a:solidFill>
                  <a:schemeClr val="dk1"/>
                </a:solidFill>
                <a:latin typeface="Calibri"/>
                <a:ea typeface="Calibri"/>
                <a:cs typeface="Calibri"/>
                <a:sym typeface="Calibri"/>
              </a:endParaRPr>
            </a:p>
          </p:txBody>
        </p:sp>
        <p:sp>
          <p:nvSpPr>
            <p:cNvPr id="205" name="Google Shape;205;p5"/>
            <p:cNvSpPr/>
            <p:nvPr/>
          </p:nvSpPr>
          <p:spPr>
            <a:xfrm>
              <a:off x="8199513" y="1838306"/>
              <a:ext cx="235883" cy="408538"/>
            </a:xfrm>
            <a:custGeom>
              <a:avLst/>
              <a:gdLst/>
              <a:ahLst/>
              <a:cxnLst/>
              <a:rect l="l" t="t" r="r" b="b"/>
              <a:pathLst>
                <a:path w="194" h="336" extrusionOk="0">
                  <a:moveTo>
                    <a:pt x="9" y="336"/>
                  </a:moveTo>
                  <a:lnTo>
                    <a:pt x="0" y="336"/>
                  </a:lnTo>
                  <a:lnTo>
                    <a:pt x="0" y="328"/>
                  </a:lnTo>
                  <a:lnTo>
                    <a:pt x="0" y="319"/>
                  </a:lnTo>
                  <a:lnTo>
                    <a:pt x="9" y="319"/>
                  </a:lnTo>
                  <a:lnTo>
                    <a:pt x="9" y="310"/>
                  </a:lnTo>
                  <a:lnTo>
                    <a:pt x="9" y="310"/>
                  </a:lnTo>
                  <a:lnTo>
                    <a:pt x="9" y="301"/>
                  </a:lnTo>
                  <a:lnTo>
                    <a:pt x="9" y="292"/>
                  </a:lnTo>
                  <a:lnTo>
                    <a:pt x="18" y="292"/>
                  </a:lnTo>
                  <a:lnTo>
                    <a:pt x="18" y="283"/>
                  </a:lnTo>
                  <a:lnTo>
                    <a:pt x="18" y="275"/>
                  </a:lnTo>
                  <a:lnTo>
                    <a:pt x="27" y="266"/>
                  </a:lnTo>
                  <a:lnTo>
                    <a:pt x="27" y="266"/>
                  </a:lnTo>
                  <a:lnTo>
                    <a:pt x="27" y="257"/>
                  </a:lnTo>
                  <a:lnTo>
                    <a:pt x="27" y="248"/>
                  </a:lnTo>
                  <a:lnTo>
                    <a:pt x="27" y="248"/>
                  </a:lnTo>
                  <a:lnTo>
                    <a:pt x="27" y="239"/>
                  </a:lnTo>
                  <a:lnTo>
                    <a:pt x="18" y="230"/>
                  </a:lnTo>
                  <a:lnTo>
                    <a:pt x="18" y="230"/>
                  </a:lnTo>
                  <a:lnTo>
                    <a:pt x="18" y="221"/>
                  </a:lnTo>
                  <a:lnTo>
                    <a:pt x="18" y="213"/>
                  </a:lnTo>
                  <a:lnTo>
                    <a:pt x="27" y="213"/>
                  </a:lnTo>
                  <a:lnTo>
                    <a:pt x="9" y="27"/>
                  </a:lnTo>
                  <a:lnTo>
                    <a:pt x="9" y="27"/>
                  </a:lnTo>
                  <a:lnTo>
                    <a:pt x="9" y="27"/>
                  </a:lnTo>
                  <a:lnTo>
                    <a:pt x="18" y="27"/>
                  </a:lnTo>
                  <a:lnTo>
                    <a:pt x="27" y="27"/>
                  </a:lnTo>
                  <a:lnTo>
                    <a:pt x="36" y="27"/>
                  </a:lnTo>
                  <a:lnTo>
                    <a:pt x="44" y="18"/>
                  </a:lnTo>
                  <a:lnTo>
                    <a:pt x="44" y="18"/>
                  </a:lnTo>
                  <a:lnTo>
                    <a:pt x="80" y="9"/>
                  </a:lnTo>
                  <a:lnTo>
                    <a:pt x="159" y="0"/>
                  </a:lnTo>
                  <a:lnTo>
                    <a:pt x="168" y="9"/>
                  </a:lnTo>
                  <a:lnTo>
                    <a:pt x="176" y="80"/>
                  </a:lnTo>
                  <a:lnTo>
                    <a:pt x="185" y="213"/>
                  </a:lnTo>
                  <a:lnTo>
                    <a:pt x="185" y="213"/>
                  </a:lnTo>
                  <a:lnTo>
                    <a:pt x="194" y="221"/>
                  </a:lnTo>
                  <a:lnTo>
                    <a:pt x="185" y="230"/>
                  </a:lnTo>
                  <a:lnTo>
                    <a:pt x="194" y="230"/>
                  </a:lnTo>
                  <a:lnTo>
                    <a:pt x="194" y="239"/>
                  </a:lnTo>
                  <a:lnTo>
                    <a:pt x="185" y="239"/>
                  </a:lnTo>
                  <a:lnTo>
                    <a:pt x="168" y="248"/>
                  </a:lnTo>
                  <a:lnTo>
                    <a:pt x="168" y="248"/>
                  </a:lnTo>
                  <a:lnTo>
                    <a:pt x="159" y="248"/>
                  </a:lnTo>
                  <a:lnTo>
                    <a:pt x="159" y="248"/>
                  </a:lnTo>
                  <a:lnTo>
                    <a:pt x="159" y="248"/>
                  </a:lnTo>
                  <a:lnTo>
                    <a:pt x="159" y="257"/>
                  </a:lnTo>
                  <a:lnTo>
                    <a:pt x="159" y="266"/>
                  </a:lnTo>
                  <a:lnTo>
                    <a:pt x="150" y="266"/>
                  </a:lnTo>
                  <a:lnTo>
                    <a:pt x="150" y="275"/>
                  </a:lnTo>
                  <a:lnTo>
                    <a:pt x="150" y="283"/>
                  </a:lnTo>
                  <a:lnTo>
                    <a:pt x="141" y="283"/>
                  </a:lnTo>
                  <a:lnTo>
                    <a:pt x="132" y="283"/>
                  </a:lnTo>
                  <a:lnTo>
                    <a:pt x="132" y="292"/>
                  </a:lnTo>
                  <a:lnTo>
                    <a:pt x="132" y="301"/>
                  </a:lnTo>
                  <a:lnTo>
                    <a:pt x="132" y="310"/>
                  </a:lnTo>
                  <a:lnTo>
                    <a:pt x="124" y="310"/>
                  </a:lnTo>
                  <a:lnTo>
                    <a:pt x="115" y="310"/>
                  </a:lnTo>
                  <a:lnTo>
                    <a:pt x="115" y="310"/>
                  </a:lnTo>
                  <a:lnTo>
                    <a:pt x="106" y="301"/>
                  </a:lnTo>
                  <a:lnTo>
                    <a:pt x="106" y="292"/>
                  </a:lnTo>
                  <a:lnTo>
                    <a:pt x="106" y="301"/>
                  </a:lnTo>
                  <a:lnTo>
                    <a:pt x="97" y="301"/>
                  </a:lnTo>
                  <a:lnTo>
                    <a:pt x="97" y="310"/>
                  </a:lnTo>
                  <a:lnTo>
                    <a:pt x="97" y="319"/>
                  </a:lnTo>
                  <a:lnTo>
                    <a:pt x="97" y="319"/>
                  </a:lnTo>
                  <a:lnTo>
                    <a:pt x="88" y="328"/>
                  </a:lnTo>
                  <a:lnTo>
                    <a:pt x="88" y="319"/>
                  </a:lnTo>
                  <a:lnTo>
                    <a:pt x="80" y="319"/>
                  </a:lnTo>
                  <a:lnTo>
                    <a:pt x="80" y="319"/>
                  </a:lnTo>
                  <a:lnTo>
                    <a:pt x="71" y="319"/>
                  </a:lnTo>
                  <a:lnTo>
                    <a:pt x="71" y="319"/>
                  </a:lnTo>
                  <a:lnTo>
                    <a:pt x="62" y="328"/>
                  </a:lnTo>
                  <a:lnTo>
                    <a:pt x="62" y="328"/>
                  </a:lnTo>
                  <a:lnTo>
                    <a:pt x="62" y="336"/>
                  </a:lnTo>
                  <a:lnTo>
                    <a:pt x="62" y="328"/>
                  </a:lnTo>
                  <a:lnTo>
                    <a:pt x="44" y="319"/>
                  </a:lnTo>
                  <a:lnTo>
                    <a:pt x="36" y="328"/>
                  </a:lnTo>
                  <a:lnTo>
                    <a:pt x="27" y="328"/>
                  </a:lnTo>
                  <a:lnTo>
                    <a:pt x="36" y="328"/>
                  </a:lnTo>
                  <a:lnTo>
                    <a:pt x="27" y="336"/>
                  </a:lnTo>
                  <a:lnTo>
                    <a:pt x="27" y="328"/>
                  </a:lnTo>
                  <a:lnTo>
                    <a:pt x="18" y="328"/>
                  </a:lnTo>
                  <a:lnTo>
                    <a:pt x="9" y="328"/>
                  </a:lnTo>
                  <a:lnTo>
                    <a:pt x="9" y="336"/>
                  </a:lnTo>
                  <a:lnTo>
                    <a:pt x="9" y="336"/>
                  </a:lnTo>
                  <a:lnTo>
                    <a:pt x="9" y="336"/>
                  </a:lnTo>
                  <a:close/>
                </a:path>
              </a:pathLst>
            </a:custGeom>
            <a:solidFill>
              <a:schemeClr val="lt1"/>
            </a:solidFill>
            <a:ln w="9525" cap="flat" cmpd="sng">
              <a:solidFill>
                <a:srgbClr val="BFBFBF"/>
              </a:solidFill>
              <a:prstDash val="solid"/>
              <a:round/>
              <a:headEnd type="none" w="sm" len="sm"/>
              <a:tailEnd type="none" w="sm" len="sm"/>
            </a:ln>
          </p:spPr>
          <p:txBody>
            <a:bodyPr spcFirstLastPara="1" wrap="square" lIns="100575" tIns="50275" rIns="100575" bIns="50275" anchor="t" anchorCtr="0">
              <a:noAutofit/>
            </a:bodyPr>
            <a:lstStyle/>
            <a:p>
              <a:pPr marL="0" marR="0" lvl="0" indent="0" algn="l" rtl="0">
                <a:spcBef>
                  <a:spcPts val="0"/>
                </a:spcBef>
                <a:spcAft>
                  <a:spcPts val="0"/>
                </a:spcAft>
                <a:buNone/>
              </a:pPr>
              <a:endParaRPr sz="2207">
                <a:solidFill>
                  <a:schemeClr val="dk1"/>
                </a:solidFill>
                <a:latin typeface="Calibri"/>
                <a:ea typeface="Calibri"/>
                <a:cs typeface="Calibri"/>
                <a:sym typeface="Calibri"/>
              </a:endParaRPr>
            </a:p>
          </p:txBody>
        </p:sp>
        <p:sp>
          <p:nvSpPr>
            <p:cNvPr id="206" name="Google Shape;206;p5"/>
            <p:cNvSpPr/>
            <p:nvPr/>
          </p:nvSpPr>
          <p:spPr>
            <a:xfrm>
              <a:off x="7932014" y="1795751"/>
              <a:ext cx="300324" cy="537422"/>
            </a:xfrm>
            <a:custGeom>
              <a:avLst/>
              <a:gdLst/>
              <a:ahLst/>
              <a:cxnLst/>
              <a:rect l="l" t="t" r="r" b="b"/>
              <a:pathLst>
                <a:path w="247" h="442" extrusionOk="0">
                  <a:moveTo>
                    <a:pt x="0" y="186"/>
                  </a:moveTo>
                  <a:lnTo>
                    <a:pt x="9" y="177"/>
                  </a:lnTo>
                  <a:lnTo>
                    <a:pt x="9" y="177"/>
                  </a:lnTo>
                  <a:lnTo>
                    <a:pt x="9" y="168"/>
                  </a:lnTo>
                  <a:lnTo>
                    <a:pt x="9" y="168"/>
                  </a:lnTo>
                  <a:lnTo>
                    <a:pt x="18" y="159"/>
                  </a:lnTo>
                  <a:lnTo>
                    <a:pt x="18" y="150"/>
                  </a:lnTo>
                  <a:lnTo>
                    <a:pt x="18" y="150"/>
                  </a:lnTo>
                  <a:lnTo>
                    <a:pt x="27" y="142"/>
                  </a:lnTo>
                  <a:lnTo>
                    <a:pt x="27" y="133"/>
                  </a:lnTo>
                  <a:lnTo>
                    <a:pt x="27" y="124"/>
                  </a:lnTo>
                  <a:lnTo>
                    <a:pt x="18" y="115"/>
                  </a:lnTo>
                  <a:lnTo>
                    <a:pt x="18" y="106"/>
                  </a:lnTo>
                  <a:lnTo>
                    <a:pt x="27" y="97"/>
                  </a:lnTo>
                  <a:lnTo>
                    <a:pt x="44" y="97"/>
                  </a:lnTo>
                  <a:lnTo>
                    <a:pt x="44" y="88"/>
                  </a:lnTo>
                  <a:lnTo>
                    <a:pt x="62" y="88"/>
                  </a:lnTo>
                  <a:lnTo>
                    <a:pt x="62" y="80"/>
                  </a:lnTo>
                  <a:lnTo>
                    <a:pt x="62" y="71"/>
                  </a:lnTo>
                  <a:lnTo>
                    <a:pt x="71" y="62"/>
                  </a:lnTo>
                  <a:lnTo>
                    <a:pt x="71" y="44"/>
                  </a:lnTo>
                  <a:lnTo>
                    <a:pt x="71" y="44"/>
                  </a:lnTo>
                  <a:lnTo>
                    <a:pt x="62" y="35"/>
                  </a:lnTo>
                  <a:lnTo>
                    <a:pt x="62" y="35"/>
                  </a:lnTo>
                  <a:lnTo>
                    <a:pt x="53" y="27"/>
                  </a:lnTo>
                  <a:lnTo>
                    <a:pt x="53" y="27"/>
                  </a:lnTo>
                  <a:lnTo>
                    <a:pt x="44" y="18"/>
                  </a:lnTo>
                  <a:lnTo>
                    <a:pt x="44" y="9"/>
                  </a:lnTo>
                  <a:lnTo>
                    <a:pt x="44" y="9"/>
                  </a:lnTo>
                  <a:lnTo>
                    <a:pt x="132" y="9"/>
                  </a:lnTo>
                  <a:lnTo>
                    <a:pt x="203" y="0"/>
                  </a:lnTo>
                  <a:lnTo>
                    <a:pt x="203" y="0"/>
                  </a:lnTo>
                  <a:lnTo>
                    <a:pt x="203" y="0"/>
                  </a:lnTo>
                  <a:lnTo>
                    <a:pt x="203" y="18"/>
                  </a:lnTo>
                  <a:lnTo>
                    <a:pt x="203" y="18"/>
                  </a:lnTo>
                  <a:lnTo>
                    <a:pt x="212" y="27"/>
                  </a:lnTo>
                  <a:lnTo>
                    <a:pt x="212" y="35"/>
                  </a:lnTo>
                  <a:lnTo>
                    <a:pt x="220" y="44"/>
                  </a:lnTo>
                  <a:lnTo>
                    <a:pt x="220" y="44"/>
                  </a:lnTo>
                  <a:lnTo>
                    <a:pt x="220" y="53"/>
                  </a:lnTo>
                  <a:lnTo>
                    <a:pt x="229" y="62"/>
                  </a:lnTo>
                  <a:lnTo>
                    <a:pt x="229" y="62"/>
                  </a:lnTo>
                  <a:lnTo>
                    <a:pt x="247" y="248"/>
                  </a:lnTo>
                  <a:lnTo>
                    <a:pt x="238" y="248"/>
                  </a:lnTo>
                  <a:lnTo>
                    <a:pt x="238" y="256"/>
                  </a:lnTo>
                  <a:lnTo>
                    <a:pt x="238" y="265"/>
                  </a:lnTo>
                  <a:lnTo>
                    <a:pt x="238" y="265"/>
                  </a:lnTo>
                  <a:lnTo>
                    <a:pt x="247" y="274"/>
                  </a:lnTo>
                  <a:lnTo>
                    <a:pt x="247" y="283"/>
                  </a:lnTo>
                  <a:lnTo>
                    <a:pt x="247" y="283"/>
                  </a:lnTo>
                  <a:lnTo>
                    <a:pt x="247" y="292"/>
                  </a:lnTo>
                  <a:lnTo>
                    <a:pt x="247" y="301"/>
                  </a:lnTo>
                  <a:lnTo>
                    <a:pt x="247" y="301"/>
                  </a:lnTo>
                  <a:lnTo>
                    <a:pt x="238" y="310"/>
                  </a:lnTo>
                  <a:lnTo>
                    <a:pt x="238" y="318"/>
                  </a:lnTo>
                  <a:lnTo>
                    <a:pt x="238" y="327"/>
                  </a:lnTo>
                  <a:lnTo>
                    <a:pt x="229" y="327"/>
                  </a:lnTo>
                  <a:lnTo>
                    <a:pt x="229" y="336"/>
                  </a:lnTo>
                  <a:lnTo>
                    <a:pt x="229" y="345"/>
                  </a:lnTo>
                  <a:lnTo>
                    <a:pt x="229" y="345"/>
                  </a:lnTo>
                  <a:lnTo>
                    <a:pt x="229" y="354"/>
                  </a:lnTo>
                  <a:lnTo>
                    <a:pt x="220" y="354"/>
                  </a:lnTo>
                  <a:lnTo>
                    <a:pt x="220" y="363"/>
                  </a:lnTo>
                  <a:lnTo>
                    <a:pt x="220" y="371"/>
                  </a:lnTo>
                  <a:lnTo>
                    <a:pt x="229" y="371"/>
                  </a:lnTo>
                  <a:lnTo>
                    <a:pt x="229" y="371"/>
                  </a:lnTo>
                  <a:lnTo>
                    <a:pt x="220" y="380"/>
                  </a:lnTo>
                  <a:lnTo>
                    <a:pt x="220" y="380"/>
                  </a:lnTo>
                  <a:lnTo>
                    <a:pt x="220" y="389"/>
                  </a:lnTo>
                  <a:lnTo>
                    <a:pt x="220" y="398"/>
                  </a:lnTo>
                  <a:lnTo>
                    <a:pt x="220" y="398"/>
                  </a:lnTo>
                  <a:lnTo>
                    <a:pt x="212" y="407"/>
                  </a:lnTo>
                  <a:lnTo>
                    <a:pt x="203" y="407"/>
                  </a:lnTo>
                  <a:lnTo>
                    <a:pt x="203" y="407"/>
                  </a:lnTo>
                  <a:lnTo>
                    <a:pt x="203" y="416"/>
                  </a:lnTo>
                  <a:lnTo>
                    <a:pt x="203" y="416"/>
                  </a:lnTo>
                  <a:lnTo>
                    <a:pt x="203" y="424"/>
                  </a:lnTo>
                  <a:lnTo>
                    <a:pt x="203" y="424"/>
                  </a:lnTo>
                  <a:lnTo>
                    <a:pt x="203" y="433"/>
                  </a:lnTo>
                  <a:lnTo>
                    <a:pt x="194" y="433"/>
                  </a:lnTo>
                  <a:lnTo>
                    <a:pt x="194" y="433"/>
                  </a:lnTo>
                  <a:lnTo>
                    <a:pt x="185" y="424"/>
                  </a:lnTo>
                  <a:lnTo>
                    <a:pt x="176" y="424"/>
                  </a:lnTo>
                  <a:lnTo>
                    <a:pt x="176" y="424"/>
                  </a:lnTo>
                  <a:lnTo>
                    <a:pt x="168" y="424"/>
                  </a:lnTo>
                  <a:lnTo>
                    <a:pt x="159" y="433"/>
                  </a:lnTo>
                  <a:lnTo>
                    <a:pt x="159" y="442"/>
                  </a:lnTo>
                  <a:lnTo>
                    <a:pt x="168" y="442"/>
                  </a:lnTo>
                  <a:lnTo>
                    <a:pt x="159" y="442"/>
                  </a:lnTo>
                  <a:lnTo>
                    <a:pt x="150" y="442"/>
                  </a:lnTo>
                  <a:lnTo>
                    <a:pt x="141" y="433"/>
                  </a:lnTo>
                  <a:lnTo>
                    <a:pt x="141" y="424"/>
                  </a:lnTo>
                  <a:lnTo>
                    <a:pt x="141" y="416"/>
                  </a:lnTo>
                  <a:lnTo>
                    <a:pt x="141" y="416"/>
                  </a:lnTo>
                  <a:lnTo>
                    <a:pt x="132" y="398"/>
                  </a:lnTo>
                  <a:lnTo>
                    <a:pt x="132" y="389"/>
                  </a:lnTo>
                  <a:lnTo>
                    <a:pt x="132" y="389"/>
                  </a:lnTo>
                  <a:lnTo>
                    <a:pt x="124" y="389"/>
                  </a:lnTo>
                  <a:lnTo>
                    <a:pt x="124" y="380"/>
                  </a:lnTo>
                  <a:lnTo>
                    <a:pt x="115" y="371"/>
                  </a:lnTo>
                  <a:lnTo>
                    <a:pt x="106" y="380"/>
                  </a:lnTo>
                  <a:lnTo>
                    <a:pt x="106" y="371"/>
                  </a:lnTo>
                  <a:lnTo>
                    <a:pt x="106" y="371"/>
                  </a:lnTo>
                  <a:lnTo>
                    <a:pt x="88" y="363"/>
                  </a:lnTo>
                  <a:lnTo>
                    <a:pt x="80" y="354"/>
                  </a:lnTo>
                  <a:lnTo>
                    <a:pt x="80" y="345"/>
                  </a:lnTo>
                  <a:lnTo>
                    <a:pt x="80" y="336"/>
                  </a:lnTo>
                  <a:lnTo>
                    <a:pt x="80" y="336"/>
                  </a:lnTo>
                  <a:lnTo>
                    <a:pt x="88" y="327"/>
                  </a:lnTo>
                  <a:lnTo>
                    <a:pt x="88" y="318"/>
                  </a:lnTo>
                  <a:lnTo>
                    <a:pt x="88" y="310"/>
                  </a:lnTo>
                  <a:lnTo>
                    <a:pt x="88" y="301"/>
                  </a:lnTo>
                  <a:lnTo>
                    <a:pt x="88" y="301"/>
                  </a:lnTo>
                  <a:lnTo>
                    <a:pt x="80" y="292"/>
                  </a:lnTo>
                  <a:lnTo>
                    <a:pt x="80" y="292"/>
                  </a:lnTo>
                  <a:lnTo>
                    <a:pt x="71" y="292"/>
                  </a:lnTo>
                  <a:lnTo>
                    <a:pt x="71" y="292"/>
                  </a:lnTo>
                  <a:lnTo>
                    <a:pt x="62" y="301"/>
                  </a:lnTo>
                  <a:lnTo>
                    <a:pt x="62" y="301"/>
                  </a:lnTo>
                  <a:lnTo>
                    <a:pt x="53" y="292"/>
                  </a:lnTo>
                  <a:lnTo>
                    <a:pt x="53" y="274"/>
                  </a:lnTo>
                  <a:lnTo>
                    <a:pt x="44" y="265"/>
                  </a:lnTo>
                  <a:lnTo>
                    <a:pt x="44" y="265"/>
                  </a:lnTo>
                  <a:lnTo>
                    <a:pt x="27" y="256"/>
                  </a:lnTo>
                  <a:lnTo>
                    <a:pt x="27" y="248"/>
                  </a:lnTo>
                  <a:lnTo>
                    <a:pt x="27" y="248"/>
                  </a:lnTo>
                  <a:lnTo>
                    <a:pt x="18" y="239"/>
                  </a:lnTo>
                  <a:lnTo>
                    <a:pt x="9" y="239"/>
                  </a:lnTo>
                  <a:lnTo>
                    <a:pt x="9" y="230"/>
                  </a:lnTo>
                  <a:lnTo>
                    <a:pt x="9" y="230"/>
                  </a:lnTo>
                  <a:lnTo>
                    <a:pt x="9" y="212"/>
                  </a:lnTo>
                  <a:lnTo>
                    <a:pt x="0" y="212"/>
                  </a:lnTo>
                  <a:lnTo>
                    <a:pt x="0" y="203"/>
                  </a:lnTo>
                  <a:lnTo>
                    <a:pt x="0" y="195"/>
                  </a:lnTo>
                  <a:lnTo>
                    <a:pt x="0" y="186"/>
                  </a:lnTo>
                  <a:lnTo>
                    <a:pt x="0" y="186"/>
                  </a:lnTo>
                  <a:close/>
                </a:path>
              </a:pathLst>
            </a:custGeom>
            <a:solidFill>
              <a:schemeClr val="lt1"/>
            </a:solidFill>
            <a:ln w="9525" cap="flat" cmpd="sng">
              <a:solidFill>
                <a:srgbClr val="BFBFBF"/>
              </a:solidFill>
              <a:prstDash val="solid"/>
              <a:round/>
              <a:headEnd type="none" w="sm" len="sm"/>
              <a:tailEnd type="none" w="sm" len="sm"/>
            </a:ln>
          </p:spPr>
          <p:txBody>
            <a:bodyPr spcFirstLastPara="1" wrap="square" lIns="100575" tIns="50275" rIns="100575" bIns="50275" anchor="t" anchorCtr="0">
              <a:noAutofit/>
            </a:bodyPr>
            <a:lstStyle/>
            <a:p>
              <a:pPr marL="0" marR="0" lvl="0" indent="0" algn="l" rtl="0">
                <a:spcBef>
                  <a:spcPts val="0"/>
                </a:spcBef>
                <a:spcAft>
                  <a:spcPts val="0"/>
                </a:spcAft>
                <a:buNone/>
              </a:pPr>
              <a:endParaRPr sz="2207">
                <a:solidFill>
                  <a:schemeClr val="dk1"/>
                </a:solidFill>
                <a:latin typeface="Calibri"/>
                <a:ea typeface="Calibri"/>
                <a:cs typeface="Calibri"/>
                <a:sym typeface="Calibri"/>
              </a:endParaRPr>
            </a:p>
          </p:txBody>
        </p:sp>
        <p:sp>
          <p:nvSpPr>
            <p:cNvPr id="207" name="Google Shape;207;p5"/>
            <p:cNvSpPr/>
            <p:nvPr/>
          </p:nvSpPr>
          <p:spPr>
            <a:xfrm>
              <a:off x="7932014" y="1795751"/>
              <a:ext cx="300324" cy="537422"/>
            </a:xfrm>
            <a:custGeom>
              <a:avLst/>
              <a:gdLst/>
              <a:ahLst/>
              <a:cxnLst/>
              <a:rect l="l" t="t" r="r" b="b"/>
              <a:pathLst>
                <a:path w="247" h="442" extrusionOk="0">
                  <a:moveTo>
                    <a:pt x="0" y="186"/>
                  </a:moveTo>
                  <a:lnTo>
                    <a:pt x="9" y="177"/>
                  </a:lnTo>
                  <a:lnTo>
                    <a:pt x="9" y="177"/>
                  </a:lnTo>
                  <a:lnTo>
                    <a:pt x="9" y="168"/>
                  </a:lnTo>
                  <a:lnTo>
                    <a:pt x="9" y="168"/>
                  </a:lnTo>
                  <a:lnTo>
                    <a:pt x="18" y="159"/>
                  </a:lnTo>
                  <a:lnTo>
                    <a:pt x="18" y="150"/>
                  </a:lnTo>
                  <a:lnTo>
                    <a:pt x="18" y="150"/>
                  </a:lnTo>
                  <a:lnTo>
                    <a:pt x="27" y="142"/>
                  </a:lnTo>
                  <a:lnTo>
                    <a:pt x="27" y="133"/>
                  </a:lnTo>
                  <a:lnTo>
                    <a:pt x="27" y="124"/>
                  </a:lnTo>
                  <a:lnTo>
                    <a:pt x="18" y="115"/>
                  </a:lnTo>
                  <a:lnTo>
                    <a:pt x="18" y="106"/>
                  </a:lnTo>
                  <a:lnTo>
                    <a:pt x="27" y="97"/>
                  </a:lnTo>
                  <a:lnTo>
                    <a:pt x="44" y="97"/>
                  </a:lnTo>
                  <a:lnTo>
                    <a:pt x="44" y="88"/>
                  </a:lnTo>
                  <a:lnTo>
                    <a:pt x="62" y="88"/>
                  </a:lnTo>
                  <a:lnTo>
                    <a:pt x="62" y="80"/>
                  </a:lnTo>
                  <a:lnTo>
                    <a:pt x="62" y="71"/>
                  </a:lnTo>
                  <a:lnTo>
                    <a:pt x="71" y="62"/>
                  </a:lnTo>
                  <a:lnTo>
                    <a:pt x="71" y="44"/>
                  </a:lnTo>
                  <a:lnTo>
                    <a:pt x="71" y="44"/>
                  </a:lnTo>
                  <a:lnTo>
                    <a:pt x="62" y="35"/>
                  </a:lnTo>
                  <a:lnTo>
                    <a:pt x="62" y="35"/>
                  </a:lnTo>
                  <a:lnTo>
                    <a:pt x="53" y="27"/>
                  </a:lnTo>
                  <a:lnTo>
                    <a:pt x="53" y="27"/>
                  </a:lnTo>
                  <a:lnTo>
                    <a:pt x="44" y="18"/>
                  </a:lnTo>
                  <a:lnTo>
                    <a:pt x="44" y="9"/>
                  </a:lnTo>
                  <a:lnTo>
                    <a:pt x="44" y="9"/>
                  </a:lnTo>
                  <a:lnTo>
                    <a:pt x="132" y="9"/>
                  </a:lnTo>
                  <a:lnTo>
                    <a:pt x="203" y="0"/>
                  </a:lnTo>
                  <a:lnTo>
                    <a:pt x="203" y="0"/>
                  </a:lnTo>
                  <a:lnTo>
                    <a:pt x="203" y="0"/>
                  </a:lnTo>
                  <a:lnTo>
                    <a:pt x="203" y="18"/>
                  </a:lnTo>
                  <a:lnTo>
                    <a:pt x="203" y="18"/>
                  </a:lnTo>
                  <a:lnTo>
                    <a:pt x="212" y="27"/>
                  </a:lnTo>
                  <a:lnTo>
                    <a:pt x="212" y="35"/>
                  </a:lnTo>
                  <a:lnTo>
                    <a:pt x="220" y="44"/>
                  </a:lnTo>
                  <a:lnTo>
                    <a:pt x="220" y="44"/>
                  </a:lnTo>
                  <a:lnTo>
                    <a:pt x="220" y="53"/>
                  </a:lnTo>
                  <a:lnTo>
                    <a:pt x="229" y="62"/>
                  </a:lnTo>
                  <a:lnTo>
                    <a:pt x="229" y="62"/>
                  </a:lnTo>
                  <a:lnTo>
                    <a:pt x="247" y="248"/>
                  </a:lnTo>
                  <a:lnTo>
                    <a:pt x="238" y="248"/>
                  </a:lnTo>
                  <a:lnTo>
                    <a:pt x="238" y="256"/>
                  </a:lnTo>
                  <a:lnTo>
                    <a:pt x="238" y="265"/>
                  </a:lnTo>
                  <a:lnTo>
                    <a:pt x="238" y="265"/>
                  </a:lnTo>
                  <a:lnTo>
                    <a:pt x="247" y="274"/>
                  </a:lnTo>
                  <a:lnTo>
                    <a:pt x="247" y="283"/>
                  </a:lnTo>
                  <a:lnTo>
                    <a:pt x="247" y="283"/>
                  </a:lnTo>
                  <a:lnTo>
                    <a:pt x="247" y="292"/>
                  </a:lnTo>
                  <a:lnTo>
                    <a:pt x="247" y="301"/>
                  </a:lnTo>
                  <a:lnTo>
                    <a:pt x="247" y="301"/>
                  </a:lnTo>
                  <a:lnTo>
                    <a:pt x="238" y="310"/>
                  </a:lnTo>
                  <a:lnTo>
                    <a:pt x="238" y="318"/>
                  </a:lnTo>
                  <a:lnTo>
                    <a:pt x="238" y="327"/>
                  </a:lnTo>
                  <a:lnTo>
                    <a:pt x="229" y="327"/>
                  </a:lnTo>
                  <a:lnTo>
                    <a:pt x="229" y="336"/>
                  </a:lnTo>
                  <a:lnTo>
                    <a:pt x="229" y="345"/>
                  </a:lnTo>
                  <a:lnTo>
                    <a:pt x="229" y="345"/>
                  </a:lnTo>
                  <a:lnTo>
                    <a:pt x="229" y="354"/>
                  </a:lnTo>
                  <a:lnTo>
                    <a:pt x="220" y="354"/>
                  </a:lnTo>
                  <a:lnTo>
                    <a:pt x="220" y="363"/>
                  </a:lnTo>
                  <a:lnTo>
                    <a:pt x="220" y="371"/>
                  </a:lnTo>
                  <a:lnTo>
                    <a:pt x="229" y="371"/>
                  </a:lnTo>
                  <a:lnTo>
                    <a:pt x="229" y="371"/>
                  </a:lnTo>
                  <a:lnTo>
                    <a:pt x="220" y="380"/>
                  </a:lnTo>
                  <a:lnTo>
                    <a:pt x="220" y="380"/>
                  </a:lnTo>
                  <a:lnTo>
                    <a:pt x="220" y="389"/>
                  </a:lnTo>
                  <a:lnTo>
                    <a:pt x="220" y="398"/>
                  </a:lnTo>
                  <a:lnTo>
                    <a:pt x="220" y="398"/>
                  </a:lnTo>
                  <a:lnTo>
                    <a:pt x="212" y="407"/>
                  </a:lnTo>
                  <a:lnTo>
                    <a:pt x="203" y="407"/>
                  </a:lnTo>
                  <a:lnTo>
                    <a:pt x="203" y="407"/>
                  </a:lnTo>
                  <a:lnTo>
                    <a:pt x="203" y="416"/>
                  </a:lnTo>
                  <a:lnTo>
                    <a:pt x="203" y="416"/>
                  </a:lnTo>
                  <a:lnTo>
                    <a:pt x="203" y="424"/>
                  </a:lnTo>
                  <a:lnTo>
                    <a:pt x="203" y="424"/>
                  </a:lnTo>
                  <a:lnTo>
                    <a:pt x="203" y="433"/>
                  </a:lnTo>
                  <a:lnTo>
                    <a:pt x="194" y="433"/>
                  </a:lnTo>
                  <a:lnTo>
                    <a:pt x="194" y="433"/>
                  </a:lnTo>
                  <a:lnTo>
                    <a:pt x="185" y="424"/>
                  </a:lnTo>
                  <a:lnTo>
                    <a:pt x="176" y="424"/>
                  </a:lnTo>
                  <a:lnTo>
                    <a:pt x="176" y="424"/>
                  </a:lnTo>
                  <a:lnTo>
                    <a:pt x="168" y="424"/>
                  </a:lnTo>
                  <a:lnTo>
                    <a:pt x="159" y="433"/>
                  </a:lnTo>
                  <a:lnTo>
                    <a:pt x="159" y="442"/>
                  </a:lnTo>
                  <a:lnTo>
                    <a:pt x="168" y="442"/>
                  </a:lnTo>
                  <a:lnTo>
                    <a:pt x="159" y="442"/>
                  </a:lnTo>
                  <a:lnTo>
                    <a:pt x="150" y="442"/>
                  </a:lnTo>
                  <a:lnTo>
                    <a:pt x="141" y="433"/>
                  </a:lnTo>
                  <a:lnTo>
                    <a:pt x="141" y="424"/>
                  </a:lnTo>
                  <a:lnTo>
                    <a:pt x="141" y="416"/>
                  </a:lnTo>
                  <a:lnTo>
                    <a:pt x="141" y="416"/>
                  </a:lnTo>
                  <a:lnTo>
                    <a:pt x="132" y="398"/>
                  </a:lnTo>
                  <a:lnTo>
                    <a:pt x="132" y="389"/>
                  </a:lnTo>
                  <a:lnTo>
                    <a:pt x="132" y="389"/>
                  </a:lnTo>
                  <a:lnTo>
                    <a:pt x="124" y="389"/>
                  </a:lnTo>
                  <a:lnTo>
                    <a:pt x="124" y="380"/>
                  </a:lnTo>
                  <a:lnTo>
                    <a:pt x="115" y="371"/>
                  </a:lnTo>
                  <a:lnTo>
                    <a:pt x="106" y="380"/>
                  </a:lnTo>
                  <a:lnTo>
                    <a:pt x="106" y="371"/>
                  </a:lnTo>
                  <a:lnTo>
                    <a:pt x="106" y="371"/>
                  </a:lnTo>
                  <a:lnTo>
                    <a:pt x="88" y="363"/>
                  </a:lnTo>
                  <a:lnTo>
                    <a:pt x="80" y="354"/>
                  </a:lnTo>
                  <a:lnTo>
                    <a:pt x="80" y="345"/>
                  </a:lnTo>
                  <a:lnTo>
                    <a:pt x="80" y="336"/>
                  </a:lnTo>
                  <a:lnTo>
                    <a:pt x="80" y="336"/>
                  </a:lnTo>
                  <a:lnTo>
                    <a:pt x="88" y="327"/>
                  </a:lnTo>
                  <a:lnTo>
                    <a:pt x="88" y="318"/>
                  </a:lnTo>
                  <a:lnTo>
                    <a:pt x="88" y="310"/>
                  </a:lnTo>
                  <a:lnTo>
                    <a:pt x="88" y="301"/>
                  </a:lnTo>
                  <a:lnTo>
                    <a:pt x="88" y="301"/>
                  </a:lnTo>
                  <a:lnTo>
                    <a:pt x="80" y="292"/>
                  </a:lnTo>
                  <a:lnTo>
                    <a:pt x="80" y="292"/>
                  </a:lnTo>
                  <a:lnTo>
                    <a:pt x="71" y="292"/>
                  </a:lnTo>
                  <a:lnTo>
                    <a:pt x="71" y="292"/>
                  </a:lnTo>
                  <a:lnTo>
                    <a:pt x="62" y="301"/>
                  </a:lnTo>
                  <a:lnTo>
                    <a:pt x="62" y="301"/>
                  </a:lnTo>
                  <a:lnTo>
                    <a:pt x="53" y="292"/>
                  </a:lnTo>
                  <a:lnTo>
                    <a:pt x="53" y="274"/>
                  </a:lnTo>
                  <a:lnTo>
                    <a:pt x="44" y="265"/>
                  </a:lnTo>
                  <a:lnTo>
                    <a:pt x="44" y="265"/>
                  </a:lnTo>
                  <a:lnTo>
                    <a:pt x="27" y="256"/>
                  </a:lnTo>
                  <a:lnTo>
                    <a:pt x="27" y="248"/>
                  </a:lnTo>
                  <a:lnTo>
                    <a:pt x="27" y="248"/>
                  </a:lnTo>
                  <a:lnTo>
                    <a:pt x="18" y="239"/>
                  </a:lnTo>
                  <a:lnTo>
                    <a:pt x="9" y="239"/>
                  </a:lnTo>
                  <a:lnTo>
                    <a:pt x="9" y="230"/>
                  </a:lnTo>
                  <a:lnTo>
                    <a:pt x="9" y="230"/>
                  </a:lnTo>
                  <a:lnTo>
                    <a:pt x="9" y="212"/>
                  </a:lnTo>
                  <a:lnTo>
                    <a:pt x="0" y="212"/>
                  </a:lnTo>
                  <a:lnTo>
                    <a:pt x="0" y="203"/>
                  </a:lnTo>
                  <a:lnTo>
                    <a:pt x="0" y="195"/>
                  </a:lnTo>
                  <a:lnTo>
                    <a:pt x="0" y="186"/>
                  </a:lnTo>
                  <a:lnTo>
                    <a:pt x="0" y="186"/>
                  </a:lnTo>
                </a:path>
              </a:pathLst>
            </a:custGeom>
            <a:solidFill>
              <a:srgbClr val="FFBF00"/>
            </a:solidFill>
            <a:ln w="9525" cap="flat" cmpd="sng">
              <a:solidFill>
                <a:srgbClr val="BFBFBF"/>
              </a:solidFill>
              <a:prstDash val="solid"/>
              <a:round/>
              <a:headEnd type="none" w="med" len="med"/>
              <a:tailEnd type="none" w="med" len="med"/>
            </a:ln>
          </p:spPr>
          <p:txBody>
            <a:bodyPr spcFirstLastPara="1" wrap="square" lIns="100575" tIns="50275" rIns="100575" bIns="50275" anchor="t" anchorCtr="0">
              <a:noAutofit/>
            </a:bodyPr>
            <a:lstStyle/>
            <a:p>
              <a:pPr marL="0" marR="0" lvl="0" indent="0" algn="l" rtl="0">
                <a:spcBef>
                  <a:spcPts val="0"/>
                </a:spcBef>
                <a:spcAft>
                  <a:spcPts val="0"/>
                </a:spcAft>
                <a:buNone/>
              </a:pPr>
              <a:endParaRPr sz="2207">
                <a:solidFill>
                  <a:schemeClr val="dk1"/>
                </a:solidFill>
                <a:latin typeface="Calibri"/>
                <a:ea typeface="Calibri"/>
                <a:cs typeface="Calibri"/>
                <a:sym typeface="Calibri"/>
              </a:endParaRPr>
            </a:p>
          </p:txBody>
        </p:sp>
        <p:sp>
          <p:nvSpPr>
            <p:cNvPr id="208" name="Google Shape;208;p5"/>
            <p:cNvSpPr/>
            <p:nvPr/>
          </p:nvSpPr>
          <p:spPr>
            <a:xfrm>
              <a:off x="6125209" y="1065004"/>
              <a:ext cx="459605" cy="730749"/>
            </a:xfrm>
            <a:custGeom>
              <a:avLst/>
              <a:gdLst/>
              <a:ahLst/>
              <a:cxnLst/>
              <a:rect l="l" t="t" r="r" b="b"/>
              <a:pathLst>
                <a:path w="378" h="601" extrusionOk="0">
                  <a:moveTo>
                    <a:pt x="0" y="548"/>
                  </a:moveTo>
                  <a:lnTo>
                    <a:pt x="35" y="407"/>
                  </a:lnTo>
                  <a:lnTo>
                    <a:pt x="35" y="398"/>
                  </a:lnTo>
                  <a:lnTo>
                    <a:pt x="35" y="398"/>
                  </a:lnTo>
                  <a:lnTo>
                    <a:pt x="44" y="389"/>
                  </a:lnTo>
                  <a:lnTo>
                    <a:pt x="44" y="380"/>
                  </a:lnTo>
                  <a:lnTo>
                    <a:pt x="44" y="371"/>
                  </a:lnTo>
                  <a:lnTo>
                    <a:pt x="44" y="371"/>
                  </a:lnTo>
                  <a:lnTo>
                    <a:pt x="35" y="371"/>
                  </a:lnTo>
                  <a:lnTo>
                    <a:pt x="35" y="362"/>
                  </a:lnTo>
                  <a:lnTo>
                    <a:pt x="35" y="362"/>
                  </a:lnTo>
                  <a:lnTo>
                    <a:pt x="35" y="345"/>
                  </a:lnTo>
                  <a:lnTo>
                    <a:pt x="44" y="345"/>
                  </a:lnTo>
                  <a:lnTo>
                    <a:pt x="44" y="336"/>
                  </a:lnTo>
                  <a:lnTo>
                    <a:pt x="52" y="327"/>
                  </a:lnTo>
                  <a:lnTo>
                    <a:pt x="61" y="318"/>
                  </a:lnTo>
                  <a:lnTo>
                    <a:pt x="61" y="318"/>
                  </a:lnTo>
                  <a:lnTo>
                    <a:pt x="61" y="309"/>
                  </a:lnTo>
                  <a:lnTo>
                    <a:pt x="70" y="300"/>
                  </a:lnTo>
                  <a:lnTo>
                    <a:pt x="79" y="283"/>
                  </a:lnTo>
                  <a:lnTo>
                    <a:pt x="87" y="274"/>
                  </a:lnTo>
                  <a:lnTo>
                    <a:pt x="96" y="265"/>
                  </a:lnTo>
                  <a:lnTo>
                    <a:pt x="87" y="256"/>
                  </a:lnTo>
                  <a:lnTo>
                    <a:pt x="79" y="247"/>
                  </a:lnTo>
                  <a:lnTo>
                    <a:pt x="79" y="247"/>
                  </a:lnTo>
                  <a:lnTo>
                    <a:pt x="79" y="239"/>
                  </a:lnTo>
                  <a:lnTo>
                    <a:pt x="79" y="239"/>
                  </a:lnTo>
                  <a:lnTo>
                    <a:pt x="70" y="230"/>
                  </a:lnTo>
                  <a:lnTo>
                    <a:pt x="79" y="212"/>
                  </a:lnTo>
                  <a:lnTo>
                    <a:pt x="70" y="203"/>
                  </a:lnTo>
                  <a:lnTo>
                    <a:pt x="79" y="203"/>
                  </a:lnTo>
                  <a:lnTo>
                    <a:pt x="79" y="185"/>
                  </a:lnTo>
                  <a:lnTo>
                    <a:pt x="114" y="9"/>
                  </a:lnTo>
                  <a:lnTo>
                    <a:pt x="114" y="0"/>
                  </a:lnTo>
                  <a:lnTo>
                    <a:pt x="158" y="9"/>
                  </a:lnTo>
                  <a:lnTo>
                    <a:pt x="167" y="9"/>
                  </a:lnTo>
                  <a:lnTo>
                    <a:pt x="167" y="17"/>
                  </a:lnTo>
                  <a:lnTo>
                    <a:pt x="149" y="88"/>
                  </a:lnTo>
                  <a:lnTo>
                    <a:pt x="158" y="106"/>
                  </a:lnTo>
                  <a:lnTo>
                    <a:pt x="158" y="106"/>
                  </a:lnTo>
                  <a:lnTo>
                    <a:pt x="167" y="115"/>
                  </a:lnTo>
                  <a:lnTo>
                    <a:pt x="167" y="124"/>
                  </a:lnTo>
                  <a:lnTo>
                    <a:pt x="167" y="132"/>
                  </a:lnTo>
                  <a:lnTo>
                    <a:pt x="167" y="132"/>
                  </a:lnTo>
                  <a:lnTo>
                    <a:pt x="158" y="132"/>
                  </a:lnTo>
                  <a:lnTo>
                    <a:pt x="167" y="141"/>
                  </a:lnTo>
                  <a:lnTo>
                    <a:pt x="167" y="150"/>
                  </a:lnTo>
                  <a:lnTo>
                    <a:pt x="175" y="150"/>
                  </a:lnTo>
                  <a:lnTo>
                    <a:pt x="175" y="159"/>
                  </a:lnTo>
                  <a:lnTo>
                    <a:pt x="184" y="168"/>
                  </a:lnTo>
                  <a:lnTo>
                    <a:pt x="184" y="168"/>
                  </a:lnTo>
                  <a:lnTo>
                    <a:pt x="193" y="177"/>
                  </a:lnTo>
                  <a:lnTo>
                    <a:pt x="193" y="185"/>
                  </a:lnTo>
                  <a:lnTo>
                    <a:pt x="193" y="185"/>
                  </a:lnTo>
                  <a:lnTo>
                    <a:pt x="193" y="194"/>
                  </a:lnTo>
                  <a:lnTo>
                    <a:pt x="202" y="194"/>
                  </a:lnTo>
                  <a:lnTo>
                    <a:pt x="202" y="203"/>
                  </a:lnTo>
                  <a:lnTo>
                    <a:pt x="211" y="203"/>
                  </a:lnTo>
                  <a:lnTo>
                    <a:pt x="211" y="203"/>
                  </a:lnTo>
                  <a:lnTo>
                    <a:pt x="211" y="212"/>
                  </a:lnTo>
                  <a:lnTo>
                    <a:pt x="219" y="212"/>
                  </a:lnTo>
                  <a:lnTo>
                    <a:pt x="219" y="212"/>
                  </a:lnTo>
                  <a:lnTo>
                    <a:pt x="219" y="230"/>
                  </a:lnTo>
                  <a:lnTo>
                    <a:pt x="211" y="239"/>
                  </a:lnTo>
                  <a:lnTo>
                    <a:pt x="211" y="239"/>
                  </a:lnTo>
                  <a:lnTo>
                    <a:pt x="211" y="247"/>
                  </a:lnTo>
                  <a:lnTo>
                    <a:pt x="211" y="247"/>
                  </a:lnTo>
                  <a:lnTo>
                    <a:pt x="202" y="256"/>
                  </a:lnTo>
                  <a:lnTo>
                    <a:pt x="211" y="265"/>
                  </a:lnTo>
                  <a:lnTo>
                    <a:pt x="211" y="274"/>
                  </a:lnTo>
                  <a:lnTo>
                    <a:pt x="202" y="274"/>
                  </a:lnTo>
                  <a:lnTo>
                    <a:pt x="202" y="274"/>
                  </a:lnTo>
                  <a:lnTo>
                    <a:pt x="202" y="283"/>
                  </a:lnTo>
                  <a:lnTo>
                    <a:pt x="193" y="292"/>
                  </a:lnTo>
                  <a:lnTo>
                    <a:pt x="193" y="292"/>
                  </a:lnTo>
                  <a:lnTo>
                    <a:pt x="202" y="292"/>
                  </a:lnTo>
                  <a:lnTo>
                    <a:pt x="202" y="300"/>
                  </a:lnTo>
                  <a:lnTo>
                    <a:pt x="211" y="300"/>
                  </a:lnTo>
                  <a:lnTo>
                    <a:pt x="228" y="292"/>
                  </a:lnTo>
                  <a:lnTo>
                    <a:pt x="228" y="292"/>
                  </a:lnTo>
                  <a:lnTo>
                    <a:pt x="237" y="300"/>
                  </a:lnTo>
                  <a:lnTo>
                    <a:pt x="237" y="309"/>
                  </a:lnTo>
                  <a:lnTo>
                    <a:pt x="237" y="327"/>
                  </a:lnTo>
                  <a:lnTo>
                    <a:pt x="246" y="336"/>
                  </a:lnTo>
                  <a:lnTo>
                    <a:pt x="246" y="336"/>
                  </a:lnTo>
                  <a:lnTo>
                    <a:pt x="246" y="345"/>
                  </a:lnTo>
                  <a:lnTo>
                    <a:pt x="246" y="345"/>
                  </a:lnTo>
                  <a:lnTo>
                    <a:pt x="246" y="353"/>
                  </a:lnTo>
                  <a:lnTo>
                    <a:pt x="246" y="362"/>
                  </a:lnTo>
                  <a:lnTo>
                    <a:pt x="255" y="362"/>
                  </a:lnTo>
                  <a:lnTo>
                    <a:pt x="255" y="362"/>
                  </a:lnTo>
                  <a:lnTo>
                    <a:pt x="263" y="371"/>
                  </a:lnTo>
                  <a:lnTo>
                    <a:pt x="263" y="380"/>
                  </a:lnTo>
                  <a:lnTo>
                    <a:pt x="263" y="380"/>
                  </a:lnTo>
                  <a:lnTo>
                    <a:pt x="263" y="389"/>
                  </a:lnTo>
                  <a:lnTo>
                    <a:pt x="263" y="389"/>
                  </a:lnTo>
                  <a:lnTo>
                    <a:pt x="272" y="398"/>
                  </a:lnTo>
                  <a:lnTo>
                    <a:pt x="272" y="407"/>
                  </a:lnTo>
                  <a:lnTo>
                    <a:pt x="272" y="407"/>
                  </a:lnTo>
                  <a:lnTo>
                    <a:pt x="272" y="398"/>
                  </a:lnTo>
                  <a:lnTo>
                    <a:pt x="281" y="398"/>
                  </a:lnTo>
                  <a:lnTo>
                    <a:pt x="290" y="398"/>
                  </a:lnTo>
                  <a:lnTo>
                    <a:pt x="299" y="398"/>
                  </a:lnTo>
                  <a:lnTo>
                    <a:pt x="299" y="398"/>
                  </a:lnTo>
                  <a:lnTo>
                    <a:pt x="307" y="398"/>
                  </a:lnTo>
                  <a:lnTo>
                    <a:pt x="307" y="389"/>
                  </a:lnTo>
                  <a:lnTo>
                    <a:pt x="316" y="398"/>
                  </a:lnTo>
                  <a:lnTo>
                    <a:pt x="334" y="398"/>
                  </a:lnTo>
                  <a:lnTo>
                    <a:pt x="334" y="398"/>
                  </a:lnTo>
                  <a:lnTo>
                    <a:pt x="343" y="398"/>
                  </a:lnTo>
                  <a:lnTo>
                    <a:pt x="351" y="398"/>
                  </a:lnTo>
                  <a:lnTo>
                    <a:pt x="351" y="398"/>
                  </a:lnTo>
                  <a:lnTo>
                    <a:pt x="360" y="389"/>
                  </a:lnTo>
                  <a:lnTo>
                    <a:pt x="360" y="389"/>
                  </a:lnTo>
                  <a:lnTo>
                    <a:pt x="369" y="398"/>
                  </a:lnTo>
                  <a:lnTo>
                    <a:pt x="369" y="407"/>
                  </a:lnTo>
                  <a:lnTo>
                    <a:pt x="378" y="407"/>
                  </a:lnTo>
                  <a:lnTo>
                    <a:pt x="343" y="601"/>
                  </a:lnTo>
                  <a:lnTo>
                    <a:pt x="281" y="592"/>
                  </a:lnTo>
                  <a:lnTo>
                    <a:pt x="193" y="583"/>
                  </a:lnTo>
                  <a:lnTo>
                    <a:pt x="175" y="575"/>
                  </a:lnTo>
                  <a:lnTo>
                    <a:pt x="96" y="566"/>
                  </a:lnTo>
                  <a:lnTo>
                    <a:pt x="0" y="548"/>
                  </a:lnTo>
                  <a:close/>
                </a:path>
              </a:pathLst>
            </a:custGeom>
            <a:solidFill>
              <a:schemeClr val="lt1"/>
            </a:solidFill>
            <a:ln w="9525" cap="flat" cmpd="sng">
              <a:solidFill>
                <a:srgbClr val="BFBFBF"/>
              </a:solidFill>
              <a:prstDash val="solid"/>
              <a:round/>
              <a:headEnd type="none" w="sm" len="sm"/>
              <a:tailEnd type="none" w="sm" len="sm"/>
            </a:ln>
          </p:spPr>
          <p:txBody>
            <a:bodyPr spcFirstLastPara="1" wrap="square" lIns="100575" tIns="50275" rIns="100575" bIns="50275" anchor="t" anchorCtr="0">
              <a:noAutofit/>
            </a:bodyPr>
            <a:lstStyle/>
            <a:p>
              <a:pPr marL="0" marR="0" lvl="0" indent="0" algn="l" rtl="0">
                <a:spcBef>
                  <a:spcPts val="0"/>
                </a:spcBef>
                <a:spcAft>
                  <a:spcPts val="0"/>
                </a:spcAft>
                <a:buNone/>
              </a:pPr>
              <a:endParaRPr sz="2207">
                <a:solidFill>
                  <a:schemeClr val="dk1"/>
                </a:solidFill>
                <a:latin typeface="Calibri"/>
                <a:ea typeface="Calibri"/>
                <a:cs typeface="Calibri"/>
                <a:sym typeface="Calibri"/>
              </a:endParaRPr>
            </a:p>
          </p:txBody>
        </p:sp>
        <p:sp>
          <p:nvSpPr>
            <p:cNvPr id="209" name="Google Shape;209;p5"/>
            <p:cNvSpPr/>
            <p:nvPr/>
          </p:nvSpPr>
          <p:spPr>
            <a:xfrm>
              <a:off x="6125209" y="1065004"/>
              <a:ext cx="459605" cy="730749"/>
            </a:xfrm>
            <a:custGeom>
              <a:avLst/>
              <a:gdLst/>
              <a:ahLst/>
              <a:cxnLst/>
              <a:rect l="l" t="t" r="r" b="b"/>
              <a:pathLst>
                <a:path w="378" h="601" extrusionOk="0">
                  <a:moveTo>
                    <a:pt x="0" y="548"/>
                  </a:moveTo>
                  <a:lnTo>
                    <a:pt x="35" y="407"/>
                  </a:lnTo>
                  <a:lnTo>
                    <a:pt x="35" y="398"/>
                  </a:lnTo>
                  <a:lnTo>
                    <a:pt x="35" y="398"/>
                  </a:lnTo>
                  <a:lnTo>
                    <a:pt x="44" y="389"/>
                  </a:lnTo>
                  <a:lnTo>
                    <a:pt x="44" y="380"/>
                  </a:lnTo>
                  <a:lnTo>
                    <a:pt x="44" y="371"/>
                  </a:lnTo>
                  <a:lnTo>
                    <a:pt x="44" y="371"/>
                  </a:lnTo>
                  <a:lnTo>
                    <a:pt x="35" y="371"/>
                  </a:lnTo>
                  <a:lnTo>
                    <a:pt x="35" y="362"/>
                  </a:lnTo>
                  <a:lnTo>
                    <a:pt x="35" y="362"/>
                  </a:lnTo>
                  <a:lnTo>
                    <a:pt x="35" y="345"/>
                  </a:lnTo>
                  <a:lnTo>
                    <a:pt x="44" y="345"/>
                  </a:lnTo>
                  <a:lnTo>
                    <a:pt x="44" y="336"/>
                  </a:lnTo>
                  <a:lnTo>
                    <a:pt x="52" y="327"/>
                  </a:lnTo>
                  <a:lnTo>
                    <a:pt x="61" y="318"/>
                  </a:lnTo>
                  <a:lnTo>
                    <a:pt x="61" y="318"/>
                  </a:lnTo>
                  <a:lnTo>
                    <a:pt x="61" y="309"/>
                  </a:lnTo>
                  <a:lnTo>
                    <a:pt x="70" y="300"/>
                  </a:lnTo>
                  <a:lnTo>
                    <a:pt x="79" y="283"/>
                  </a:lnTo>
                  <a:lnTo>
                    <a:pt x="87" y="274"/>
                  </a:lnTo>
                  <a:lnTo>
                    <a:pt x="96" y="265"/>
                  </a:lnTo>
                  <a:lnTo>
                    <a:pt x="87" y="256"/>
                  </a:lnTo>
                  <a:lnTo>
                    <a:pt x="79" y="247"/>
                  </a:lnTo>
                  <a:lnTo>
                    <a:pt x="79" y="247"/>
                  </a:lnTo>
                  <a:lnTo>
                    <a:pt x="79" y="239"/>
                  </a:lnTo>
                  <a:lnTo>
                    <a:pt x="79" y="239"/>
                  </a:lnTo>
                  <a:lnTo>
                    <a:pt x="70" y="230"/>
                  </a:lnTo>
                  <a:lnTo>
                    <a:pt x="79" y="212"/>
                  </a:lnTo>
                  <a:lnTo>
                    <a:pt x="70" y="203"/>
                  </a:lnTo>
                  <a:lnTo>
                    <a:pt x="79" y="203"/>
                  </a:lnTo>
                  <a:lnTo>
                    <a:pt x="79" y="185"/>
                  </a:lnTo>
                  <a:lnTo>
                    <a:pt x="114" y="9"/>
                  </a:lnTo>
                  <a:lnTo>
                    <a:pt x="114" y="0"/>
                  </a:lnTo>
                  <a:lnTo>
                    <a:pt x="158" y="9"/>
                  </a:lnTo>
                  <a:lnTo>
                    <a:pt x="167" y="9"/>
                  </a:lnTo>
                  <a:lnTo>
                    <a:pt x="167" y="17"/>
                  </a:lnTo>
                  <a:lnTo>
                    <a:pt x="149" y="88"/>
                  </a:lnTo>
                  <a:lnTo>
                    <a:pt x="158" y="106"/>
                  </a:lnTo>
                  <a:lnTo>
                    <a:pt x="158" y="106"/>
                  </a:lnTo>
                  <a:lnTo>
                    <a:pt x="167" y="115"/>
                  </a:lnTo>
                  <a:lnTo>
                    <a:pt x="167" y="124"/>
                  </a:lnTo>
                  <a:lnTo>
                    <a:pt x="167" y="132"/>
                  </a:lnTo>
                  <a:lnTo>
                    <a:pt x="167" y="132"/>
                  </a:lnTo>
                  <a:lnTo>
                    <a:pt x="158" y="132"/>
                  </a:lnTo>
                  <a:lnTo>
                    <a:pt x="167" y="141"/>
                  </a:lnTo>
                  <a:lnTo>
                    <a:pt x="167" y="150"/>
                  </a:lnTo>
                  <a:lnTo>
                    <a:pt x="175" y="150"/>
                  </a:lnTo>
                  <a:lnTo>
                    <a:pt x="175" y="159"/>
                  </a:lnTo>
                  <a:lnTo>
                    <a:pt x="184" y="168"/>
                  </a:lnTo>
                  <a:lnTo>
                    <a:pt x="184" y="168"/>
                  </a:lnTo>
                  <a:lnTo>
                    <a:pt x="193" y="177"/>
                  </a:lnTo>
                  <a:lnTo>
                    <a:pt x="193" y="185"/>
                  </a:lnTo>
                  <a:lnTo>
                    <a:pt x="193" y="185"/>
                  </a:lnTo>
                  <a:lnTo>
                    <a:pt x="193" y="194"/>
                  </a:lnTo>
                  <a:lnTo>
                    <a:pt x="202" y="194"/>
                  </a:lnTo>
                  <a:lnTo>
                    <a:pt x="202" y="203"/>
                  </a:lnTo>
                  <a:lnTo>
                    <a:pt x="211" y="203"/>
                  </a:lnTo>
                  <a:lnTo>
                    <a:pt x="211" y="203"/>
                  </a:lnTo>
                  <a:lnTo>
                    <a:pt x="211" y="212"/>
                  </a:lnTo>
                  <a:lnTo>
                    <a:pt x="219" y="212"/>
                  </a:lnTo>
                  <a:lnTo>
                    <a:pt x="219" y="212"/>
                  </a:lnTo>
                  <a:lnTo>
                    <a:pt x="219" y="230"/>
                  </a:lnTo>
                  <a:lnTo>
                    <a:pt x="211" y="239"/>
                  </a:lnTo>
                  <a:lnTo>
                    <a:pt x="211" y="239"/>
                  </a:lnTo>
                  <a:lnTo>
                    <a:pt x="211" y="247"/>
                  </a:lnTo>
                  <a:lnTo>
                    <a:pt x="211" y="247"/>
                  </a:lnTo>
                  <a:lnTo>
                    <a:pt x="202" y="256"/>
                  </a:lnTo>
                  <a:lnTo>
                    <a:pt x="211" y="265"/>
                  </a:lnTo>
                  <a:lnTo>
                    <a:pt x="211" y="274"/>
                  </a:lnTo>
                  <a:lnTo>
                    <a:pt x="202" y="274"/>
                  </a:lnTo>
                  <a:lnTo>
                    <a:pt x="202" y="274"/>
                  </a:lnTo>
                  <a:lnTo>
                    <a:pt x="202" y="283"/>
                  </a:lnTo>
                  <a:lnTo>
                    <a:pt x="193" y="292"/>
                  </a:lnTo>
                  <a:lnTo>
                    <a:pt x="193" y="292"/>
                  </a:lnTo>
                  <a:lnTo>
                    <a:pt x="202" y="292"/>
                  </a:lnTo>
                  <a:lnTo>
                    <a:pt x="202" y="300"/>
                  </a:lnTo>
                  <a:lnTo>
                    <a:pt x="211" y="300"/>
                  </a:lnTo>
                  <a:lnTo>
                    <a:pt x="228" y="292"/>
                  </a:lnTo>
                  <a:lnTo>
                    <a:pt x="228" y="292"/>
                  </a:lnTo>
                  <a:lnTo>
                    <a:pt x="237" y="300"/>
                  </a:lnTo>
                  <a:lnTo>
                    <a:pt x="237" y="309"/>
                  </a:lnTo>
                  <a:lnTo>
                    <a:pt x="237" y="327"/>
                  </a:lnTo>
                  <a:lnTo>
                    <a:pt x="246" y="336"/>
                  </a:lnTo>
                  <a:lnTo>
                    <a:pt x="246" y="336"/>
                  </a:lnTo>
                  <a:lnTo>
                    <a:pt x="246" y="345"/>
                  </a:lnTo>
                  <a:lnTo>
                    <a:pt x="246" y="345"/>
                  </a:lnTo>
                  <a:lnTo>
                    <a:pt x="246" y="353"/>
                  </a:lnTo>
                  <a:lnTo>
                    <a:pt x="246" y="362"/>
                  </a:lnTo>
                  <a:lnTo>
                    <a:pt x="255" y="362"/>
                  </a:lnTo>
                  <a:lnTo>
                    <a:pt x="255" y="362"/>
                  </a:lnTo>
                  <a:lnTo>
                    <a:pt x="263" y="371"/>
                  </a:lnTo>
                  <a:lnTo>
                    <a:pt x="263" y="380"/>
                  </a:lnTo>
                  <a:lnTo>
                    <a:pt x="263" y="380"/>
                  </a:lnTo>
                  <a:lnTo>
                    <a:pt x="263" y="389"/>
                  </a:lnTo>
                  <a:lnTo>
                    <a:pt x="263" y="389"/>
                  </a:lnTo>
                  <a:lnTo>
                    <a:pt x="272" y="398"/>
                  </a:lnTo>
                  <a:lnTo>
                    <a:pt x="272" y="407"/>
                  </a:lnTo>
                  <a:lnTo>
                    <a:pt x="272" y="407"/>
                  </a:lnTo>
                  <a:lnTo>
                    <a:pt x="272" y="398"/>
                  </a:lnTo>
                  <a:lnTo>
                    <a:pt x="281" y="398"/>
                  </a:lnTo>
                  <a:lnTo>
                    <a:pt x="290" y="398"/>
                  </a:lnTo>
                  <a:lnTo>
                    <a:pt x="299" y="398"/>
                  </a:lnTo>
                  <a:lnTo>
                    <a:pt x="299" y="398"/>
                  </a:lnTo>
                  <a:lnTo>
                    <a:pt x="307" y="398"/>
                  </a:lnTo>
                  <a:lnTo>
                    <a:pt x="307" y="389"/>
                  </a:lnTo>
                  <a:lnTo>
                    <a:pt x="316" y="398"/>
                  </a:lnTo>
                  <a:lnTo>
                    <a:pt x="334" y="398"/>
                  </a:lnTo>
                  <a:lnTo>
                    <a:pt x="334" y="398"/>
                  </a:lnTo>
                  <a:lnTo>
                    <a:pt x="343" y="398"/>
                  </a:lnTo>
                  <a:lnTo>
                    <a:pt x="351" y="398"/>
                  </a:lnTo>
                  <a:lnTo>
                    <a:pt x="351" y="398"/>
                  </a:lnTo>
                  <a:lnTo>
                    <a:pt x="360" y="389"/>
                  </a:lnTo>
                  <a:lnTo>
                    <a:pt x="360" y="389"/>
                  </a:lnTo>
                  <a:lnTo>
                    <a:pt x="369" y="398"/>
                  </a:lnTo>
                  <a:lnTo>
                    <a:pt x="369" y="407"/>
                  </a:lnTo>
                  <a:lnTo>
                    <a:pt x="378" y="407"/>
                  </a:lnTo>
                  <a:lnTo>
                    <a:pt x="343" y="601"/>
                  </a:lnTo>
                  <a:lnTo>
                    <a:pt x="281" y="592"/>
                  </a:lnTo>
                  <a:lnTo>
                    <a:pt x="193" y="583"/>
                  </a:lnTo>
                  <a:lnTo>
                    <a:pt x="175" y="575"/>
                  </a:lnTo>
                  <a:lnTo>
                    <a:pt x="96" y="566"/>
                  </a:lnTo>
                  <a:lnTo>
                    <a:pt x="0" y="548"/>
                  </a:lnTo>
                </a:path>
              </a:pathLst>
            </a:custGeom>
            <a:solidFill>
              <a:schemeClr val="lt1"/>
            </a:solidFill>
            <a:ln w="9525" cap="flat" cmpd="sng">
              <a:solidFill>
                <a:srgbClr val="BFBFBF"/>
              </a:solidFill>
              <a:prstDash val="solid"/>
              <a:round/>
              <a:headEnd type="none" w="med" len="med"/>
              <a:tailEnd type="none" w="med" len="med"/>
            </a:ln>
          </p:spPr>
          <p:txBody>
            <a:bodyPr spcFirstLastPara="1" wrap="square" lIns="100575" tIns="50275" rIns="100575" bIns="50275" anchor="t" anchorCtr="0">
              <a:noAutofit/>
            </a:bodyPr>
            <a:lstStyle/>
            <a:p>
              <a:pPr marL="0" marR="0" lvl="0" indent="0" algn="l" rtl="0">
                <a:spcBef>
                  <a:spcPts val="0"/>
                </a:spcBef>
                <a:spcAft>
                  <a:spcPts val="0"/>
                </a:spcAft>
                <a:buNone/>
              </a:pPr>
              <a:endParaRPr sz="2207">
                <a:solidFill>
                  <a:schemeClr val="dk1"/>
                </a:solidFill>
                <a:latin typeface="Calibri"/>
                <a:ea typeface="Calibri"/>
                <a:cs typeface="Calibri"/>
                <a:sym typeface="Calibri"/>
              </a:endParaRPr>
            </a:p>
          </p:txBody>
        </p:sp>
        <p:sp>
          <p:nvSpPr>
            <p:cNvPr id="210" name="Google Shape;210;p5"/>
            <p:cNvSpPr/>
            <p:nvPr/>
          </p:nvSpPr>
          <p:spPr>
            <a:xfrm>
              <a:off x="8296781" y="2859654"/>
              <a:ext cx="694272" cy="527695"/>
            </a:xfrm>
            <a:custGeom>
              <a:avLst/>
              <a:gdLst/>
              <a:ahLst/>
              <a:cxnLst/>
              <a:rect l="l" t="t" r="r" b="b"/>
              <a:pathLst>
                <a:path w="571" h="434" extrusionOk="0">
                  <a:moveTo>
                    <a:pt x="17" y="71"/>
                  </a:moveTo>
                  <a:lnTo>
                    <a:pt x="17" y="71"/>
                  </a:lnTo>
                  <a:lnTo>
                    <a:pt x="17" y="71"/>
                  </a:lnTo>
                  <a:lnTo>
                    <a:pt x="17" y="62"/>
                  </a:lnTo>
                  <a:lnTo>
                    <a:pt x="17" y="53"/>
                  </a:lnTo>
                  <a:lnTo>
                    <a:pt x="8" y="53"/>
                  </a:lnTo>
                  <a:lnTo>
                    <a:pt x="0" y="45"/>
                  </a:lnTo>
                  <a:lnTo>
                    <a:pt x="8" y="36"/>
                  </a:lnTo>
                  <a:lnTo>
                    <a:pt x="8" y="36"/>
                  </a:lnTo>
                  <a:lnTo>
                    <a:pt x="70" y="27"/>
                  </a:lnTo>
                  <a:lnTo>
                    <a:pt x="176" y="18"/>
                  </a:lnTo>
                  <a:lnTo>
                    <a:pt x="184" y="27"/>
                  </a:lnTo>
                  <a:lnTo>
                    <a:pt x="184" y="27"/>
                  </a:lnTo>
                  <a:lnTo>
                    <a:pt x="193" y="36"/>
                  </a:lnTo>
                  <a:lnTo>
                    <a:pt x="360" y="27"/>
                  </a:lnTo>
                  <a:lnTo>
                    <a:pt x="369" y="27"/>
                  </a:lnTo>
                  <a:lnTo>
                    <a:pt x="369" y="36"/>
                  </a:lnTo>
                  <a:lnTo>
                    <a:pt x="378" y="36"/>
                  </a:lnTo>
                  <a:lnTo>
                    <a:pt x="387" y="36"/>
                  </a:lnTo>
                  <a:lnTo>
                    <a:pt x="387" y="27"/>
                  </a:lnTo>
                  <a:lnTo>
                    <a:pt x="378" y="18"/>
                  </a:lnTo>
                  <a:lnTo>
                    <a:pt x="378" y="9"/>
                  </a:lnTo>
                  <a:lnTo>
                    <a:pt x="378" y="9"/>
                  </a:lnTo>
                  <a:lnTo>
                    <a:pt x="378" y="0"/>
                  </a:lnTo>
                  <a:lnTo>
                    <a:pt x="387" y="0"/>
                  </a:lnTo>
                  <a:lnTo>
                    <a:pt x="387" y="0"/>
                  </a:lnTo>
                  <a:lnTo>
                    <a:pt x="396" y="0"/>
                  </a:lnTo>
                  <a:lnTo>
                    <a:pt x="404" y="0"/>
                  </a:lnTo>
                  <a:lnTo>
                    <a:pt x="413" y="0"/>
                  </a:lnTo>
                  <a:lnTo>
                    <a:pt x="413" y="0"/>
                  </a:lnTo>
                  <a:lnTo>
                    <a:pt x="413" y="0"/>
                  </a:lnTo>
                  <a:lnTo>
                    <a:pt x="422" y="9"/>
                  </a:lnTo>
                  <a:lnTo>
                    <a:pt x="422" y="18"/>
                  </a:lnTo>
                  <a:lnTo>
                    <a:pt x="413" y="9"/>
                  </a:lnTo>
                  <a:lnTo>
                    <a:pt x="422" y="18"/>
                  </a:lnTo>
                  <a:lnTo>
                    <a:pt x="422" y="27"/>
                  </a:lnTo>
                  <a:lnTo>
                    <a:pt x="431" y="27"/>
                  </a:lnTo>
                  <a:lnTo>
                    <a:pt x="431" y="36"/>
                  </a:lnTo>
                  <a:lnTo>
                    <a:pt x="431" y="45"/>
                  </a:lnTo>
                  <a:lnTo>
                    <a:pt x="431" y="53"/>
                  </a:lnTo>
                  <a:lnTo>
                    <a:pt x="440" y="71"/>
                  </a:lnTo>
                  <a:lnTo>
                    <a:pt x="448" y="89"/>
                  </a:lnTo>
                  <a:lnTo>
                    <a:pt x="466" y="115"/>
                  </a:lnTo>
                  <a:lnTo>
                    <a:pt x="492" y="151"/>
                  </a:lnTo>
                  <a:lnTo>
                    <a:pt x="501" y="160"/>
                  </a:lnTo>
                  <a:lnTo>
                    <a:pt x="510" y="160"/>
                  </a:lnTo>
                  <a:lnTo>
                    <a:pt x="510" y="168"/>
                  </a:lnTo>
                  <a:lnTo>
                    <a:pt x="510" y="177"/>
                  </a:lnTo>
                  <a:lnTo>
                    <a:pt x="510" y="186"/>
                  </a:lnTo>
                  <a:lnTo>
                    <a:pt x="510" y="195"/>
                  </a:lnTo>
                  <a:lnTo>
                    <a:pt x="510" y="195"/>
                  </a:lnTo>
                  <a:lnTo>
                    <a:pt x="527" y="213"/>
                  </a:lnTo>
                  <a:lnTo>
                    <a:pt x="519" y="204"/>
                  </a:lnTo>
                  <a:lnTo>
                    <a:pt x="510" y="195"/>
                  </a:lnTo>
                  <a:lnTo>
                    <a:pt x="501" y="177"/>
                  </a:lnTo>
                  <a:lnTo>
                    <a:pt x="510" y="168"/>
                  </a:lnTo>
                  <a:lnTo>
                    <a:pt x="501" y="160"/>
                  </a:lnTo>
                  <a:lnTo>
                    <a:pt x="501" y="160"/>
                  </a:lnTo>
                  <a:lnTo>
                    <a:pt x="492" y="160"/>
                  </a:lnTo>
                  <a:lnTo>
                    <a:pt x="492" y="151"/>
                  </a:lnTo>
                  <a:lnTo>
                    <a:pt x="492" y="151"/>
                  </a:lnTo>
                  <a:lnTo>
                    <a:pt x="483" y="151"/>
                  </a:lnTo>
                  <a:lnTo>
                    <a:pt x="483" y="151"/>
                  </a:lnTo>
                  <a:lnTo>
                    <a:pt x="483" y="160"/>
                  </a:lnTo>
                  <a:lnTo>
                    <a:pt x="492" y="168"/>
                  </a:lnTo>
                  <a:lnTo>
                    <a:pt x="501" y="177"/>
                  </a:lnTo>
                  <a:lnTo>
                    <a:pt x="510" y="204"/>
                  </a:lnTo>
                  <a:lnTo>
                    <a:pt x="527" y="230"/>
                  </a:lnTo>
                  <a:lnTo>
                    <a:pt x="536" y="248"/>
                  </a:lnTo>
                  <a:lnTo>
                    <a:pt x="545" y="257"/>
                  </a:lnTo>
                  <a:lnTo>
                    <a:pt x="545" y="266"/>
                  </a:lnTo>
                  <a:lnTo>
                    <a:pt x="545" y="266"/>
                  </a:lnTo>
                  <a:lnTo>
                    <a:pt x="545" y="266"/>
                  </a:lnTo>
                  <a:lnTo>
                    <a:pt x="554" y="266"/>
                  </a:lnTo>
                  <a:lnTo>
                    <a:pt x="563" y="275"/>
                  </a:lnTo>
                  <a:lnTo>
                    <a:pt x="563" y="283"/>
                  </a:lnTo>
                  <a:lnTo>
                    <a:pt x="563" y="283"/>
                  </a:lnTo>
                  <a:lnTo>
                    <a:pt x="571" y="301"/>
                  </a:lnTo>
                  <a:lnTo>
                    <a:pt x="571" y="328"/>
                  </a:lnTo>
                  <a:lnTo>
                    <a:pt x="571" y="328"/>
                  </a:lnTo>
                  <a:lnTo>
                    <a:pt x="571" y="345"/>
                  </a:lnTo>
                  <a:lnTo>
                    <a:pt x="571" y="354"/>
                  </a:lnTo>
                  <a:lnTo>
                    <a:pt x="571" y="363"/>
                  </a:lnTo>
                  <a:lnTo>
                    <a:pt x="571" y="372"/>
                  </a:lnTo>
                  <a:lnTo>
                    <a:pt x="571" y="363"/>
                  </a:lnTo>
                  <a:lnTo>
                    <a:pt x="571" y="372"/>
                  </a:lnTo>
                  <a:lnTo>
                    <a:pt x="571" y="372"/>
                  </a:lnTo>
                  <a:lnTo>
                    <a:pt x="563" y="381"/>
                  </a:lnTo>
                  <a:lnTo>
                    <a:pt x="563" y="381"/>
                  </a:lnTo>
                  <a:lnTo>
                    <a:pt x="563" y="389"/>
                  </a:lnTo>
                  <a:lnTo>
                    <a:pt x="563" y="389"/>
                  </a:lnTo>
                  <a:lnTo>
                    <a:pt x="563" y="398"/>
                  </a:lnTo>
                  <a:lnTo>
                    <a:pt x="563" y="407"/>
                  </a:lnTo>
                  <a:lnTo>
                    <a:pt x="563" y="407"/>
                  </a:lnTo>
                  <a:lnTo>
                    <a:pt x="563" y="416"/>
                  </a:lnTo>
                  <a:lnTo>
                    <a:pt x="563" y="416"/>
                  </a:lnTo>
                  <a:lnTo>
                    <a:pt x="554" y="416"/>
                  </a:lnTo>
                  <a:lnTo>
                    <a:pt x="563" y="416"/>
                  </a:lnTo>
                  <a:lnTo>
                    <a:pt x="554" y="416"/>
                  </a:lnTo>
                  <a:lnTo>
                    <a:pt x="545" y="416"/>
                  </a:lnTo>
                  <a:lnTo>
                    <a:pt x="545" y="425"/>
                  </a:lnTo>
                  <a:lnTo>
                    <a:pt x="536" y="425"/>
                  </a:lnTo>
                  <a:lnTo>
                    <a:pt x="536" y="425"/>
                  </a:lnTo>
                  <a:lnTo>
                    <a:pt x="527" y="425"/>
                  </a:lnTo>
                  <a:lnTo>
                    <a:pt x="527" y="434"/>
                  </a:lnTo>
                  <a:lnTo>
                    <a:pt x="510" y="434"/>
                  </a:lnTo>
                  <a:lnTo>
                    <a:pt x="510" y="425"/>
                  </a:lnTo>
                  <a:lnTo>
                    <a:pt x="510" y="425"/>
                  </a:lnTo>
                  <a:lnTo>
                    <a:pt x="510" y="416"/>
                  </a:lnTo>
                  <a:lnTo>
                    <a:pt x="519" y="425"/>
                  </a:lnTo>
                  <a:lnTo>
                    <a:pt x="519" y="425"/>
                  </a:lnTo>
                  <a:lnTo>
                    <a:pt x="527" y="416"/>
                  </a:lnTo>
                  <a:lnTo>
                    <a:pt x="519" y="416"/>
                  </a:lnTo>
                  <a:lnTo>
                    <a:pt x="519" y="416"/>
                  </a:lnTo>
                  <a:lnTo>
                    <a:pt x="510" y="416"/>
                  </a:lnTo>
                  <a:lnTo>
                    <a:pt x="501" y="407"/>
                  </a:lnTo>
                  <a:lnTo>
                    <a:pt x="501" y="398"/>
                  </a:lnTo>
                  <a:lnTo>
                    <a:pt x="492" y="389"/>
                  </a:lnTo>
                  <a:lnTo>
                    <a:pt x="483" y="389"/>
                  </a:lnTo>
                  <a:lnTo>
                    <a:pt x="483" y="381"/>
                  </a:lnTo>
                  <a:lnTo>
                    <a:pt x="475" y="381"/>
                  </a:lnTo>
                  <a:lnTo>
                    <a:pt x="475" y="381"/>
                  </a:lnTo>
                  <a:lnTo>
                    <a:pt x="466" y="381"/>
                  </a:lnTo>
                  <a:lnTo>
                    <a:pt x="466" y="381"/>
                  </a:lnTo>
                  <a:lnTo>
                    <a:pt x="457" y="372"/>
                  </a:lnTo>
                  <a:lnTo>
                    <a:pt x="466" y="372"/>
                  </a:lnTo>
                  <a:lnTo>
                    <a:pt x="457" y="372"/>
                  </a:lnTo>
                  <a:lnTo>
                    <a:pt x="448" y="363"/>
                  </a:lnTo>
                  <a:lnTo>
                    <a:pt x="448" y="345"/>
                  </a:lnTo>
                  <a:lnTo>
                    <a:pt x="440" y="336"/>
                  </a:lnTo>
                  <a:lnTo>
                    <a:pt x="440" y="336"/>
                  </a:lnTo>
                  <a:lnTo>
                    <a:pt x="440" y="336"/>
                  </a:lnTo>
                  <a:lnTo>
                    <a:pt x="440" y="328"/>
                  </a:lnTo>
                  <a:lnTo>
                    <a:pt x="440" y="328"/>
                  </a:lnTo>
                  <a:lnTo>
                    <a:pt x="448" y="319"/>
                  </a:lnTo>
                  <a:lnTo>
                    <a:pt x="440" y="328"/>
                  </a:lnTo>
                  <a:lnTo>
                    <a:pt x="440" y="328"/>
                  </a:lnTo>
                  <a:lnTo>
                    <a:pt x="431" y="336"/>
                  </a:lnTo>
                  <a:lnTo>
                    <a:pt x="431" y="336"/>
                  </a:lnTo>
                  <a:lnTo>
                    <a:pt x="431" y="328"/>
                  </a:lnTo>
                  <a:lnTo>
                    <a:pt x="422" y="328"/>
                  </a:lnTo>
                  <a:lnTo>
                    <a:pt x="422" y="319"/>
                  </a:lnTo>
                  <a:lnTo>
                    <a:pt x="422" y="310"/>
                  </a:lnTo>
                  <a:lnTo>
                    <a:pt x="422" y="301"/>
                  </a:lnTo>
                  <a:lnTo>
                    <a:pt x="431" y="301"/>
                  </a:lnTo>
                  <a:lnTo>
                    <a:pt x="431" y="301"/>
                  </a:lnTo>
                  <a:lnTo>
                    <a:pt x="413" y="310"/>
                  </a:lnTo>
                  <a:lnTo>
                    <a:pt x="413" y="301"/>
                  </a:lnTo>
                  <a:lnTo>
                    <a:pt x="413" y="301"/>
                  </a:lnTo>
                  <a:lnTo>
                    <a:pt x="413" y="301"/>
                  </a:lnTo>
                  <a:lnTo>
                    <a:pt x="413" y="310"/>
                  </a:lnTo>
                  <a:lnTo>
                    <a:pt x="422" y="319"/>
                  </a:lnTo>
                  <a:lnTo>
                    <a:pt x="413" y="310"/>
                  </a:lnTo>
                  <a:lnTo>
                    <a:pt x="413" y="319"/>
                  </a:lnTo>
                  <a:lnTo>
                    <a:pt x="404" y="310"/>
                  </a:lnTo>
                  <a:lnTo>
                    <a:pt x="396" y="301"/>
                  </a:lnTo>
                  <a:lnTo>
                    <a:pt x="396" y="301"/>
                  </a:lnTo>
                  <a:lnTo>
                    <a:pt x="387" y="283"/>
                  </a:lnTo>
                  <a:lnTo>
                    <a:pt x="387" y="283"/>
                  </a:lnTo>
                  <a:lnTo>
                    <a:pt x="387" y="275"/>
                  </a:lnTo>
                  <a:lnTo>
                    <a:pt x="369" y="266"/>
                  </a:lnTo>
                  <a:lnTo>
                    <a:pt x="369" y="266"/>
                  </a:lnTo>
                  <a:lnTo>
                    <a:pt x="378" y="266"/>
                  </a:lnTo>
                  <a:lnTo>
                    <a:pt x="378" y="266"/>
                  </a:lnTo>
                  <a:lnTo>
                    <a:pt x="378" y="266"/>
                  </a:lnTo>
                  <a:lnTo>
                    <a:pt x="378" y="257"/>
                  </a:lnTo>
                  <a:lnTo>
                    <a:pt x="387" y="239"/>
                  </a:lnTo>
                  <a:lnTo>
                    <a:pt x="387" y="239"/>
                  </a:lnTo>
                  <a:lnTo>
                    <a:pt x="387" y="230"/>
                  </a:lnTo>
                  <a:lnTo>
                    <a:pt x="378" y="239"/>
                  </a:lnTo>
                  <a:lnTo>
                    <a:pt x="378" y="230"/>
                  </a:lnTo>
                  <a:lnTo>
                    <a:pt x="369" y="221"/>
                  </a:lnTo>
                  <a:lnTo>
                    <a:pt x="369" y="230"/>
                  </a:lnTo>
                  <a:lnTo>
                    <a:pt x="369" y="230"/>
                  </a:lnTo>
                  <a:lnTo>
                    <a:pt x="369" y="239"/>
                  </a:lnTo>
                  <a:lnTo>
                    <a:pt x="369" y="239"/>
                  </a:lnTo>
                  <a:lnTo>
                    <a:pt x="378" y="239"/>
                  </a:lnTo>
                  <a:lnTo>
                    <a:pt x="378" y="248"/>
                  </a:lnTo>
                  <a:lnTo>
                    <a:pt x="369" y="248"/>
                  </a:lnTo>
                  <a:lnTo>
                    <a:pt x="369" y="248"/>
                  </a:lnTo>
                  <a:lnTo>
                    <a:pt x="360" y="239"/>
                  </a:lnTo>
                  <a:lnTo>
                    <a:pt x="369" y="248"/>
                  </a:lnTo>
                  <a:lnTo>
                    <a:pt x="360" y="248"/>
                  </a:lnTo>
                  <a:lnTo>
                    <a:pt x="360" y="239"/>
                  </a:lnTo>
                  <a:lnTo>
                    <a:pt x="360" y="230"/>
                  </a:lnTo>
                  <a:lnTo>
                    <a:pt x="360" y="221"/>
                  </a:lnTo>
                  <a:lnTo>
                    <a:pt x="360" y="221"/>
                  </a:lnTo>
                  <a:lnTo>
                    <a:pt x="360" y="195"/>
                  </a:lnTo>
                  <a:lnTo>
                    <a:pt x="360" y="186"/>
                  </a:lnTo>
                  <a:lnTo>
                    <a:pt x="360" y="177"/>
                  </a:lnTo>
                  <a:lnTo>
                    <a:pt x="360" y="168"/>
                  </a:lnTo>
                  <a:lnTo>
                    <a:pt x="360" y="160"/>
                  </a:lnTo>
                  <a:lnTo>
                    <a:pt x="360" y="160"/>
                  </a:lnTo>
                  <a:lnTo>
                    <a:pt x="352" y="160"/>
                  </a:lnTo>
                  <a:lnTo>
                    <a:pt x="352" y="151"/>
                  </a:lnTo>
                  <a:lnTo>
                    <a:pt x="352" y="142"/>
                  </a:lnTo>
                  <a:lnTo>
                    <a:pt x="343" y="142"/>
                  </a:lnTo>
                  <a:lnTo>
                    <a:pt x="334" y="142"/>
                  </a:lnTo>
                  <a:lnTo>
                    <a:pt x="325" y="142"/>
                  </a:lnTo>
                  <a:lnTo>
                    <a:pt x="325" y="133"/>
                  </a:lnTo>
                  <a:lnTo>
                    <a:pt x="325" y="133"/>
                  </a:lnTo>
                  <a:lnTo>
                    <a:pt x="316" y="124"/>
                  </a:lnTo>
                  <a:lnTo>
                    <a:pt x="299" y="115"/>
                  </a:lnTo>
                  <a:lnTo>
                    <a:pt x="299" y="107"/>
                  </a:lnTo>
                  <a:lnTo>
                    <a:pt x="299" y="107"/>
                  </a:lnTo>
                  <a:lnTo>
                    <a:pt x="290" y="98"/>
                  </a:lnTo>
                  <a:lnTo>
                    <a:pt x="281" y="89"/>
                  </a:lnTo>
                  <a:lnTo>
                    <a:pt x="272" y="80"/>
                  </a:lnTo>
                  <a:lnTo>
                    <a:pt x="264" y="80"/>
                  </a:lnTo>
                  <a:lnTo>
                    <a:pt x="255" y="80"/>
                  </a:lnTo>
                  <a:lnTo>
                    <a:pt x="255" y="80"/>
                  </a:lnTo>
                  <a:lnTo>
                    <a:pt x="246" y="80"/>
                  </a:lnTo>
                  <a:lnTo>
                    <a:pt x="237" y="80"/>
                  </a:lnTo>
                  <a:lnTo>
                    <a:pt x="228" y="80"/>
                  </a:lnTo>
                  <a:lnTo>
                    <a:pt x="228" y="89"/>
                  </a:lnTo>
                  <a:lnTo>
                    <a:pt x="228" y="89"/>
                  </a:lnTo>
                  <a:lnTo>
                    <a:pt x="228" y="89"/>
                  </a:lnTo>
                  <a:lnTo>
                    <a:pt x="228" y="89"/>
                  </a:lnTo>
                  <a:lnTo>
                    <a:pt x="237" y="98"/>
                  </a:lnTo>
                  <a:lnTo>
                    <a:pt x="228" y="98"/>
                  </a:lnTo>
                  <a:lnTo>
                    <a:pt x="228" y="98"/>
                  </a:lnTo>
                  <a:lnTo>
                    <a:pt x="220" y="98"/>
                  </a:lnTo>
                  <a:lnTo>
                    <a:pt x="202" y="107"/>
                  </a:lnTo>
                  <a:lnTo>
                    <a:pt x="202" y="107"/>
                  </a:lnTo>
                  <a:lnTo>
                    <a:pt x="202" y="107"/>
                  </a:lnTo>
                  <a:lnTo>
                    <a:pt x="193" y="115"/>
                  </a:lnTo>
                  <a:lnTo>
                    <a:pt x="193" y="115"/>
                  </a:lnTo>
                  <a:lnTo>
                    <a:pt x="184" y="115"/>
                  </a:lnTo>
                  <a:lnTo>
                    <a:pt x="176" y="115"/>
                  </a:lnTo>
                  <a:lnTo>
                    <a:pt x="176" y="124"/>
                  </a:lnTo>
                  <a:lnTo>
                    <a:pt x="167" y="124"/>
                  </a:lnTo>
                  <a:lnTo>
                    <a:pt x="167" y="115"/>
                  </a:lnTo>
                  <a:lnTo>
                    <a:pt x="167" y="115"/>
                  </a:lnTo>
                  <a:lnTo>
                    <a:pt x="167" y="107"/>
                  </a:lnTo>
                  <a:lnTo>
                    <a:pt x="167" y="115"/>
                  </a:lnTo>
                  <a:lnTo>
                    <a:pt x="167" y="115"/>
                  </a:lnTo>
                  <a:lnTo>
                    <a:pt x="167" y="115"/>
                  </a:lnTo>
                  <a:lnTo>
                    <a:pt x="167" y="115"/>
                  </a:lnTo>
                  <a:lnTo>
                    <a:pt x="167" y="107"/>
                  </a:lnTo>
                  <a:lnTo>
                    <a:pt x="158" y="98"/>
                  </a:lnTo>
                  <a:lnTo>
                    <a:pt x="158" y="98"/>
                  </a:lnTo>
                  <a:lnTo>
                    <a:pt x="149" y="98"/>
                  </a:lnTo>
                  <a:lnTo>
                    <a:pt x="149" y="98"/>
                  </a:lnTo>
                  <a:lnTo>
                    <a:pt x="149" y="98"/>
                  </a:lnTo>
                  <a:lnTo>
                    <a:pt x="149" y="98"/>
                  </a:lnTo>
                  <a:lnTo>
                    <a:pt x="140" y="89"/>
                  </a:lnTo>
                  <a:lnTo>
                    <a:pt x="149" y="89"/>
                  </a:lnTo>
                  <a:lnTo>
                    <a:pt x="158" y="98"/>
                  </a:lnTo>
                  <a:lnTo>
                    <a:pt x="158" y="89"/>
                  </a:lnTo>
                  <a:lnTo>
                    <a:pt x="158" y="89"/>
                  </a:lnTo>
                  <a:lnTo>
                    <a:pt x="149" y="89"/>
                  </a:lnTo>
                  <a:lnTo>
                    <a:pt x="149" y="89"/>
                  </a:lnTo>
                  <a:lnTo>
                    <a:pt x="140" y="80"/>
                  </a:lnTo>
                  <a:lnTo>
                    <a:pt x="140" y="80"/>
                  </a:lnTo>
                  <a:lnTo>
                    <a:pt x="149" y="80"/>
                  </a:lnTo>
                  <a:lnTo>
                    <a:pt x="149" y="71"/>
                  </a:lnTo>
                  <a:lnTo>
                    <a:pt x="140" y="80"/>
                  </a:lnTo>
                  <a:lnTo>
                    <a:pt x="132" y="80"/>
                  </a:lnTo>
                  <a:lnTo>
                    <a:pt x="132" y="80"/>
                  </a:lnTo>
                  <a:lnTo>
                    <a:pt x="132" y="80"/>
                  </a:lnTo>
                  <a:lnTo>
                    <a:pt x="140" y="80"/>
                  </a:lnTo>
                  <a:lnTo>
                    <a:pt x="140" y="89"/>
                  </a:lnTo>
                  <a:lnTo>
                    <a:pt x="132" y="80"/>
                  </a:lnTo>
                  <a:lnTo>
                    <a:pt x="114" y="80"/>
                  </a:lnTo>
                  <a:lnTo>
                    <a:pt x="96" y="71"/>
                  </a:lnTo>
                  <a:lnTo>
                    <a:pt x="88" y="71"/>
                  </a:lnTo>
                  <a:lnTo>
                    <a:pt x="88" y="71"/>
                  </a:lnTo>
                  <a:lnTo>
                    <a:pt x="96" y="71"/>
                  </a:lnTo>
                  <a:lnTo>
                    <a:pt x="96" y="71"/>
                  </a:lnTo>
                  <a:lnTo>
                    <a:pt x="96" y="71"/>
                  </a:lnTo>
                  <a:lnTo>
                    <a:pt x="105" y="71"/>
                  </a:lnTo>
                  <a:lnTo>
                    <a:pt x="114" y="71"/>
                  </a:lnTo>
                  <a:lnTo>
                    <a:pt x="105" y="71"/>
                  </a:lnTo>
                  <a:lnTo>
                    <a:pt x="96" y="62"/>
                  </a:lnTo>
                  <a:lnTo>
                    <a:pt x="96" y="62"/>
                  </a:lnTo>
                  <a:lnTo>
                    <a:pt x="88" y="71"/>
                  </a:lnTo>
                  <a:lnTo>
                    <a:pt x="88" y="62"/>
                  </a:lnTo>
                  <a:lnTo>
                    <a:pt x="79" y="71"/>
                  </a:lnTo>
                  <a:lnTo>
                    <a:pt x="79" y="71"/>
                  </a:lnTo>
                  <a:lnTo>
                    <a:pt x="61" y="71"/>
                  </a:lnTo>
                  <a:lnTo>
                    <a:pt x="44" y="80"/>
                  </a:lnTo>
                  <a:lnTo>
                    <a:pt x="44" y="80"/>
                  </a:lnTo>
                  <a:lnTo>
                    <a:pt x="44" y="80"/>
                  </a:lnTo>
                  <a:lnTo>
                    <a:pt x="52" y="80"/>
                  </a:lnTo>
                  <a:lnTo>
                    <a:pt x="52" y="71"/>
                  </a:lnTo>
                  <a:lnTo>
                    <a:pt x="52" y="71"/>
                  </a:lnTo>
                  <a:lnTo>
                    <a:pt x="44" y="62"/>
                  </a:lnTo>
                  <a:lnTo>
                    <a:pt x="44" y="71"/>
                  </a:lnTo>
                  <a:lnTo>
                    <a:pt x="44" y="71"/>
                  </a:lnTo>
                  <a:lnTo>
                    <a:pt x="44" y="62"/>
                  </a:lnTo>
                  <a:lnTo>
                    <a:pt x="35" y="71"/>
                  </a:lnTo>
                  <a:lnTo>
                    <a:pt x="35" y="71"/>
                  </a:lnTo>
                  <a:lnTo>
                    <a:pt x="35" y="71"/>
                  </a:lnTo>
                  <a:lnTo>
                    <a:pt x="35" y="80"/>
                  </a:lnTo>
                  <a:lnTo>
                    <a:pt x="35" y="80"/>
                  </a:lnTo>
                  <a:lnTo>
                    <a:pt x="26" y="89"/>
                  </a:lnTo>
                  <a:lnTo>
                    <a:pt x="26" y="89"/>
                  </a:lnTo>
                  <a:lnTo>
                    <a:pt x="17" y="89"/>
                  </a:lnTo>
                  <a:lnTo>
                    <a:pt x="17" y="80"/>
                  </a:lnTo>
                  <a:lnTo>
                    <a:pt x="26" y="80"/>
                  </a:lnTo>
                  <a:lnTo>
                    <a:pt x="26" y="80"/>
                  </a:lnTo>
                  <a:lnTo>
                    <a:pt x="17" y="71"/>
                  </a:lnTo>
                  <a:close/>
                </a:path>
              </a:pathLst>
            </a:custGeom>
            <a:solidFill>
              <a:schemeClr val="lt1"/>
            </a:solidFill>
            <a:ln w="9525" cap="flat" cmpd="sng">
              <a:solidFill>
                <a:srgbClr val="BFBFBF"/>
              </a:solidFill>
              <a:prstDash val="solid"/>
              <a:round/>
              <a:headEnd type="none" w="sm" len="sm"/>
              <a:tailEnd type="none" w="sm" len="sm"/>
            </a:ln>
          </p:spPr>
          <p:txBody>
            <a:bodyPr spcFirstLastPara="1" wrap="square" lIns="100575" tIns="50275" rIns="100575" bIns="50275" anchor="t" anchorCtr="0">
              <a:noAutofit/>
            </a:bodyPr>
            <a:lstStyle/>
            <a:p>
              <a:pPr marL="0" marR="0" lvl="0" indent="0" algn="l" rtl="0">
                <a:spcBef>
                  <a:spcPts val="0"/>
                </a:spcBef>
                <a:spcAft>
                  <a:spcPts val="0"/>
                </a:spcAft>
                <a:buNone/>
              </a:pPr>
              <a:endParaRPr sz="2207">
                <a:solidFill>
                  <a:schemeClr val="dk1"/>
                </a:solidFill>
                <a:latin typeface="Calibri"/>
                <a:ea typeface="Calibri"/>
                <a:cs typeface="Calibri"/>
                <a:sym typeface="Calibri"/>
              </a:endParaRPr>
            </a:p>
          </p:txBody>
        </p:sp>
        <p:grpSp>
          <p:nvGrpSpPr>
            <p:cNvPr id="211" name="Google Shape;211;p5"/>
            <p:cNvGrpSpPr/>
            <p:nvPr/>
          </p:nvGrpSpPr>
          <p:grpSpPr>
            <a:xfrm>
              <a:off x="8809885" y="1902747"/>
              <a:ext cx="341664" cy="194542"/>
              <a:chOff x="4714875" y="2476501"/>
              <a:chExt cx="446088" cy="254000"/>
            </a:xfrm>
          </p:grpSpPr>
          <p:sp>
            <p:nvSpPr>
              <p:cNvPr id="212" name="Google Shape;212;p5"/>
              <p:cNvSpPr/>
              <p:nvPr/>
            </p:nvSpPr>
            <p:spPr>
              <a:xfrm>
                <a:off x="4714875" y="2505076"/>
                <a:ext cx="446088" cy="225425"/>
              </a:xfrm>
              <a:custGeom>
                <a:avLst/>
                <a:gdLst/>
                <a:ahLst/>
                <a:cxnLst/>
                <a:rect l="l" t="t" r="r" b="b"/>
                <a:pathLst>
                  <a:path w="281" h="142" extrusionOk="0">
                    <a:moveTo>
                      <a:pt x="0" y="44"/>
                    </a:moveTo>
                    <a:lnTo>
                      <a:pt x="97" y="27"/>
                    </a:lnTo>
                    <a:lnTo>
                      <a:pt x="220" y="0"/>
                    </a:lnTo>
                    <a:lnTo>
                      <a:pt x="229" y="53"/>
                    </a:lnTo>
                    <a:lnTo>
                      <a:pt x="237" y="89"/>
                    </a:lnTo>
                    <a:lnTo>
                      <a:pt x="246" y="97"/>
                    </a:lnTo>
                    <a:lnTo>
                      <a:pt x="281" y="89"/>
                    </a:lnTo>
                    <a:lnTo>
                      <a:pt x="281" y="89"/>
                    </a:lnTo>
                    <a:lnTo>
                      <a:pt x="273" y="89"/>
                    </a:lnTo>
                    <a:lnTo>
                      <a:pt x="281" y="97"/>
                    </a:lnTo>
                    <a:lnTo>
                      <a:pt x="281" y="106"/>
                    </a:lnTo>
                    <a:lnTo>
                      <a:pt x="273" y="106"/>
                    </a:lnTo>
                    <a:lnTo>
                      <a:pt x="273" y="115"/>
                    </a:lnTo>
                    <a:lnTo>
                      <a:pt x="273" y="124"/>
                    </a:lnTo>
                    <a:lnTo>
                      <a:pt x="273" y="124"/>
                    </a:lnTo>
                    <a:lnTo>
                      <a:pt x="255" y="133"/>
                    </a:lnTo>
                    <a:lnTo>
                      <a:pt x="255" y="133"/>
                    </a:lnTo>
                    <a:lnTo>
                      <a:pt x="246" y="133"/>
                    </a:lnTo>
                    <a:lnTo>
                      <a:pt x="237" y="142"/>
                    </a:lnTo>
                    <a:lnTo>
                      <a:pt x="237" y="133"/>
                    </a:lnTo>
                    <a:lnTo>
                      <a:pt x="246" y="133"/>
                    </a:lnTo>
                    <a:lnTo>
                      <a:pt x="246" y="124"/>
                    </a:lnTo>
                    <a:lnTo>
                      <a:pt x="237" y="124"/>
                    </a:lnTo>
                    <a:lnTo>
                      <a:pt x="237" y="124"/>
                    </a:lnTo>
                    <a:lnTo>
                      <a:pt x="237" y="124"/>
                    </a:lnTo>
                    <a:lnTo>
                      <a:pt x="237" y="124"/>
                    </a:lnTo>
                    <a:lnTo>
                      <a:pt x="237" y="115"/>
                    </a:lnTo>
                    <a:lnTo>
                      <a:pt x="237" y="115"/>
                    </a:lnTo>
                    <a:lnTo>
                      <a:pt x="237" y="106"/>
                    </a:lnTo>
                    <a:lnTo>
                      <a:pt x="229" y="115"/>
                    </a:lnTo>
                    <a:lnTo>
                      <a:pt x="229" y="115"/>
                    </a:lnTo>
                    <a:lnTo>
                      <a:pt x="229" y="106"/>
                    </a:lnTo>
                    <a:lnTo>
                      <a:pt x="229" y="115"/>
                    </a:lnTo>
                    <a:lnTo>
                      <a:pt x="229" y="115"/>
                    </a:lnTo>
                    <a:lnTo>
                      <a:pt x="220" y="115"/>
                    </a:lnTo>
                    <a:lnTo>
                      <a:pt x="220" y="115"/>
                    </a:lnTo>
                    <a:lnTo>
                      <a:pt x="211" y="106"/>
                    </a:lnTo>
                    <a:lnTo>
                      <a:pt x="211" y="115"/>
                    </a:lnTo>
                    <a:lnTo>
                      <a:pt x="211" y="106"/>
                    </a:lnTo>
                    <a:lnTo>
                      <a:pt x="211" y="106"/>
                    </a:lnTo>
                    <a:lnTo>
                      <a:pt x="211" y="97"/>
                    </a:lnTo>
                    <a:lnTo>
                      <a:pt x="202" y="97"/>
                    </a:lnTo>
                    <a:lnTo>
                      <a:pt x="211" y="89"/>
                    </a:lnTo>
                    <a:lnTo>
                      <a:pt x="220" y="89"/>
                    </a:lnTo>
                    <a:lnTo>
                      <a:pt x="220" y="89"/>
                    </a:lnTo>
                    <a:lnTo>
                      <a:pt x="220" y="89"/>
                    </a:lnTo>
                    <a:lnTo>
                      <a:pt x="211" y="89"/>
                    </a:lnTo>
                    <a:lnTo>
                      <a:pt x="211" y="80"/>
                    </a:lnTo>
                    <a:lnTo>
                      <a:pt x="211" y="80"/>
                    </a:lnTo>
                    <a:lnTo>
                      <a:pt x="202" y="80"/>
                    </a:lnTo>
                    <a:lnTo>
                      <a:pt x="202" y="89"/>
                    </a:lnTo>
                    <a:lnTo>
                      <a:pt x="202" y="80"/>
                    </a:lnTo>
                    <a:lnTo>
                      <a:pt x="202" y="80"/>
                    </a:lnTo>
                    <a:lnTo>
                      <a:pt x="202" y="71"/>
                    </a:lnTo>
                    <a:lnTo>
                      <a:pt x="211" y="80"/>
                    </a:lnTo>
                    <a:lnTo>
                      <a:pt x="211" y="71"/>
                    </a:lnTo>
                    <a:lnTo>
                      <a:pt x="211" y="71"/>
                    </a:lnTo>
                    <a:lnTo>
                      <a:pt x="202" y="71"/>
                    </a:lnTo>
                    <a:lnTo>
                      <a:pt x="202" y="62"/>
                    </a:lnTo>
                    <a:lnTo>
                      <a:pt x="202" y="62"/>
                    </a:lnTo>
                    <a:lnTo>
                      <a:pt x="193" y="71"/>
                    </a:lnTo>
                    <a:lnTo>
                      <a:pt x="193" y="71"/>
                    </a:lnTo>
                    <a:lnTo>
                      <a:pt x="193" y="62"/>
                    </a:lnTo>
                    <a:lnTo>
                      <a:pt x="202" y="62"/>
                    </a:lnTo>
                    <a:lnTo>
                      <a:pt x="202" y="62"/>
                    </a:lnTo>
                    <a:lnTo>
                      <a:pt x="202" y="53"/>
                    </a:lnTo>
                    <a:lnTo>
                      <a:pt x="202" y="53"/>
                    </a:lnTo>
                    <a:lnTo>
                      <a:pt x="202" y="53"/>
                    </a:lnTo>
                    <a:lnTo>
                      <a:pt x="202" y="53"/>
                    </a:lnTo>
                    <a:lnTo>
                      <a:pt x="193" y="53"/>
                    </a:lnTo>
                    <a:lnTo>
                      <a:pt x="202" y="36"/>
                    </a:lnTo>
                    <a:lnTo>
                      <a:pt x="202" y="27"/>
                    </a:lnTo>
                    <a:lnTo>
                      <a:pt x="211" y="27"/>
                    </a:lnTo>
                    <a:lnTo>
                      <a:pt x="211" y="27"/>
                    </a:lnTo>
                    <a:lnTo>
                      <a:pt x="211" y="27"/>
                    </a:lnTo>
                    <a:lnTo>
                      <a:pt x="211" y="18"/>
                    </a:lnTo>
                    <a:lnTo>
                      <a:pt x="211" y="18"/>
                    </a:lnTo>
                    <a:lnTo>
                      <a:pt x="211" y="18"/>
                    </a:lnTo>
                    <a:lnTo>
                      <a:pt x="211" y="9"/>
                    </a:lnTo>
                    <a:lnTo>
                      <a:pt x="202" y="18"/>
                    </a:lnTo>
                    <a:lnTo>
                      <a:pt x="202" y="18"/>
                    </a:lnTo>
                    <a:lnTo>
                      <a:pt x="202" y="18"/>
                    </a:lnTo>
                    <a:lnTo>
                      <a:pt x="202" y="27"/>
                    </a:lnTo>
                    <a:lnTo>
                      <a:pt x="202" y="27"/>
                    </a:lnTo>
                    <a:lnTo>
                      <a:pt x="193" y="27"/>
                    </a:lnTo>
                    <a:lnTo>
                      <a:pt x="193" y="27"/>
                    </a:lnTo>
                    <a:lnTo>
                      <a:pt x="193" y="27"/>
                    </a:lnTo>
                    <a:lnTo>
                      <a:pt x="193" y="36"/>
                    </a:lnTo>
                    <a:lnTo>
                      <a:pt x="185" y="27"/>
                    </a:lnTo>
                    <a:lnTo>
                      <a:pt x="185" y="36"/>
                    </a:lnTo>
                    <a:lnTo>
                      <a:pt x="185" y="36"/>
                    </a:lnTo>
                    <a:lnTo>
                      <a:pt x="185" y="44"/>
                    </a:lnTo>
                    <a:lnTo>
                      <a:pt x="185" y="44"/>
                    </a:lnTo>
                    <a:lnTo>
                      <a:pt x="185" y="44"/>
                    </a:lnTo>
                    <a:lnTo>
                      <a:pt x="185" y="44"/>
                    </a:lnTo>
                    <a:lnTo>
                      <a:pt x="185" y="44"/>
                    </a:lnTo>
                    <a:lnTo>
                      <a:pt x="176" y="44"/>
                    </a:lnTo>
                    <a:lnTo>
                      <a:pt x="185" y="53"/>
                    </a:lnTo>
                    <a:lnTo>
                      <a:pt x="185" y="62"/>
                    </a:lnTo>
                    <a:lnTo>
                      <a:pt x="193" y="62"/>
                    </a:lnTo>
                    <a:lnTo>
                      <a:pt x="193" y="62"/>
                    </a:lnTo>
                    <a:lnTo>
                      <a:pt x="185" y="62"/>
                    </a:lnTo>
                    <a:lnTo>
                      <a:pt x="185" y="62"/>
                    </a:lnTo>
                    <a:lnTo>
                      <a:pt x="185" y="62"/>
                    </a:lnTo>
                    <a:lnTo>
                      <a:pt x="185" y="71"/>
                    </a:lnTo>
                    <a:lnTo>
                      <a:pt x="185" y="80"/>
                    </a:lnTo>
                    <a:lnTo>
                      <a:pt x="185" y="89"/>
                    </a:lnTo>
                    <a:lnTo>
                      <a:pt x="193" y="89"/>
                    </a:lnTo>
                    <a:lnTo>
                      <a:pt x="193" y="97"/>
                    </a:lnTo>
                    <a:lnTo>
                      <a:pt x="202" y="115"/>
                    </a:lnTo>
                    <a:lnTo>
                      <a:pt x="202" y="115"/>
                    </a:lnTo>
                    <a:lnTo>
                      <a:pt x="193" y="115"/>
                    </a:lnTo>
                    <a:lnTo>
                      <a:pt x="193" y="115"/>
                    </a:lnTo>
                    <a:lnTo>
                      <a:pt x="185" y="106"/>
                    </a:lnTo>
                    <a:lnTo>
                      <a:pt x="185" y="97"/>
                    </a:lnTo>
                    <a:lnTo>
                      <a:pt x="185" y="89"/>
                    </a:lnTo>
                    <a:lnTo>
                      <a:pt x="185" y="97"/>
                    </a:lnTo>
                    <a:lnTo>
                      <a:pt x="185" y="106"/>
                    </a:lnTo>
                    <a:lnTo>
                      <a:pt x="185" y="106"/>
                    </a:lnTo>
                    <a:lnTo>
                      <a:pt x="193" y="115"/>
                    </a:lnTo>
                    <a:lnTo>
                      <a:pt x="202" y="115"/>
                    </a:lnTo>
                    <a:lnTo>
                      <a:pt x="202" y="124"/>
                    </a:lnTo>
                    <a:lnTo>
                      <a:pt x="211" y="133"/>
                    </a:lnTo>
                    <a:lnTo>
                      <a:pt x="211" y="133"/>
                    </a:lnTo>
                    <a:lnTo>
                      <a:pt x="202" y="133"/>
                    </a:lnTo>
                    <a:lnTo>
                      <a:pt x="202" y="133"/>
                    </a:lnTo>
                    <a:lnTo>
                      <a:pt x="202" y="133"/>
                    </a:lnTo>
                    <a:lnTo>
                      <a:pt x="193" y="124"/>
                    </a:lnTo>
                    <a:lnTo>
                      <a:pt x="185" y="124"/>
                    </a:lnTo>
                    <a:lnTo>
                      <a:pt x="185" y="124"/>
                    </a:lnTo>
                    <a:lnTo>
                      <a:pt x="176" y="124"/>
                    </a:lnTo>
                    <a:lnTo>
                      <a:pt x="176" y="115"/>
                    </a:lnTo>
                    <a:lnTo>
                      <a:pt x="176" y="124"/>
                    </a:lnTo>
                    <a:lnTo>
                      <a:pt x="176" y="124"/>
                    </a:lnTo>
                    <a:lnTo>
                      <a:pt x="167" y="124"/>
                    </a:lnTo>
                    <a:lnTo>
                      <a:pt x="167" y="115"/>
                    </a:lnTo>
                    <a:lnTo>
                      <a:pt x="167" y="115"/>
                    </a:lnTo>
                    <a:lnTo>
                      <a:pt x="158" y="115"/>
                    </a:lnTo>
                    <a:lnTo>
                      <a:pt x="158" y="115"/>
                    </a:lnTo>
                    <a:lnTo>
                      <a:pt x="158" y="124"/>
                    </a:lnTo>
                    <a:lnTo>
                      <a:pt x="149" y="115"/>
                    </a:lnTo>
                    <a:lnTo>
                      <a:pt x="149" y="115"/>
                    </a:lnTo>
                    <a:lnTo>
                      <a:pt x="149" y="106"/>
                    </a:lnTo>
                    <a:lnTo>
                      <a:pt x="149" y="106"/>
                    </a:lnTo>
                    <a:lnTo>
                      <a:pt x="158" y="106"/>
                    </a:lnTo>
                    <a:lnTo>
                      <a:pt x="158" y="97"/>
                    </a:lnTo>
                    <a:lnTo>
                      <a:pt x="158" y="89"/>
                    </a:lnTo>
                    <a:lnTo>
                      <a:pt x="158" y="89"/>
                    </a:lnTo>
                    <a:lnTo>
                      <a:pt x="158" y="80"/>
                    </a:lnTo>
                    <a:lnTo>
                      <a:pt x="158" y="80"/>
                    </a:lnTo>
                    <a:lnTo>
                      <a:pt x="158" y="71"/>
                    </a:lnTo>
                    <a:lnTo>
                      <a:pt x="149" y="80"/>
                    </a:lnTo>
                    <a:lnTo>
                      <a:pt x="149" y="80"/>
                    </a:lnTo>
                    <a:lnTo>
                      <a:pt x="141" y="71"/>
                    </a:lnTo>
                    <a:lnTo>
                      <a:pt x="132" y="71"/>
                    </a:lnTo>
                    <a:lnTo>
                      <a:pt x="132" y="71"/>
                    </a:lnTo>
                    <a:lnTo>
                      <a:pt x="123" y="71"/>
                    </a:lnTo>
                    <a:lnTo>
                      <a:pt x="123" y="62"/>
                    </a:lnTo>
                    <a:lnTo>
                      <a:pt x="123" y="53"/>
                    </a:lnTo>
                    <a:lnTo>
                      <a:pt x="114" y="53"/>
                    </a:lnTo>
                    <a:lnTo>
                      <a:pt x="105" y="53"/>
                    </a:lnTo>
                    <a:lnTo>
                      <a:pt x="105" y="53"/>
                    </a:lnTo>
                    <a:lnTo>
                      <a:pt x="105" y="44"/>
                    </a:lnTo>
                    <a:lnTo>
                      <a:pt x="105" y="44"/>
                    </a:lnTo>
                    <a:lnTo>
                      <a:pt x="97" y="44"/>
                    </a:lnTo>
                    <a:lnTo>
                      <a:pt x="97" y="36"/>
                    </a:lnTo>
                    <a:lnTo>
                      <a:pt x="97" y="36"/>
                    </a:lnTo>
                    <a:lnTo>
                      <a:pt x="88" y="36"/>
                    </a:lnTo>
                    <a:lnTo>
                      <a:pt x="79" y="36"/>
                    </a:lnTo>
                    <a:lnTo>
                      <a:pt x="79" y="27"/>
                    </a:lnTo>
                    <a:lnTo>
                      <a:pt x="70" y="36"/>
                    </a:lnTo>
                    <a:lnTo>
                      <a:pt x="70" y="36"/>
                    </a:lnTo>
                    <a:lnTo>
                      <a:pt x="61" y="36"/>
                    </a:lnTo>
                    <a:lnTo>
                      <a:pt x="61" y="44"/>
                    </a:lnTo>
                    <a:lnTo>
                      <a:pt x="61" y="44"/>
                    </a:lnTo>
                    <a:lnTo>
                      <a:pt x="53" y="44"/>
                    </a:lnTo>
                    <a:lnTo>
                      <a:pt x="44" y="44"/>
                    </a:lnTo>
                    <a:lnTo>
                      <a:pt x="44" y="44"/>
                    </a:lnTo>
                    <a:lnTo>
                      <a:pt x="44" y="44"/>
                    </a:lnTo>
                    <a:lnTo>
                      <a:pt x="44" y="44"/>
                    </a:lnTo>
                    <a:lnTo>
                      <a:pt x="35" y="62"/>
                    </a:lnTo>
                    <a:lnTo>
                      <a:pt x="26" y="53"/>
                    </a:lnTo>
                    <a:lnTo>
                      <a:pt x="26" y="62"/>
                    </a:lnTo>
                    <a:lnTo>
                      <a:pt x="26" y="62"/>
                    </a:lnTo>
                    <a:lnTo>
                      <a:pt x="18" y="71"/>
                    </a:lnTo>
                    <a:lnTo>
                      <a:pt x="18" y="71"/>
                    </a:lnTo>
                    <a:lnTo>
                      <a:pt x="9" y="80"/>
                    </a:lnTo>
                    <a:lnTo>
                      <a:pt x="9" y="89"/>
                    </a:lnTo>
                    <a:lnTo>
                      <a:pt x="0" y="44"/>
                    </a:lnTo>
                    <a:close/>
                  </a:path>
                </a:pathLst>
              </a:custGeom>
              <a:solidFill>
                <a:schemeClr val="lt1"/>
              </a:solidFill>
              <a:ln w="9525" cap="flat" cmpd="sng">
                <a:solidFill>
                  <a:srgbClr val="BFBFBF"/>
                </a:solidFill>
                <a:prstDash val="solid"/>
                <a:round/>
                <a:headEnd type="none" w="sm" len="sm"/>
                <a:tailEnd type="none" w="sm" len="sm"/>
              </a:ln>
            </p:spPr>
            <p:txBody>
              <a:bodyPr spcFirstLastPara="1" wrap="square" lIns="100575" tIns="50275" rIns="100575" bIns="50275" anchor="t" anchorCtr="0">
                <a:noAutofit/>
              </a:bodyPr>
              <a:lstStyle/>
              <a:p>
                <a:pPr marL="0" marR="0" lvl="0" indent="0" algn="l" rtl="0">
                  <a:spcBef>
                    <a:spcPts val="0"/>
                  </a:spcBef>
                  <a:spcAft>
                    <a:spcPts val="0"/>
                  </a:spcAft>
                  <a:buNone/>
                </a:pPr>
                <a:endParaRPr sz="2207">
                  <a:solidFill>
                    <a:schemeClr val="dk1"/>
                  </a:solidFill>
                  <a:latin typeface="Calibri"/>
                  <a:ea typeface="Calibri"/>
                  <a:cs typeface="Calibri"/>
                  <a:sym typeface="Calibri"/>
                </a:endParaRPr>
              </a:p>
            </p:txBody>
          </p:sp>
          <p:sp>
            <p:nvSpPr>
              <p:cNvPr id="213" name="Google Shape;213;p5"/>
              <p:cNvSpPr/>
              <p:nvPr/>
            </p:nvSpPr>
            <p:spPr>
              <a:xfrm>
                <a:off x="5064125" y="2476501"/>
                <a:ext cx="96838" cy="182563"/>
              </a:xfrm>
              <a:custGeom>
                <a:avLst/>
                <a:gdLst/>
                <a:ahLst/>
                <a:cxnLst/>
                <a:rect l="l" t="t" r="r" b="b"/>
                <a:pathLst>
                  <a:path w="61" h="115" extrusionOk="0">
                    <a:moveTo>
                      <a:pt x="0" y="18"/>
                    </a:moveTo>
                    <a:lnTo>
                      <a:pt x="0" y="9"/>
                    </a:lnTo>
                    <a:lnTo>
                      <a:pt x="0" y="9"/>
                    </a:lnTo>
                    <a:lnTo>
                      <a:pt x="9" y="0"/>
                    </a:lnTo>
                    <a:lnTo>
                      <a:pt x="9" y="0"/>
                    </a:lnTo>
                    <a:lnTo>
                      <a:pt x="17" y="0"/>
                    </a:lnTo>
                    <a:lnTo>
                      <a:pt x="17" y="9"/>
                    </a:lnTo>
                    <a:lnTo>
                      <a:pt x="17" y="9"/>
                    </a:lnTo>
                    <a:lnTo>
                      <a:pt x="9" y="9"/>
                    </a:lnTo>
                    <a:lnTo>
                      <a:pt x="9" y="18"/>
                    </a:lnTo>
                    <a:lnTo>
                      <a:pt x="9" y="18"/>
                    </a:lnTo>
                    <a:lnTo>
                      <a:pt x="9" y="27"/>
                    </a:lnTo>
                    <a:lnTo>
                      <a:pt x="9" y="27"/>
                    </a:lnTo>
                    <a:lnTo>
                      <a:pt x="17" y="36"/>
                    </a:lnTo>
                    <a:lnTo>
                      <a:pt x="17" y="45"/>
                    </a:lnTo>
                    <a:lnTo>
                      <a:pt x="26" y="45"/>
                    </a:lnTo>
                    <a:lnTo>
                      <a:pt x="26" y="54"/>
                    </a:lnTo>
                    <a:lnTo>
                      <a:pt x="26" y="54"/>
                    </a:lnTo>
                    <a:lnTo>
                      <a:pt x="35" y="62"/>
                    </a:lnTo>
                    <a:lnTo>
                      <a:pt x="35" y="71"/>
                    </a:lnTo>
                    <a:lnTo>
                      <a:pt x="35" y="71"/>
                    </a:lnTo>
                    <a:lnTo>
                      <a:pt x="44" y="80"/>
                    </a:lnTo>
                    <a:lnTo>
                      <a:pt x="53" y="80"/>
                    </a:lnTo>
                    <a:lnTo>
                      <a:pt x="53" y="80"/>
                    </a:lnTo>
                    <a:lnTo>
                      <a:pt x="53" y="89"/>
                    </a:lnTo>
                    <a:lnTo>
                      <a:pt x="53" y="89"/>
                    </a:lnTo>
                    <a:lnTo>
                      <a:pt x="53" y="89"/>
                    </a:lnTo>
                    <a:lnTo>
                      <a:pt x="53" y="98"/>
                    </a:lnTo>
                    <a:lnTo>
                      <a:pt x="53" y="98"/>
                    </a:lnTo>
                    <a:lnTo>
                      <a:pt x="61" y="98"/>
                    </a:lnTo>
                    <a:lnTo>
                      <a:pt x="61" y="107"/>
                    </a:lnTo>
                    <a:lnTo>
                      <a:pt x="61" y="107"/>
                    </a:lnTo>
                    <a:lnTo>
                      <a:pt x="61" y="107"/>
                    </a:lnTo>
                    <a:lnTo>
                      <a:pt x="26" y="115"/>
                    </a:lnTo>
                    <a:lnTo>
                      <a:pt x="17" y="107"/>
                    </a:lnTo>
                    <a:lnTo>
                      <a:pt x="9" y="71"/>
                    </a:lnTo>
                    <a:lnTo>
                      <a:pt x="0" y="18"/>
                    </a:lnTo>
                    <a:close/>
                  </a:path>
                </a:pathLst>
              </a:custGeom>
              <a:solidFill>
                <a:schemeClr val="lt1"/>
              </a:solidFill>
              <a:ln w="9525" cap="flat" cmpd="sng">
                <a:solidFill>
                  <a:srgbClr val="BFBFBF"/>
                </a:solidFill>
                <a:prstDash val="solid"/>
                <a:round/>
                <a:headEnd type="none" w="sm" len="sm"/>
                <a:tailEnd type="none" w="sm" len="sm"/>
              </a:ln>
            </p:spPr>
            <p:txBody>
              <a:bodyPr spcFirstLastPara="1" wrap="square" lIns="100575" tIns="50275" rIns="100575" bIns="50275" anchor="t" anchorCtr="0">
                <a:noAutofit/>
              </a:bodyPr>
              <a:lstStyle/>
              <a:p>
                <a:pPr marL="0" marR="0" lvl="0" indent="0" algn="l" rtl="0">
                  <a:spcBef>
                    <a:spcPts val="0"/>
                  </a:spcBef>
                  <a:spcAft>
                    <a:spcPts val="0"/>
                  </a:spcAft>
                  <a:buNone/>
                </a:pPr>
                <a:endParaRPr sz="2207">
                  <a:solidFill>
                    <a:schemeClr val="dk1"/>
                  </a:solidFill>
                  <a:latin typeface="Calibri"/>
                  <a:ea typeface="Calibri"/>
                  <a:cs typeface="Calibri"/>
                  <a:sym typeface="Calibri"/>
                </a:endParaRPr>
              </a:p>
            </p:txBody>
          </p:sp>
        </p:grpSp>
        <p:sp>
          <p:nvSpPr>
            <p:cNvPr id="214" name="Google Shape;214;p5"/>
            <p:cNvSpPr/>
            <p:nvPr/>
          </p:nvSpPr>
          <p:spPr>
            <a:xfrm>
              <a:off x="9184381" y="1634040"/>
              <a:ext cx="127669" cy="130100"/>
            </a:xfrm>
            <a:custGeom>
              <a:avLst/>
              <a:gdLst/>
              <a:ahLst/>
              <a:cxnLst/>
              <a:rect l="l" t="t" r="r" b="b"/>
              <a:pathLst>
                <a:path w="105" h="107" extrusionOk="0">
                  <a:moveTo>
                    <a:pt x="0" y="27"/>
                  </a:moveTo>
                  <a:lnTo>
                    <a:pt x="35" y="18"/>
                  </a:lnTo>
                  <a:lnTo>
                    <a:pt x="35" y="18"/>
                  </a:lnTo>
                  <a:lnTo>
                    <a:pt x="44" y="18"/>
                  </a:lnTo>
                  <a:lnTo>
                    <a:pt x="53" y="18"/>
                  </a:lnTo>
                  <a:lnTo>
                    <a:pt x="53" y="9"/>
                  </a:lnTo>
                  <a:lnTo>
                    <a:pt x="79" y="9"/>
                  </a:lnTo>
                  <a:lnTo>
                    <a:pt x="88" y="0"/>
                  </a:lnTo>
                  <a:lnTo>
                    <a:pt x="97" y="0"/>
                  </a:lnTo>
                  <a:lnTo>
                    <a:pt x="105" y="45"/>
                  </a:lnTo>
                  <a:lnTo>
                    <a:pt x="105" y="53"/>
                  </a:lnTo>
                  <a:lnTo>
                    <a:pt x="105" y="53"/>
                  </a:lnTo>
                  <a:lnTo>
                    <a:pt x="105" y="53"/>
                  </a:lnTo>
                  <a:lnTo>
                    <a:pt x="105" y="62"/>
                  </a:lnTo>
                  <a:lnTo>
                    <a:pt x="105" y="53"/>
                  </a:lnTo>
                  <a:lnTo>
                    <a:pt x="88" y="62"/>
                  </a:lnTo>
                  <a:lnTo>
                    <a:pt x="79" y="71"/>
                  </a:lnTo>
                  <a:lnTo>
                    <a:pt x="79" y="62"/>
                  </a:lnTo>
                  <a:lnTo>
                    <a:pt x="79" y="62"/>
                  </a:lnTo>
                  <a:lnTo>
                    <a:pt x="70" y="62"/>
                  </a:lnTo>
                  <a:lnTo>
                    <a:pt x="79" y="71"/>
                  </a:lnTo>
                  <a:lnTo>
                    <a:pt x="79" y="71"/>
                  </a:lnTo>
                  <a:lnTo>
                    <a:pt x="61" y="71"/>
                  </a:lnTo>
                  <a:lnTo>
                    <a:pt x="61" y="80"/>
                  </a:lnTo>
                  <a:lnTo>
                    <a:pt x="53" y="80"/>
                  </a:lnTo>
                  <a:lnTo>
                    <a:pt x="44" y="80"/>
                  </a:lnTo>
                  <a:lnTo>
                    <a:pt x="44" y="80"/>
                  </a:lnTo>
                  <a:lnTo>
                    <a:pt x="35" y="89"/>
                  </a:lnTo>
                  <a:lnTo>
                    <a:pt x="35" y="89"/>
                  </a:lnTo>
                  <a:lnTo>
                    <a:pt x="26" y="98"/>
                  </a:lnTo>
                  <a:lnTo>
                    <a:pt x="26" y="98"/>
                  </a:lnTo>
                  <a:lnTo>
                    <a:pt x="17" y="107"/>
                  </a:lnTo>
                  <a:lnTo>
                    <a:pt x="9" y="107"/>
                  </a:lnTo>
                  <a:lnTo>
                    <a:pt x="0" y="107"/>
                  </a:lnTo>
                  <a:lnTo>
                    <a:pt x="0" y="98"/>
                  </a:lnTo>
                  <a:lnTo>
                    <a:pt x="9" y="89"/>
                  </a:lnTo>
                  <a:lnTo>
                    <a:pt x="9" y="89"/>
                  </a:lnTo>
                  <a:lnTo>
                    <a:pt x="9" y="80"/>
                  </a:lnTo>
                  <a:lnTo>
                    <a:pt x="0" y="27"/>
                  </a:lnTo>
                  <a:close/>
                </a:path>
              </a:pathLst>
            </a:custGeom>
            <a:solidFill>
              <a:schemeClr val="lt1"/>
            </a:solidFill>
            <a:ln w="9525" cap="flat" cmpd="sng">
              <a:solidFill>
                <a:srgbClr val="BFBFBF"/>
              </a:solidFill>
              <a:prstDash val="solid"/>
              <a:round/>
              <a:headEnd type="none" w="sm" len="sm"/>
              <a:tailEnd type="none" w="sm" len="sm"/>
            </a:ln>
          </p:spPr>
          <p:txBody>
            <a:bodyPr spcFirstLastPara="1" wrap="square" lIns="100575" tIns="50275" rIns="100575" bIns="50275" anchor="t" anchorCtr="0">
              <a:noAutofit/>
            </a:bodyPr>
            <a:lstStyle/>
            <a:p>
              <a:pPr marL="0" marR="0" lvl="0" indent="0" algn="l" rtl="0">
                <a:spcBef>
                  <a:spcPts val="0"/>
                </a:spcBef>
                <a:spcAft>
                  <a:spcPts val="0"/>
                </a:spcAft>
                <a:buNone/>
              </a:pPr>
              <a:endParaRPr sz="2207">
                <a:solidFill>
                  <a:schemeClr val="dk1"/>
                </a:solidFill>
                <a:latin typeface="Calibri"/>
                <a:ea typeface="Calibri"/>
                <a:cs typeface="Calibri"/>
                <a:sym typeface="Calibri"/>
              </a:endParaRPr>
            </a:p>
          </p:txBody>
        </p:sp>
        <p:sp>
          <p:nvSpPr>
            <p:cNvPr id="215" name="Google Shape;215;p5"/>
            <p:cNvSpPr/>
            <p:nvPr/>
          </p:nvSpPr>
          <p:spPr>
            <a:xfrm>
              <a:off x="6114266" y="2246844"/>
              <a:ext cx="513105" cy="603079"/>
            </a:xfrm>
            <a:custGeom>
              <a:avLst/>
              <a:gdLst/>
              <a:ahLst/>
              <a:cxnLst/>
              <a:rect l="l" t="t" r="r" b="b"/>
              <a:pathLst>
                <a:path w="422" h="496" extrusionOk="0">
                  <a:moveTo>
                    <a:pt x="9" y="328"/>
                  </a:moveTo>
                  <a:lnTo>
                    <a:pt x="9" y="328"/>
                  </a:lnTo>
                  <a:lnTo>
                    <a:pt x="17" y="328"/>
                  </a:lnTo>
                  <a:lnTo>
                    <a:pt x="17" y="328"/>
                  </a:lnTo>
                  <a:lnTo>
                    <a:pt x="17" y="328"/>
                  </a:lnTo>
                  <a:lnTo>
                    <a:pt x="26" y="319"/>
                  </a:lnTo>
                  <a:lnTo>
                    <a:pt x="26" y="319"/>
                  </a:lnTo>
                  <a:lnTo>
                    <a:pt x="26" y="310"/>
                  </a:lnTo>
                  <a:lnTo>
                    <a:pt x="26" y="301"/>
                  </a:lnTo>
                  <a:lnTo>
                    <a:pt x="26" y="301"/>
                  </a:lnTo>
                  <a:lnTo>
                    <a:pt x="17" y="301"/>
                  </a:lnTo>
                  <a:lnTo>
                    <a:pt x="17" y="292"/>
                  </a:lnTo>
                  <a:lnTo>
                    <a:pt x="17" y="292"/>
                  </a:lnTo>
                  <a:lnTo>
                    <a:pt x="17" y="283"/>
                  </a:lnTo>
                  <a:lnTo>
                    <a:pt x="17" y="283"/>
                  </a:lnTo>
                  <a:lnTo>
                    <a:pt x="17" y="275"/>
                  </a:lnTo>
                  <a:lnTo>
                    <a:pt x="26" y="275"/>
                  </a:lnTo>
                  <a:lnTo>
                    <a:pt x="35" y="257"/>
                  </a:lnTo>
                  <a:lnTo>
                    <a:pt x="35" y="257"/>
                  </a:lnTo>
                  <a:lnTo>
                    <a:pt x="35" y="248"/>
                  </a:lnTo>
                  <a:lnTo>
                    <a:pt x="35" y="239"/>
                  </a:lnTo>
                  <a:lnTo>
                    <a:pt x="44" y="230"/>
                  </a:lnTo>
                  <a:lnTo>
                    <a:pt x="44" y="230"/>
                  </a:lnTo>
                  <a:lnTo>
                    <a:pt x="53" y="221"/>
                  </a:lnTo>
                  <a:lnTo>
                    <a:pt x="61" y="213"/>
                  </a:lnTo>
                  <a:lnTo>
                    <a:pt x="70" y="204"/>
                  </a:lnTo>
                  <a:lnTo>
                    <a:pt x="70" y="204"/>
                  </a:lnTo>
                  <a:lnTo>
                    <a:pt x="53" y="195"/>
                  </a:lnTo>
                  <a:lnTo>
                    <a:pt x="61" y="186"/>
                  </a:lnTo>
                  <a:lnTo>
                    <a:pt x="53" y="177"/>
                  </a:lnTo>
                  <a:lnTo>
                    <a:pt x="53" y="177"/>
                  </a:lnTo>
                  <a:lnTo>
                    <a:pt x="53" y="168"/>
                  </a:lnTo>
                  <a:lnTo>
                    <a:pt x="44" y="160"/>
                  </a:lnTo>
                  <a:lnTo>
                    <a:pt x="44" y="151"/>
                  </a:lnTo>
                  <a:lnTo>
                    <a:pt x="44" y="151"/>
                  </a:lnTo>
                  <a:lnTo>
                    <a:pt x="53" y="133"/>
                  </a:lnTo>
                  <a:lnTo>
                    <a:pt x="53" y="133"/>
                  </a:lnTo>
                  <a:lnTo>
                    <a:pt x="53" y="124"/>
                  </a:lnTo>
                  <a:lnTo>
                    <a:pt x="53" y="115"/>
                  </a:lnTo>
                  <a:lnTo>
                    <a:pt x="53" y="107"/>
                  </a:lnTo>
                  <a:lnTo>
                    <a:pt x="53" y="98"/>
                  </a:lnTo>
                  <a:lnTo>
                    <a:pt x="53" y="89"/>
                  </a:lnTo>
                  <a:lnTo>
                    <a:pt x="53" y="80"/>
                  </a:lnTo>
                  <a:lnTo>
                    <a:pt x="61" y="80"/>
                  </a:lnTo>
                  <a:lnTo>
                    <a:pt x="53" y="71"/>
                  </a:lnTo>
                  <a:lnTo>
                    <a:pt x="61" y="62"/>
                  </a:lnTo>
                  <a:lnTo>
                    <a:pt x="61" y="62"/>
                  </a:lnTo>
                  <a:lnTo>
                    <a:pt x="70" y="53"/>
                  </a:lnTo>
                  <a:lnTo>
                    <a:pt x="70" y="62"/>
                  </a:lnTo>
                  <a:lnTo>
                    <a:pt x="79" y="62"/>
                  </a:lnTo>
                  <a:lnTo>
                    <a:pt x="79" y="62"/>
                  </a:lnTo>
                  <a:lnTo>
                    <a:pt x="88" y="71"/>
                  </a:lnTo>
                  <a:lnTo>
                    <a:pt x="88" y="71"/>
                  </a:lnTo>
                  <a:lnTo>
                    <a:pt x="96" y="62"/>
                  </a:lnTo>
                  <a:lnTo>
                    <a:pt x="105" y="62"/>
                  </a:lnTo>
                  <a:lnTo>
                    <a:pt x="114" y="0"/>
                  </a:lnTo>
                  <a:lnTo>
                    <a:pt x="167" y="9"/>
                  </a:lnTo>
                  <a:lnTo>
                    <a:pt x="255" y="18"/>
                  </a:lnTo>
                  <a:lnTo>
                    <a:pt x="334" y="36"/>
                  </a:lnTo>
                  <a:lnTo>
                    <a:pt x="422" y="45"/>
                  </a:lnTo>
                  <a:lnTo>
                    <a:pt x="360" y="487"/>
                  </a:lnTo>
                  <a:lnTo>
                    <a:pt x="360" y="496"/>
                  </a:lnTo>
                  <a:lnTo>
                    <a:pt x="334" y="487"/>
                  </a:lnTo>
                  <a:lnTo>
                    <a:pt x="228" y="478"/>
                  </a:lnTo>
                  <a:lnTo>
                    <a:pt x="149" y="425"/>
                  </a:lnTo>
                  <a:lnTo>
                    <a:pt x="17" y="354"/>
                  </a:lnTo>
                  <a:lnTo>
                    <a:pt x="0" y="336"/>
                  </a:lnTo>
                  <a:lnTo>
                    <a:pt x="0" y="336"/>
                  </a:lnTo>
                  <a:lnTo>
                    <a:pt x="9" y="328"/>
                  </a:lnTo>
                  <a:close/>
                </a:path>
              </a:pathLst>
            </a:custGeom>
            <a:solidFill>
              <a:schemeClr val="lt1"/>
            </a:solidFill>
            <a:ln w="9525" cap="flat" cmpd="sng">
              <a:solidFill>
                <a:srgbClr val="BFBFBF"/>
              </a:solidFill>
              <a:prstDash val="solid"/>
              <a:round/>
              <a:headEnd type="none" w="sm" len="sm"/>
              <a:tailEnd type="none" w="sm" len="sm"/>
            </a:ln>
          </p:spPr>
          <p:txBody>
            <a:bodyPr spcFirstLastPara="1" wrap="square" lIns="100575" tIns="50275" rIns="100575" bIns="50275" anchor="t" anchorCtr="0">
              <a:noAutofit/>
            </a:bodyPr>
            <a:lstStyle/>
            <a:p>
              <a:pPr marL="0" marR="0" lvl="0" indent="0" algn="l" rtl="0">
                <a:spcBef>
                  <a:spcPts val="0"/>
                </a:spcBef>
                <a:spcAft>
                  <a:spcPts val="0"/>
                </a:spcAft>
                <a:buNone/>
              </a:pPr>
              <a:endParaRPr sz="2207">
                <a:solidFill>
                  <a:schemeClr val="dk1"/>
                </a:solidFill>
                <a:latin typeface="Calibri"/>
                <a:ea typeface="Calibri"/>
                <a:cs typeface="Calibri"/>
                <a:sym typeface="Calibri"/>
              </a:endParaRPr>
            </a:p>
          </p:txBody>
        </p:sp>
        <p:sp>
          <p:nvSpPr>
            <p:cNvPr id="216" name="Google Shape;216;p5"/>
            <p:cNvSpPr/>
            <p:nvPr/>
          </p:nvSpPr>
          <p:spPr>
            <a:xfrm>
              <a:off x="6114266" y="2246844"/>
              <a:ext cx="513105" cy="603079"/>
            </a:xfrm>
            <a:custGeom>
              <a:avLst/>
              <a:gdLst/>
              <a:ahLst/>
              <a:cxnLst/>
              <a:rect l="l" t="t" r="r" b="b"/>
              <a:pathLst>
                <a:path w="422" h="496" extrusionOk="0">
                  <a:moveTo>
                    <a:pt x="9" y="328"/>
                  </a:moveTo>
                  <a:lnTo>
                    <a:pt x="9" y="328"/>
                  </a:lnTo>
                  <a:lnTo>
                    <a:pt x="17" y="328"/>
                  </a:lnTo>
                  <a:lnTo>
                    <a:pt x="17" y="328"/>
                  </a:lnTo>
                  <a:lnTo>
                    <a:pt x="17" y="328"/>
                  </a:lnTo>
                  <a:lnTo>
                    <a:pt x="26" y="319"/>
                  </a:lnTo>
                  <a:lnTo>
                    <a:pt x="26" y="319"/>
                  </a:lnTo>
                  <a:lnTo>
                    <a:pt x="26" y="310"/>
                  </a:lnTo>
                  <a:lnTo>
                    <a:pt x="26" y="301"/>
                  </a:lnTo>
                  <a:lnTo>
                    <a:pt x="26" y="301"/>
                  </a:lnTo>
                  <a:lnTo>
                    <a:pt x="17" y="301"/>
                  </a:lnTo>
                  <a:lnTo>
                    <a:pt x="17" y="292"/>
                  </a:lnTo>
                  <a:lnTo>
                    <a:pt x="17" y="292"/>
                  </a:lnTo>
                  <a:lnTo>
                    <a:pt x="17" y="283"/>
                  </a:lnTo>
                  <a:lnTo>
                    <a:pt x="17" y="283"/>
                  </a:lnTo>
                  <a:lnTo>
                    <a:pt x="17" y="275"/>
                  </a:lnTo>
                  <a:lnTo>
                    <a:pt x="26" y="275"/>
                  </a:lnTo>
                  <a:lnTo>
                    <a:pt x="35" y="257"/>
                  </a:lnTo>
                  <a:lnTo>
                    <a:pt x="35" y="257"/>
                  </a:lnTo>
                  <a:lnTo>
                    <a:pt x="35" y="248"/>
                  </a:lnTo>
                  <a:lnTo>
                    <a:pt x="35" y="239"/>
                  </a:lnTo>
                  <a:lnTo>
                    <a:pt x="44" y="230"/>
                  </a:lnTo>
                  <a:lnTo>
                    <a:pt x="44" y="230"/>
                  </a:lnTo>
                  <a:lnTo>
                    <a:pt x="53" y="221"/>
                  </a:lnTo>
                  <a:lnTo>
                    <a:pt x="61" y="213"/>
                  </a:lnTo>
                  <a:lnTo>
                    <a:pt x="70" y="204"/>
                  </a:lnTo>
                  <a:lnTo>
                    <a:pt x="70" y="204"/>
                  </a:lnTo>
                  <a:lnTo>
                    <a:pt x="53" y="195"/>
                  </a:lnTo>
                  <a:lnTo>
                    <a:pt x="61" y="186"/>
                  </a:lnTo>
                  <a:lnTo>
                    <a:pt x="53" y="177"/>
                  </a:lnTo>
                  <a:lnTo>
                    <a:pt x="53" y="177"/>
                  </a:lnTo>
                  <a:lnTo>
                    <a:pt x="53" y="168"/>
                  </a:lnTo>
                  <a:lnTo>
                    <a:pt x="44" y="160"/>
                  </a:lnTo>
                  <a:lnTo>
                    <a:pt x="44" y="151"/>
                  </a:lnTo>
                  <a:lnTo>
                    <a:pt x="44" y="151"/>
                  </a:lnTo>
                  <a:lnTo>
                    <a:pt x="53" y="133"/>
                  </a:lnTo>
                  <a:lnTo>
                    <a:pt x="53" y="133"/>
                  </a:lnTo>
                  <a:lnTo>
                    <a:pt x="53" y="124"/>
                  </a:lnTo>
                  <a:lnTo>
                    <a:pt x="53" y="115"/>
                  </a:lnTo>
                  <a:lnTo>
                    <a:pt x="53" y="107"/>
                  </a:lnTo>
                  <a:lnTo>
                    <a:pt x="53" y="98"/>
                  </a:lnTo>
                  <a:lnTo>
                    <a:pt x="53" y="89"/>
                  </a:lnTo>
                  <a:lnTo>
                    <a:pt x="53" y="80"/>
                  </a:lnTo>
                  <a:lnTo>
                    <a:pt x="61" y="80"/>
                  </a:lnTo>
                  <a:lnTo>
                    <a:pt x="53" y="71"/>
                  </a:lnTo>
                  <a:lnTo>
                    <a:pt x="61" y="62"/>
                  </a:lnTo>
                  <a:lnTo>
                    <a:pt x="61" y="62"/>
                  </a:lnTo>
                  <a:lnTo>
                    <a:pt x="70" y="53"/>
                  </a:lnTo>
                  <a:lnTo>
                    <a:pt x="70" y="62"/>
                  </a:lnTo>
                  <a:lnTo>
                    <a:pt x="79" y="62"/>
                  </a:lnTo>
                  <a:lnTo>
                    <a:pt x="79" y="62"/>
                  </a:lnTo>
                  <a:lnTo>
                    <a:pt x="88" y="71"/>
                  </a:lnTo>
                  <a:lnTo>
                    <a:pt x="88" y="71"/>
                  </a:lnTo>
                  <a:lnTo>
                    <a:pt x="96" y="62"/>
                  </a:lnTo>
                  <a:lnTo>
                    <a:pt x="105" y="62"/>
                  </a:lnTo>
                  <a:lnTo>
                    <a:pt x="114" y="0"/>
                  </a:lnTo>
                  <a:lnTo>
                    <a:pt x="167" y="9"/>
                  </a:lnTo>
                  <a:lnTo>
                    <a:pt x="255" y="18"/>
                  </a:lnTo>
                  <a:lnTo>
                    <a:pt x="334" y="36"/>
                  </a:lnTo>
                  <a:lnTo>
                    <a:pt x="422" y="45"/>
                  </a:lnTo>
                  <a:lnTo>
                    <a:pt x="360" y="487"/>
                  </a:lnTo>
                  <a:lnTo>
                    <a:pt x="360" y="496"/>
                  </a:lnTo>
                  <a:lnTo>
                    <a:pt x="334" y="487"/>
                  </a:lnTo>
                  <a:lnTo>
                    <a:pt x="228" y="478"/>
                  </a:lnTo>
                  <a:lnTo>
                    <a:pt x="149" y="425"/>
                  </a:lnTo>
                  <a:lnTo>
                    <a:pt x="17" y="354"/>
                  </a:lnTo>
                  <a:lnTo>
                    <a:pt x="0" y="336"/>
                  </a:lnTo>
                  <a:lnTo>
                    <a:pt x="0" y="336"/>
                  </a:lnTo>
                  <a:lnTo>
                    <a:pt x="9" y="328"/>
                  </a:lnTo>
                </a:path>
              </a:pathLst>
            </a:custGeom>
            <a:solidFill>
              <a:schemeClr val="accent4"/>
            </a:solidFill>
            <a:ln w="9525" cap="flat" cmpd="sng">
              <a:solidFill>
                <a:srgbClr val="BFBFBF"/>
              </a:solidFill>
              <a:prstDash val="solid"/>
              <a:round/>
              <a:headEnd type="none" w="med" len="med"/>
              <a:tailEnd type="none" w="med" len="med"/>
            </a:ln>
          </p:spPr>
          <p:txBody>
            <a:bodyPr spcFirstLastPara="1" wrap="square" lIns="100575" tIns="50275" rIns="100575" bIns="50275" anchor="t" anchorCtr="0">
              <a:noAutofit/>
            </a:bodyPr>
            <a:lstStyle/>
            <a:p>
              <a:pPr marL="0" marR="0" lvl="0" indent="0" algn="l" rtl="0">
                <a:spcBef>
                  <a:spcPts val="0"/>
                </a:spcBef>
                <a:spcAft>
                  <a:spcPts val="0"/>
                </a:spcAft>
                <a:buNone/>
              </a:pPr>
              <a:endParaRPr sz="2207">
                <a:solidFill>
                  <a:schemeClr val="dk1"/>
                </a:solidFill>
                <a:latin typeface="Calibri"/>
                <a:ea typeface="Calibri"/>
                <a:cs typeface="Calibri"/>
                <a:sym typeface="Calibri"/>
              </a:endParaRPr>
            </a:p>
          </p:txBody>
        </p:sp>
        <p:sp>
          <p:nvSpPr>
            <p:cNvPr id="217" name="Google Shape;217;p5"/>
            <p:cNvSpPr/>
            <p:nvPr/>
          </p:nvSpPr>
          <p:spPr>
            <a:xfrm>
              <a:off x="7718021" y="2386670"/>
              <a:ext cx="374494" cy="355038"/>
            </a:xfrm>
            <a:custGeom>
              <a:avLst/>
              <a:gdLst/>
              <a:ahLst/>
              <a:cxnLst/>
              <a:rect l="l" t="t" r="r" b="b"/>
              <a:pathLst>
                <a:path w="308" h="292" extrusionOk="0">
                  <a:moveTo>
                    <a:pt x="0" y="18"/>
                  </a:moveTo>
                  <a:lnTo>
                    <a:pt x="62" y="9"/>
                  </a:lnTo>
                  <a:lnTo>
                    <a:pt x="159" y="9"/>
                  </a:lnTo>
                  <a:lnTo>
                    <a:pt x="273" y="0"/>
                  </a:lnTo>
                  <a:lnTo>
                    <a:pt x="282" y="0"/>
                  </a:lnTo>
                  <a:lnTo>
                    <a:pt x="282" y="9"/>
                  </a:lnTo>
                  <a:lnTo>
                    <a:pt x="282" y="18"/>
                  </a:lnTo>
                  <a:lnTo>
                    <a:pt x="282" y="18"/>
                  </a:lnTo>
                  <a:lnTo>
                    <a:pt x="282" y="27"/>
                  </a:lnTo>
                  <a:lnTo>
                    <a:pt x="273" y="27"/>
                  </a:lnTo>
                  <a:lnTo>
                    <a:pt x="273" y="36"/>
                  </a:lnTo>
                  <a:lnTo>
                    <a:pt x="273" y="36"/>
                  </a:lnTo>
                  <a:lnTo>
                    <a:pt x="273" y="45"/>
                  </a:lnTo>
                  <a:lnTo>
                    <a:pt x="308" y="36"/>
                  </a:lnTo>
                  <a:lnTo>
                    <a:pt x="308" y="45"/>
                  </a:lnTo>
                  <a:lnTo>
                    <a:pt x="308" y="45"/>
                  </a:lnTo>
                  <a:lnTo>
                    <a:pt x="308" y="45"/>
                  </a:lnTo>
                  <a:lnTo>
                    <a:pt x="308" y="53"/>
                  </a:lnTo>
                  <a:lnTo>
                    <a:pt x="300" y="62"/>
                  </a:lnTo>
                  <a:lnTo>
                    <a:pt x="300" y="62"/>
                  </a:lnTo>
                  <a:lnTo>
                    <a:pt x="300" y="62"/>
                  </a:lnTo>
                  <a:lnTo>
                    <a:pt x="300" y="62"/>
                  </a:lnTo>
                  <a:lnTo>
                    <a:pt x="300" y="71"/>
                  </a:lnTo>
                  <a:lnTo>
                    <a:pt x="300" y="71"/>
                  </a:lnTo>
                  <a:lnTo>
                    <a:pt x="291" y="80"/>
                  </a:lnTo>
                  <a:lnTo>
                    <a:pt x="291" y="80"/>
                  </a:lnTo>
                  <a:lnTo>
                    <a:pt x="291" y="80"/>
                  </a:lnTo>
                  <a:lnTo>
                    <a:pt x="291" y="89"/>
                  </a:lnTo>
                  <a:lnTo>
                    <a:pt x="291" y="80"/>
                  </a:lnTo>
                  <a:lnTo>
                    <a:pt x="282" y="89"/>
                  </a:lnTo>
                  <a:lnTo>
                    <a:pt x="282" y="89"/>
                  </a:lnTo>
                  <a:lnTo>
                    <a:pt x="291" y="89"/>
                  </a:lnTo>
                  <a:lnTo>
                    <a:pt x="291" y="98"/>
                  </a:lnTo>
                  <a:lnTo>
                    <a:pt x="291" y="106"/>
                  </a:lnTo>
                  <a:lnTo>
                    <a:pt x="291" y="106"/>
                  </a:lnTo>
                  <a:lnTo>
                    <a:pt x="282" y="115"/>
                  </a:lnTo>
                  <a:lnTo>
                    <a:pt x="282" y="115"/>
                  </a:lnTo>
                  <a:lnTo>
                    <a:pt x="273" y="124"/>
                  </a:lnTo>
                  <a:lnTo>
                    <a:pt x="273" y="124"/>
                  </a:lnTo>
                  <a:lnTo>
                    <a:pt x="282" y="124"/>
                  </a:lnTo>
                  <a:lnTo>
                    <a:pt x="282" y="124"/>
                  </a:lnTo>
                  <a:lnTo>
                    <a:pt x="273" y="133"/>
                  </a:lnTo>
                  <a:lnTo>
                    <a:pt x="273" y="133"/>
                  </a:lnTo>
                  <a:lnTo>
                    <a:pt x="264" y="133"/>
                  </a:lnTo>
                  <a:lnTo>
                    <a:pt x="264" y="142"/>
                  </a:lnTo>
                  <a:lnTo>
                    <a:pt x="264" y="142"/>
                  </a:lnTo>
                  <a:lnTo>
                    <a:pt x="264" y="142"/>
                  </a:lnTo>
                  <a:lnTo>
                    <a:pt x="264" y="142"/>
                  </a:lnTo>
                  <a:lnTo>
                    <a:pt x="264" y="151"/>
                  </a:lnTo>
                  <a:lnTo>
                    <a:pt x="264" y="151"/>
                  </a:lnTo>
                  <a:lnTo>
                    <a:pt x="264" y="142"/>
                  </a:lnTo>
                  <a:lnTo>
                    <a:pt x="264" y="151"/>
                  </a:lnTo>
                  <a:lnTo>
                    <a:pt x="264" y="160"/>
                  </a:lnTo>
                  <a:lnTo>
                    <a:pt x="264" y="160"/>
                  </a:lnTo>
                  <a:lnTo>
                    <a:pt x="264" y="168"/>
                  </a:lnTo>
                  <a:lnTo>
                    <a:pt x="256" y="168"/>
                  </a:lnTo>
                  <a:lnTo>
                    <a:pt x="256" y="177"/>
                  </a:lnTo>
                  <a:lnTo>
                    <a:pt x="256" y="177"/>
                  </a:lnTo>
                  <a:lnTo>
                    <a:pt x="256" y="177"/>
                  </a:lnTo>
                  <a:lnTo>
                    <a:pt x="247" y="186"/>
                  </a:lnTo>
                  <a:lnTo>
                    <a:pt x="247" y="186"/>
                  </a:lnTo>
                  <a:lnTo>
                    <a:pt x="238" y="186"/>
                  </a:lnTo>
                  <a:lnTo>
                    <a:pt x="247" y="186"/>
                  </a:lnTo>
                  <a:lnTo>
                    <a:pt x="247" y="186"/>
                  </a:lnTo>
                  <a:lnTo>
                    <a:pt x="247" y="195"/>
                  </a:lnTo>
                  <a:lnTo>
                    <a:pt x="247" y="204"/>
                  </a:lnTo>
                  <a:lnTo>
                    <a:pt x="229" y="204"/>
                  </a:lnTo>
                  <a:lnTo>
                    <a:pt x="238" y="204"/>
                  </a:lnTo>
                  <a:lnTo>
                    <a:pt x="238" y="213"/>
                  </a:lnTo>
                  <a:lnTo>
                    <a:pt x="238" y="221"/>
                  </a:lnTo>
                  <a:lnTo>
                    <a:pt x="238" y="221"/>
                  </a:lnTo>
                  <a:lnTo>
                    <a:pt x="229" y="221"/>
                  </a:lnTo>
                  <a:lnTo>
                    <a:pt x="229" y="221"/>
                  </a:lnTo>
                  <a:lnTo>
                    <a:pt x="238" y="221"/>
                  </a:lnTo>
                  <a:lnTo>
                    <a:pt x="229" y="230"/>
                  </a:lnTo>
                  <a:lnTo>
                    <a:pt x="229" y="230"/>
                  </a:lnTo>
                  <a:lnTo>
                    <a:pt x="229" y="230"/>
                  </a:lnTo>
                  <a:lnTo>
                    <a:pt x="229" y="230"/>
                  </a:lnTo>
                  <a:lnTo>
                    <a:pt x="220" y="239"/>
                  </a:lnTo>
                  <a:lnTo>
                    <a:pt x="229" y="239"/>
                  </a:lnTo>
                  <a:lnTo>
                    <a:pt x="220" y="248"/>
                  </a:lnTo>
                  <a:lnTo>
                    <a:pt x="229" y="239"/>
                  </a:lnTo>
                  <a:lnTo>
                    <a:pt x="229" y="248"/>
                  </a:lnTo>
                  <a:lnTo>
                    <a:pt x="229" y="248"/>
                  </a:lnTo>
                  <a:lnTo>
                    <a:pt x="229" y="248"/>
                  </a:lnTo>
                  <a:lnTo>
                    <a:pt x="229" y="248"/>
                  </a:lnTo>
                  <a:lnTo>
                    <a:pt x="229" y="257"/>
                  </a:lnTo>
                  <a:lnTo>
                    <a:pt x="229" y="266"/>
                  </a:lnTo>
                  <a:lnTo>
                    <a:pt x="238" y="266"/>
                  </a:lnTo>
                  <a:lnTo>
                    <a:pt x="238" y="274"/>
                  </a:lnTo>
                  <a:lnTo>
                    <a:pt x="238" y="274"/>
                  </a:lnTo>
                  <a:lnTo>
                    <a:pt x="229" y="274"/>
                  </a:lnTo>
                  <a:lnTo>
                    <a:pt x="229" y="274"/>
                  </a:lnTo>
                  <a:lnTo>
                    <a:pt x="229" y="283"/>
                  </a:lnTo>
                  <a:lnTo>
                    <a:pt x="124" y="292"/>
                  </a:lnTo>
                  <a:lnTo>
                    <a:pt x="44" y="292"/>
                  </a:lnTo>
                  <a:lnTo>
                    <a:pt x="44" y="248"/>
                  </a:lnTo>
                  <a:lnTo>
                    <a:pt x="27" y="248"/>
                  </a:lnTo>
                  <a:lnTo>
                    <a:pt x="18" y="248"/>
                  </a:lnTo>
                  <a:lnTo>
                    <a:pt x="18" y="248"/>
                  </a:lnTo>
                  <a:lnTo>
                    <a:pt x="18" y="239"/>
                  </a:lnTo>
                  <a:lnTo>
                    <a:pt x="9" y="239"/>
                  </a:lnTo>
                  <a:lnTo>
                    <a:pt x="9" y="106"/>
                  </a:lnTo>
                  <a:lnTo>
                    <a:pt x="9" y="80"/>
                  </a:lnTo>
                  <a:lnTo>
                    <a:pt x="0" y="18"/>
                  </a:lnTo>
                  <a:close/>
                </a:path>
              </a:pathLst>
            </a:custGeom>
            <a:solidFill>
              <a:schemeClr val="lt1"/>
            </a:solidFill>
            <a:ln w="9525" cap="flat" cmpd="sng">
              <a:solidFill>
                <a:srgbClr val="BFBFBF"/>
              </a:solidFill>
              <a:prstDash val="solid"/>
              <a:round/>
              <a:headEnd type="none" w="sm" len="sm"/>
              <a:tailEnd type="none" w="sm" len="sm"/>
            </a:ln>
          </p:spPr>
          <p:txBody>
            <a:bodyPr spcFirstLastPara="1" wrap="square" lIns="100575" tIns="50275" rIns="100575" bIns="50275" anchor="t" anchorCtr="0">
              <a:noAutofit/>
            </a:bodyPr>
            <a:lstStyle/>
            <a:p>
              <a:pPr marL="0" marR="0" lvl="0" indent="0" algn="l" rtl="0">
                <a:spcBef>
                  <a:spcPts val="0"/>
                </a:spcBef>
                <a:spcAft>
                  <a:spcPts val="0"/>
                </a:spcAft>
                <a:buNone/>
              </a:pPr>
              <a:endParaRPr sz="2207">
                <a:solidFill>
                  <a:schemeClr val="dk1"/>
                </a:solidFill>
                <a:latin typeface="Calibri"/>
                <a:ea typeface="Calibri"/>
                <a:cs typeface="Calibri"/>
                <a:sym typeface="Calibri"/>
              </a:endParaRPr>
            </a:p>
          </p:txBody>
        </p:sp>
        <p:sp>
          <p:nvSpPr>
            <p:cNvPr id="218" name="Google Shape;218;p5"/>
            <p:cNvSpPr/>
            <p:nvPr/>
          </p:nvSpPr>
          <p:spPr>
            <a:xfrm>
              <a:off x="7718021" y="2386670"/>
              <a:ext cx="374494" cy="355038"/>
            </a:xfrm>
            <a:custGeom>
              <a:avLst/>
              <a:gdLst/>
              <a:ahLst/>
              <a:cxnLst/>
              <a:rect l="l" t="t" r="r" b="b"/>
              <a:pathLst>
                <a:path w="308" h="292" extrusionOk="0">
                  <a:moveTo>
                    <a:pt x="0" y="18"/>
                  </a:moveTo>
                  <a:lnTo>
                    <a:pt x="62" y="9"/>
                  </a:lnTo>
                  <a:lnTo>
                    <a:pt x="159" y="9"/>
                  </a:lnTo>
                  <a:lnTo>
                    <a:pt x="273" y="0"/>
                  </a:lnTo>
                  <a:lnTo>
                    <a:pt x="282" y="0"/>
                  </a:lnTo>
                  <a:lnTo>
                    <a:pt x="282" y="9"/>
                  </a:lnTo>
                  <a:lnTo>
                    <a:pt x="282" y="18"/>
                  </a:lnTo>
                  <a:lnTo>
                    <a:pt x="282" y="18"/>
                  </a:lnTo>
                  <a:lnTo>
                    <a:pt x="282" y="27"/>
                  </a:lnTo>
                  <a:lnTo>
                    <a:pt x="273" y="27"/>
                  </a:lnTo>
                  <a:lnTo>
                    <a:pt x="273" y="36"/>
                  </a:lnTo>
                  <a:lnTo>
                    <a:pt x="273" y="36"/>
                  </a:lnTo>
                  <a:lnTo>
                    <a:pt x="273" y="45"/>
                  </a:lnTo>
                  <a:lnTo>
                    <a:pt x="308" y="36"/>
                  </a:lnTo>
                  <a:lnTo>
                    <a:pt x="308" y="45"/>
                  </a:lnTo>
                  <a:lnTo>
                    <a:pt x="308" y="45"/>
                  </a:lnTo>
                  <a:lnTo>
                    <a:pt x="308" y="45"/>
                  </a:lnTo>
                  <a:lnTo>
                    <a:pt x="308" y="53"/>
                  </a:lnTo>
                  <a:lnTo>
                    <a:pt x="300" y="62"/>
                  </a:lnTo>
                  <a:lnTo>
                    <a:pt x="300" y="62"/>
                  </a:lnTo>
                  <a:lnTo>
                    <a:pt x="300" y="62"/>
                  </a:lnTo>
                  <a:lnTo>
                    <a:pt x="300" y="62"/>
                  </a:lnTo>
                  <a:lnTo>
                    <a:pt x="300" y="71"/>
                  </a:lnTo>
                  <a:lnTo>
                    <a:pt x="300" y="71"/>
                  </a:lnTo>
                  <a:lnTo>
                    <a:pt x="291" y="80"/>
                  </a:lnTo>
                  <a:lnTo>
                    <a:pt x="291" y="80"/>
                  </a:lnTo>
                  <a:lnTo>
                    <a:pt x="291" y="80"/>
                  </a:lnTo>
                  <a:lnTo>
                    <a:pt x="291" y="89"/>
                  </a:lnTo>
                  <a:lnTo>
                    <a:pt x="291" y="80"/>
                  </a:lnTo>
                  <a:lnTo>
                    <a:pt x="282" y="89"/>
                  </a:lnTo>
                  <a:lnTo>
                    <a:pt x="282" y="89"/>
                  </a:lnTo>
                  <a:lnTo>
                    <a:pt x="291" y="89"/>
                  </a:lnTo>
                  <a:lnTo>
                    <a:pt x="291" y="98"/>
                  </a:lnTo>
                  <a:lnTo>
                    <a:pt x="291" y="106"/>
                  </a:lnTo>
                  <a:lnTo>
                    <a:pt x="291" y="106"/>
                  </a:lnTo>
                  <a:lnTo>
                    <a:pt x="282" y="115"/>
                  </a:lnTo>
                  <a:lnTo>
                    <a:pt x="282" y="115"/>
                  </a:lnTo>
                  <a:lnTo>
                    <a:pt x="273" y="124"/>
                  </a:lnTo>
                  <a:lnTo>
                    <a:pt x="273" y="124"/>
                  </a:lnTo>
                  <a:lnTo>
                    <a:pt x="282" y="124"/>
                  </a:lnTo>
                  <a:lnTo>
                    <a:pt x="282" y="124"/>
                  </a:lnTo>
                  <a:lnTo>
                    <a:pt x="273" y="133"/>
                  </a:lnTo>
                  <a:lnTo>
                    <a:pt x="273" y="133"/>
                  </a:lnTo>
                  <a:lnTo>
                    <a:pt x="264" y="133"/>
                  </a:lnTo>
                  <a:lnTo>
                    <a:pt x="264" y="142"/>
                  </a:lnTo>
                  <a:lnTo>
                    <a:pt x="264" y="142"/>
                  </a:lnTo>
                  <a:lnTo>
                    <a:pt x="264" y="142"/>
                  </a:lnTo>
                  <a:lnTo>
                    <a:pt x="264" y="142"/>
                  </a:lnTo>
                  <a:lnTo>
                    <a:pt x="264" y="151"/>
                  </a:lnTo>
                  <a:lnTo>
                    <a:pt x="264" y="151"/>
                  </a:lnTo>
                  <a:lnTo>
                    <a:pt x="264" y="142"/>
                  </a:lnTo>
                  <a:lnTo>
                    <a:pt x="264" y="151"/>
                  </a:lnTo>
                  <a:lnTo>
                    <a:pt x="264" y="160"/>
                  </a:lnTo>
                  <a:lnTo>
                    <a:pt x="264" y="160"/>
                  </a:lnTo>
                  <a:lnTo>
                    <a:pt x="264" y="168"/>
                  </a:lnTo>
                  <a:lnTo>
                    <a:pt x="256" y="168"/>
                  </a:lnTo>
                  <a:lnTo>
                    <a:pt x="256" y="177"/>
                  </a:lnTo>
                  <a:lnTo>
                    <a:pt x="256" y="177"/>
                  </a:lnTo>
                  <a:lnTo>
                    <a:pt x="256" y="177"/>
                  </a:lnTo>
                  <a:lnTo>
                    <a:pt x="247" y="186"/>
                  </a:lnTo>
                  <a:lnTo>
                    <a:pt x="247" y="186"/>
                  </a:lnTo>
                  <a:lnTo>
                    <a:pt x="238" y="186"/>
                  </a:lnTo>
                  <a:lnTo>
                    <a:pt x="247" y="186"/>
                  </a:lnTo>
                  <a:lnTo>
                    <a:pt x="247" y="186"/>
                  </a:lnTo>
                  <a:lnTo>
                    <a:pt x="247" y="195"/>
                  </a:lnTo>
                  <a:lnTo>
                    <a:pt x="247" y="204"/>
                  </a:lnTo>
                  <a:lnTo>
                    <a:pt x="229" y="204"/>
                  </a:lnTo>
                  <a:lnTo>
                    <a:pt x="238" y="204"/>
                  </a:lnTo>
                  <a:lnTo>
                    <a:pt x="238" y="213"/>
                  </a:lnTo>
                  <a:lnTo>
                    <a:pt x="238" y="221"/>
                  </a:lnTo>
                  <a:lnTo>
                    <a:pt x="238" y="221"/>
                  </a:lnTo>
                  <a:lnTo>
                    <a:pt x="229" y="221"/>
                  </a:lnTo>
                  <a:lnTo>
                    <a:pt x="229" y="221"/>
                  </a:lnTo>
                  <a:lnTo>
                    <a:pt x="238" y="221"/>
                  </a:lnTo>
                  <a:lnTo>
                    <a:pt x="229" y="230"/>
                  </a:lnTo>
                  <a:lnTo>
                    <a:pt x="229" y="230"/>
                  </a:lnTo>
                  <a:lnTo>
                    <a:pt x="229" y="230"/>
                  </a:lnTo>
                  <a:lnTo>
                    <a:pt x="229" y="230"/>
                  </a:lnTo>
                  <a:lnTo>
                    <a:pt x="220" y="239"/>
                  </a:lnTo>
                  <a:lnTo>
                    <a:pt x="229" y="239"/>
                  </a:lnTo>
                  <a:lnTo>
                    <a:pt x="220" y="248"/>
                  </a:lnTo>
                  <a:lnTo>
                    <a:pt x="229" y="239"/>
                  </a:lnTo>
                  <a:lnTo>
                    <a:pt x="229" y="248"/>
                  </a:lnTo>
                  <a:lnTo>
                    <a:pt x="229" y="248"/>
                  </a:lnTo>
                  <a:lnTo>
                    <a:pt x="229" y="248"/>
                  </a:lnTo>
                  <a:lnTo>
                    <a:pt x="229" y="248"/>
                  </a:lnTo>
                  <a:lnTo>
                    <a:pt x="229" y="257"/>
                  </a:lnTo>
                  <a:lnTo>
                    <a:pt x="229" y="266"/>
                  </a:lnTo>
                  <a:lnTo>
                    <a:pt x="238" y="266"/>
                  </a:lnTo>
                  <a:lnTo>
                    <a:pt x="238" y="274"/>
                  </a:lnTo>
                  <a:lnTo>
                    <a:pt x="238" y="274"/>
                  </a:lnTo>
                  <a:lnTo>
                    <a:pt x="229" y="274"/>
                  </a:lnTo>
                  <a:lnTo>
                    <a:pt x="229" y="274"/>
                  </a:lnTo>
                  <a:lnTo>
                    <a:pt x="229" y="283"/>
                  </a:lnTo>
                  <a:lnTo>
                    <a:pt x="124" y="292"/>
                  </a:lnTo>
                  <a:lnTo>
                    <a:pt x="44" y="292"/>
                  </a:lnTo>
                  <a:lnTo>
                    <a:pt x="44" y="248"/>
                  </a:lnTo>
                  <a:lnTo>
                    <a:pt x="27" y="248"/>
                  </a:lnTo>
                  <a:lnTo>
                    <a:pt x="18" y="248"/>
                  </a:lnTo>
                  <a:lnTo>
                    <a:pt x="18" y="248"/>
                  </a:lnTo>
                  <a:lnTo>
                    <a:pt x="18" y="239"/>
                  </a:lnTo>
                  <a:lnTo>
                    <a:pt x="9" y="239"/>
                  </a:lnTo>
                  <a:lnTo>
                    <a:pt x="9" y="106"/>
                  </a:lnTo>
                  <a:lnTo>
                    <a:pt x="9" y="80"/>
                  </a:lnTo>
                  <a:lnTo>
                    <a:pt x="0" y="18"/>
                  </a:lnTo>
                </a:path>
              </a:pathLst>
            </a:custGeom>
            <a:solidFill>
              <a:schemeClr val="lt1"/>
            </a:solidFill>
            <a:ln w="9525" cap="flat" cmpd="sng">
              <a:solidFill>
                <a:srgbClr val="BFBFBF"/>
              </a:solidFill>
              <a:prstDash val="solid"/>
              <a:round/>
              <a:headEnd type="none" w="med" len="med"/>
              <a:tailEnd type="none" w="med" len="med"/>
            </a:ln>
          </p:spPr>
          <p:txBody>
            <a:bodyPr spcFirstLastPara="1" wrap="square" lIns="100575" tIns="50275" rIns="100575" bIns="50275" anchor="t" anchorCtr="0">
              <a:noAutofit/>
            </a:bodyPr>
            <a:lstStyle/>
            <a:p>
              <a:pPr marL="0" marR="0" lvl="0" indent="0" algn="l" rtl="0">
                <a:spcBef>
                  <a:spcPts val="0"/>
                </a:spcBef>
                <a:spcAft>
                  <a:spcPts val="0"/>
                </a:spcAft>
                <a:buNone/>
              </a:pPr>
              <a:endParaRPr sz="2207">
                <a:solidFill>
                  <a:schemeClr val="dk1"/>
                </a:solidFill>
                <a:latin typeface="Calibri"/>
                <a:ea typeface="Calibri"/>
                <a:cs typeface="Calibri"/>
                <a:sym typeface="Calibri"/>
              </a:endParaRPr>
            </a:p>
          </p:txBody>
        </p:sp>
        <p:sp>
          <p:nvSpPr>
            <p:cNvPr id="219" name="Google Shape;219;p5"/>
            <p:cNvSpPr/>
            <p:nvPr/>
          </p:nvSpPr>
          <p:spPr>
            <a:xfrm>
              <a:off x="8221400" y="2494885"/>
              <a:ext cx="289380" cy="483923"/>
            </a:xfrm>
            <a:custGeom>
              <a:avLst/>
              <a:gdLst/>
              <a:ahLst/>
              <a:cxnLst/>
              <a:rect l="l" t="t" r="r" b="b"/>
              <a:pathLst>
                <a:path w="238" h="398" extrusionOk="0">
                  <a:moveTo>
                    <a:pt x="0" y="17"/>
                  </a:moveTo>
                  <a:lnTo>
                    <a:pt x="0" y="17"/>
                  </a:lnTo>
                  <a:lnTo>
                    <a:pt x="88" y="9"/>
                  </a:lnTo>
                  <a:lnTo>
                    <a:pt x="158" y="0"/>
                  </a:lnTo>
                  <a:lnTo>
                    <a:pt x="185" y="79"/>
                  </a:lnTo>
                  <a:lnTo>
                    <a:pt x="211" y="168"/>
                  </a:lnTo>
                  <a:lnTo>
                    <a:pt x="211" y="168"/>
                  </a:lnTo>
                  <a:lnTo>
                    <a:pt x="211" y="177"/>
                  </a:lnTo>
                  <a:lnTo>
                    <a:pt x="211" y="177"/>
                  </a:lnTo>
                  <a:lnTo>
                    <a:pt x="220" y="185"/>
                  </a:lnTo>
                  <a:lnTo>
                    <a:pt x="229" y="194"/>
                  </a:lnTo>
                  <a:lnTo>
                    <a:pt x="229" y="194"/>
                  </a:lnTo>
                  <a:lnTo>
                    <a:pt x="229" y="203"/>
                  </a:lnTo>
                  <a:lnTo>
                    <a:pt x="229" y="212"/>
                  </a:lnTo>
                  <a:lnTo>
                    <a:pt x="229" y="212"/>
                  </a:lnTo>
                  <a:lnTo>
                    <a:pt x="238" y="221"/>
                  </a:lnTo>
                  <a:lnTo>
                    <a:pt x="229" y="221"/>
                  </a:lnTo>
                  <a:lnTo>
                    <a:pt x="229" y="230"/>
                  </a:lnTo>
                  <a:lnTo>
                    <a:pt x="229" y="239"/>
                  </a:lnTo>
                  <a:lnTo>
                    <a:pt x="229" y="239"/>
                  </a:lnTo>
                  <a:lnTo>
                    <a:pt x="220" y="247"/>
                  </a:lnTo>
                  <a:lnTo>
                    <a:pt x="229" y="256"/>
                  </a:lnTo>
                  <a:lnTo>
                    <a:pt x="229" y="265"/>
                  </a:lnTo>
                  <a:lnTo>
                    <a:pt x="229" y="274"/>
                  </a:lnTo>
                  <a:lnTo>
                    <a:pt x="229" y="274"/>
                  </a:lnTo>
                  <a:lnTo>
                    <a:pt x="229" y="283"/>
                  </a:lnTo>
                  <a:lnTo>
                    <a:pt x="229" y="292"/>
                  </a:lnTo>
                  <a:lnTo>
                    <a:pt x="229" y="300"/>
                  </a:lnTo>
                  <a:lnTo>
                    <a:pt x="238" y="300"/>
                  </a:lnTo>
                  <a:lnTo>
                    <a:pt x="238" y="309"/>
                  </a:lnTo>
                  <a:lnTo>
                    <a:pt x="238" y="318"/>
                  </a:lnTo>
                  <a:lnTo>
                    <a:pt x="132" y="327"/>
                  </a:lnTo>
                  <a:lnTo>
                    <a:pt x="70" y="336"/>
                  </a:lnTo>
                  <a:lnTo>
                    <a:pt x="70" y="336"/>
                  </a:lnTo>
                  <a:lnTo>
                    <a:pt x="62" y="345"/>
                  </a:lnTo>
                  <a:lnTo>
                    <a:pt x="70" y="353"/>
                  </a:lnTo>
                  <a:lnTo>
                    <a:pt x="79" y="353"/>
                  </a:lnTo>
                  <a:lnTo>
                    <a:pt x="79" y="362"/>
                  </a:lnTo>
                  <a:lnTo>
                    <a:pt x="79" y="371"/>
                  </a:lnTo>
                  <a:lnTo>
                    <a:pt x="79" y="371"/>
                  </a:lnTo>
                  <a:lnTo>
                    <a:pt x="79" y="371"/>
                  </a:lnTo>
                  <a:lnTo>
                    <a:pt x="79" y="380"/>
                  </a:lnTo>
                  <a:lnTo>
                    <a:pt x="79" y="389"/>
                  </a:lnTo>
                  <a:lnTo>
                    <a:pt x="70" y="389"/>
                  </a:lnTo>
                  <a:lnTo>
                    <a:pt x="70" y="389"/>
                  </a:lnTo>
                  <a:lnTo>
                    <a:pt x="70" y="389"/>
                  </a:lnTo>
                  <a:lnTo>
                    <a:pt x="62" y="398"/>
                  </a:lnTo>
                  <a:lnTo>
                    <a:pt x="44" y="398"/>
                  </a:lnTo>
                  <a:lnTo>
                    <a:pt x="53" y="398"/>
                  </a:lnTo>
                  <a:lnTo>
                    <a:pt x="53" y="398"/>
                  </a:lnTo>
                  <a:lnTo>
                    <a:pt x="62" y="398"/>
                  </a:lnTo>
                  <a:lnTo>
                    <a:pt x="62" y="389"/>
                  </a:lnTo>
                  <a:lnTo>
                    <a:pt x="53" y="380"/>
                  </a:lnTo>
                  <a:lnTo>
                    <a:pt x="53" y="389"/>
                  </a:lnTo>
                  <a:lnTo>
                    <a:pt x="53" y="380"/>
                  </a:lnTo>
                  <a:lnTo>
                    <a:pt x="44" y="380"/>
                  </a:lnTo>
                  <a:lnTo>
                    <a:pt x="53" y="371"/>
                  </a:lnTo>
                  <a:lnTo>
                    <a:pt x="53" y="371"/>
                  </a:lnTo>
                  <a:lnTo>
                    <a:pt x="44" y="362"/>
                  </a:lnTo>
                  <a:lnTo>
                    <a:pt x="44" y="362"/>
                  </a:lnTo>
                  <a:lnTo>
                    <a:pt x="44" y="362"/>
                  </a:lnTo>
                  <a:lnTo>
                    <a:pt x="44" y="362"/>
                  </a:lnTo>
                  <a:lnTo>
                    <a:pt x="35" y="362"/>
                  </a:lnTo>
                  <a:lnTo>
                    <a:pt x="35" y="371"/>
                  </a:lnTo>
                  <a:lnTo>
                    <a:pt x="35" y="389"/>
                  </a:lnTo>
                  <a:lnTo>
                    <a:pt x="35" y="389"/>
                  </a:lnTo>
                  <a:lnTo>
                    <a:pt x="26" y="389"/>
                  </a:lnTo>
                  <a:lnTo>
                    <a:pt x="18" y="389"/>
                  </a:lnTo>
                  <a:lnTo>
                    <a:pt x="18" y="389"/>
                  </a:lnTo>
                  <a:lnTo>
                    <a:pt x="0" y="265"/>
                  </a:lnTo>
                  <a:lnTo>
                    <a:pt x="9" y="26"/>
                  </a:lnTo>
                  <a:lnTo>
                    <a:pt x="0" y="26"/>
                  </a:lnTo>
                  <a:lnTo>
                    <a:pt x="0" y="17"/>
                  </a:lnTo>
                  <a:close/>
                </a:path>
              </a:pathLst>
            </a:custGeom>
            <a:solidFill>
              <a:srgbClr val="FFBF00"/>
            </a:solidFill>
            <a:ln w="9525" cap="flat" cmpd="sng">
              <a:solidFill>
                <a:srgbClr val="BFBFBF"/>
              </a:solidFill>
              <a:prstDash val="solid"/>
              <a:round/>
              <a:headEnd type="none" w="sm" len="sm"/>
              <a:tailEnd type="none" w="sm" len="sm"/>
            </a:ln>
          </p:spPr>
          <p:txBody>
            <a:bodyPr spcFirstLastPara="1" wrap="square" lIns="100575" tIns="50275" rIns="100575" bIns="50275" anchor="t" anchorCtr="0">
              <a:noAutofit/>
            </a:bodyPr>
            <a:lstStyle/>
            <a:p>
              <a:pPr marL="0" marR="0" lvl="0" indent="0" algn="l" rtl="0">
                <a:spcBef>
                  <a:spcPts val="0"/>
                </a:spcBef>
                <a:spcAft>
                  <a:spcPts val="0"/>
                </a:spcAft>
                <a:buNone/>
              </a:pPr>
              <a:endParaRPr sz="2207">
                <a:solidFill>
                  <a:schemeClr val="dk1"/>
                </a:solidFill>
                <a:latin typeface="Calibri"/>
                <a:ea typeface="Calibri"/>
                <a:cs typeface="Calibri"/>
                <a:sym typeface="Calibri"/>
              </a:endParaRPr>
            </a:p>
          </p:txBody>
        </p:sp>
        <p:sp>
          <p:nvSpPr>
            <p:cNvPr id="220" name="Google Shape;220;p5"/>
            <p:cNvSpPr/>
            <p:nvPr/>
          </p:nvSpPr>
          <p:spPr>
            <a:xfrm>
              <a:off x="8253008" y="2978809"/>
              <a:ext cx="10943" cy="1217"/>
            </a:xfrm>
            <a:custGeom>
              <a:avLst/>
              <a:gdLst/>
              <a:ahLst/>
              <a:cxnLst/>
              <a:rect l="l" t="t" r="r" b="b"/>
              <a:pathLst>
                <a:path w="9" h="120000" extrusionOk="0">
                  <a:moveTo>
                    <a:pt x="9" y="0"/>
                  </a:moveTo>
                  <a:lnTo>
                    <a:pt x="9" y="0"/>
                  </a:lnTo>
                  <a:lnTo>
                    <a:pt x="0" y="0"/>
                  </a:lnTo>
                  <a:lnTo>
                    <a:pt x="9" y="0"/>
                  </a:lnTo>
                  <a:close/>
                </a:path>
              </a:pathLst>
            </a:custGeom>
            <a:solidFill>
              <a:schemeClr val="lt1"/>
            </a:solidFill>
            <a:ln w="9525" cap="flat" cmpd="sng">
              <a:solidFill>
                <a:srgbClr val="BFBFBF"/>
              </a:solidFill>
              <a:prstDash val="solid"/>
              <a:round/>
              <a:headEnd type="none" w="sm" len="sm"/>
              <a:tailEnd type="none" w="sm" len="sm"/>
            </a:ln>
          </p:spPr>
          <p:txBody>
            <a:bodyPr spcFirstLastPara="1" wrap="square" lIns="100575" tIns="50275" rIns="100575" bIns="50275" anchor="t" anchorCtr="0">
              <a:noAutofit/>
            </a:bodyPr>
            <a:lstStyle/>
            <a:p>
              <a:pPr marL="0" marR="0" lvl="0" indent="0" algn="l" rtl="0">
                <a:spcBef>
                  <a:spcPts val="0"/>
                </a:spcBef>
                <a:spcAft>
                  <a:spcPts val="0"/>
                </a:spcAft>
                <a:buNone/>
              </a:pPr>
              <a:endParaRPr sz="2207">
                <a:solidFill>
                  <a:schemeClr val="dk1"/>
                </a:solidFill>
                <a:latin typeface="Calibri"/>
                <a:ea typeface="Calibri"/>
                <a:cs typeface="Calibri"/>
                <a:sym typeface="Calibri"/>
              </a:endParaRPr>
            </a:p>
          </p:txBody>
        </p:sp>
        <p:sp>
          <p:nvSpPr>
            <p:cNvPr id="221" name="Google Shape;221;p5"/>
            <p:cNvSpPr/>
            <p:nvPr/>
          </p:nvSpPr>
          <p:spPr>
            <a:xfrm>
              <a:off x="8253008" y="2978809"/>
              <a:ext cx="10943" cy="1217"/>
            </a:xfrm>
            <a:custGeom>
              <a:avLst/>
              <a:gdLst/>
              <a:ahLst/>
              <a:cxnLst/>
              <a:rect l="l" t="t" r="r" b="b"/>
              <a:pathLst>
                <a:path w="9" h="120000" extrusionOk="0">
                  <a:moveTo>
                    <a:pt x="9" y="0"/>
                  </a:moveTo>
                  <a:lnTo>
                    <a:pt x="9" y="0"/>
                  </a:lnTo>
                  <a:lnTo>
                    <a:pt x="0" y="0"/>
                  </a:lnTo>
                  <a:lnTo>
                    <a:pt x="9" y="0"/>
                  </a:lnTo>
                </a:path>
              </a:pathLst>
            </a:custGeom>
            <a:solidFill>
              <a:schemeClr val="lt1"/>
            </a:solidFill>
            <a:ln w="9525" cap="flat" cmpd="sng">
              <a:solidFill>
                <a:srgbClr val="BFBFBF"/>
              </a:solidFill>
              <a:prstDash val="solid"/>
              <a:round/>
              <a:headEnd type="none" w="med" len="med"/>
              <a:tailEnd type="none" w="med" len="med"/>
            </a:ln>
          </p:spPr>
          <p:txBody>
            <a:bodyPr spcFirstLastPara="1" wrap="square" lIns="100575" tIns="50275" rIns="100575" bIns="50275" anchor="t" anchorCtr="0">
              <a:noAutofit/>
            </a:bodyPr>
            <a:lstStyle/>
            <a:p>
              <a:pPr marL="0" marR="0" lvl="0" indent="0" algn="l" rtl="0">
                <a:spcBef>
                  <a:spcPts val="0"/>
                </a:spcBef>
                <a:spcAft>
                  <a:spcPts val="0"/>
                </a:spcAft>
                <a:buNone/>
              </a:pPr>
              <a:endParaRPr sz="2207">
                <a:solidFill>
                  <a:schemeClr val="dk1"/>
                </a:solidFill>
                <a:latin typeface="Calibri"/>
                <a:ea typeface="Calibri"/>
                <a:cs typeface="Calibri"/>
                <a:sym typeface="Calibri"/>
              </a:endParaRPr>
            </a:p>
          </p:txBody>
        </p:sp>
        <p:sp>
          <p:nvSpPr>
            <p:cNvPr id="222" name="Google Shape;222;p5"/>
            <p:cNvSpPr/>
            <p:nvPr/>
          </p:nvSpPr>
          <p:spPr>
            <a:xfrm>
              <a:off x="8403779" y="1773863"/>
              <a:ext cx="310053" cy="365983"/>
            </a:xfrm>
            <a:custGeom>
              <a:avLst/>
              <a:gdLst/>
              <a:ahLst/>
              <a:cxnLst/>
              <a:rect l="l" t="t" r="r" b="b"/>
              <a:pathLst>
                <a:path w="255" h="301" extrusionOk="0">
                  <a:moveTo>
                    <a:pt x="0" y="62"/>
                  </a:moveTo>
                  <a:lnTo>
                    <a:pt x="52" y="53"/>
                  </a:lnTo>
                  <a:lnTo>
                    <a:pt x="70" y="45"/>
                  </a:lnTo>
                  <a:lnTo>
                    <a:pt x="79" y="45"/>
                  </a:lnTo>
                  <a:lnTo>
                    <a:pt x="88" y="53"/>
                  </a:lnTo>
                  <a:lnTo>
                    <a:pt x="88" y="53"/>
                  </a:lnTo>
                  <a:lnTo>
                    <a:pt x="96" y="53"/>
                  </a:lnTo>
                  <a:lnTo>
                    <a:pt x="105" y="62"/>
                  </a:lnTo>
                  <a:lnTo>
                    <a:pt x="105" y="62"/>
                  </a:lnTo>
                  <a:lnTo>
                    <a:pt x="114" y="53"/>
                  </a:lnTo>
                  <a:lnTo>
                    <a:pt x="114" y="62"/>
                  </a:lnTo>
                  <a:lnTo>
                    <a:pt x="114" y="62"/>
                  </a:lnTo>
                  <a:lnTo>
                    <a:pt x="105" y="62"/>
                  </a:lnTo>
                  <a:lnTo>
                    <a:pt x="114" y="62"/>
                  </a:lnTo>
                  <a:lnTo>
                    <a:pt x="114" y="62"/>
                  </a:lnTo>
                  <a:lnTo>
                    <a:pt x="123" y="62"/>
                  </a:lnTo>
                  <a:lnTo>
                    <a:pt x="132" y="62"/>
                  </a:lnTo>
                  <a:lnTo>
                    <a:pt x="132" y="62"/>
                  </a:lnTo>
                  <a:lnTo>
                    <a:pt x="140" y="62"/>
                  </a:lnTo>
                  <a:lnTo>
                    <a:pt x="149" y="62"/>
                  </a:lnTo>
                  <a:lnTo>
                    <a:pt x="149" y="53"/>
                  </a:lnTo>
                  <a:lnTo>
                    <a:pt x="158" y="53"/>
                  </a:lnTo>
                  <a:lnTo>
                    <a:pt x="167" y="53"/>
                  </a:lnTo>
                  <a:lnTo>
                    <a:pt x="176" y="53"/>
                  </a:lnTo>
                  <a:lnTo>
                    <a:pt x="184" y="45"/>
                  </a:lnTo>
                  <a:lnTo>
                    <a:pt x="193" y="36"/>
                  </a:lnTo>
                  <a:lnTo>
                    <a:pt x="193" y="27"/>
                  </a:lnTo>
                  <a:lnTo>
                    <a:pt x="202" y="27"/>
                  </a:lnTo>
                  <a:lnTo>
                    <a:pt x="211" y="18"/>
                  </a:lnTo>
                  <a:lnTo>
                    <a:pt x="237" y="0"/>
                  </a:lnTo>
                  <a:lnTo>
                    <a:pt x="237" y="0"/>
                  </a:lnTo>
                  <a:lnTo>
                    <a:pt x="255" y="106"/>
                  </a:lnTo>
                  <a:lnTo>
                    <a:pt x="255" y="106"/>
                  </a:lnTo>
                  <a:lnTo>
                    <a:pt x="255" y="106"/>
                  </a:lnTo>
                  <a:lnTo>
                    <a:pt x="255" y="115"/>
                  </a:lnTo>
                  <a:lnTo>
                    <a:pt x="255" y="115"/>
                  </a:lnTo>
                  <a:lnTo>
                    <a:pt x="255" y="133"/>
                  </a:lnTo>
                  <a:lnTo>
                    <a:pt x="255" y="142"/>
                  </a:lnTo>
                  <a:lnTo>
                    <a:pt x="255" y="151"/>
                  </a:lnTo>
                  <a:lnTo>
                    <a:pt x="255" y="160"/>
                  </a:lnTo>
                  <a:lnTo>
                    <a:pt x="255" y="168"/>
                  </a:lnTo>
                  <a:lnTo>
                    <a:pt x="255" y="168"/>
                  </a:lnTo>
                  <a:lnTo>
                    <a:pt x="255" y="168"/>
                  </a:lnTo>
                  <a:lnTo>
                    <a:pt x="255" y="177"/>
                  </a:lnTo>
                  <a:lnTo>
                    <a:pt x="255" y="177"/>
                  </a:lnTo>
                  <a:lnTo>
                    <a:pt x="246" y="195"/>
                  </a:lnTo>
                  <a:lnTo>
                    <a:pt x="246" y="195"/>
                  </a:lnTo>
                  <a:lnTo>
                    <a:pt x="237" y="204"/>
                  </a:lnTo>
                  <a:lnTo>
                    <a:pt x="228" y="213"/>
                  </a:lnTo>
                  <a:lnTo>
                    <a:pt x="220" y="213"/>
                  </a:lnTo>
                  <a:lnTo>
                    <a:pt x="211" y="221"/>
                  </a:lnTo>
                  <a:lnTo>
                    <a:pt x="211" y="221"/>
                  </a:lnTo>
                  <a:lnTo>
                    <a:pt x="211" y="230"/>
                  </a:lnTo>
                  <a:lnTo>
                    <a:pt x="202" y="230"/>
                  </a:lnTo>
                  <a:lnTo>
                    <a:pt x="202" y="239"/>
                  </a:lnTo>
                  <a:lnTo>
                    <a:pt x="202" y="239"/>
                  </a:lnTo>
                  <a:lnTo>
                    <a:pt x="202" y="248"/>
                  </a:lnTo>
                  <a:lnTo>
                    <a:pt x="202" y="257"/>
                  </a:lnTo>
                  <a:lnTo>
                    <a:pt x="202" y="257"/>
                  </a:lnTo>
                  <a:lnTo>
                    <a:pt x="193" y="248"/>
                  </a:lnTo>
                  <a:lnTo>
                    <a:pt x="193" y="248"/>
                  </a:lnTo>
                  <a:lnTo>
                    <a:pt x="184" y="257"/>
                  </a:lnTo>
                  <a:lnTo>
                    <a:pt x="184" y="257"/>
                  </a:lnTo>
                  <a:lnTo>
                    <a:pt x="184" y="266"/>
                  </a:lnTo>
                  <a:lnTo>
                    <a:pt x="184" y="266"/>
                  </a:lnTo>
                  <a:lnTo>
                    <a:pt x="184" y="274"/>
                  </a:lnTo>
                  <a:lnTo>
                    <a:pt x="184" y="274"/>
                  </a:lnTo>
                  <a:lnTo>
                    <a:pt x="184" y="283"/>
                  </a:lnTo>
                  <a:lnTo>
                    <a:pt x="176" y="283"/>
                  </a:lnTo>
                  <a:lnTo>
                    <a:pt x="176" y="292"/>
                  </a:lnTo>
                  <a:lnTo>
                    <a:pt x="176" y="301"/>
                  </a:lnTo>
                  <a:lnTo>
                    <a:pt x="167" y="301"/>
                  </a:lnTo>
                  <a:lnTo>
                    <a:pt x="167" y="301"/>
                  </a:lnTo>
                  <a:lnTo>
                    <a:pt x="167" y="301"/>
                  </a:lnTo>
                  <a:lnTo>
                    <a:pt x="158" y="301"/>
                  </a:lnTo>
                  <a:lnTo>
                    <a:pt x="158" y="292"/>
                  </a:lnTo>
                  <a:lnTo>
                    <a:pt x="149" y="292"/>
                  </a:lnTo>
                  <a:lnTo>
                    <a:pt x="149" y="283"/>
                  </a:lnTo>
                  <a:lnTo>
                    <a:pt x="140" y="274"/>
                  </a:lnTo>
                  <a:lnTo>
                    <a:pt x="132" y="283"/>
                  </a:lnTo>
                  <a:lnTo>
                    <a:pt x="132" y="283"/>
                  </a:lnTo>
                  <a:lnTo>
                    <a:pt x="123" y="292"/>
                  </a:lnTo>
                  <a:lnTo>
                    <a:pt x="123" y="292"/>
                  </a:lnTo>
                  <a:lnTo>
                    <a:pt x="114" y="292"/>
                  </a:lnTo>
                  <a:lnTo>
                    <a:pt x="114" y="292"/>
                  </a:lnTo>
                  <a:lnTo>
                    <a:pt x="105" y="292"/>
                  </a:lnTo>
                  <a:lnTo>
                    <a:pt x="105" y="292"/>
                  </a:lnTo>
                  <a:lnTo>
                    <a:pt x="96" y="292"/>
                  </a:lnTo>
                  <a:lnTo>
                    <a:pt x="96" y="292"/>
                  </a:lnTo>
                  <a:lnTo>
                    <a:pt x="79" y="283"/>
                  </a:lnTo>
                  <a:lnTo>
                    <a:pt x="79" y="283"/>
                  </a:lnTo>
                  <a:lnTo>
                    <a:pt x="70" y="283"/>
                  </a:lnTo>
                  <a:lnTo>
                    <a:pt x="61" y="283"/>
                  </a:lnTo>
                  <a:lnTo>
                    <a:pt x="52" y="274"/>
                  </a:lnTo>
                  <a:lnTo>
                    <a:pt x="52" y="266"/>
                  </a:lnTo>
                  <a:lnTo>
                    <a:pt x="44" y="266"/>
                  </a:lnTo>
                  <a:lnTo>
                    <a:pt x="35" y="266"/>
                  </a:lnTo>
                  <a:lnTo>
                    <a:pt x="26" y="266"/>
                  </a:lnTo>
                  <a:lnTo>
                    <a:pt x="17" y="266"/>
                  </a:lnTo>
                  <a:lnTo>
                    <a:pt x="8" y="133"/>
                  </a:lnTo>
                  <a:lnTo>
                    <a:pt x="0" y="62"/>
                  </a:lnTo>
                  <a:close/>
                </a:path>
              </a:pathLst>
            </a:custGeom>
            <a:solidFill>
              <a:schemeClr val="lt1"/>
            </a:solidFill>
            <a:ln w="9525" cap="flat" cmpd="sng">
              <a:solidFill>
                <a:srgbClr val="BFBFBF"/>
              </a:solidFill>
              <a:prstDash val="solid"/>
              <a:round/>
              <a:headEnd type="none" w="sm" len="sm"/>
              <a:tailEnd type="none" w="sm" len="sm"/>
            </a:ln>
          </p:spPr>
          <p:txBody>
            <a:bodyPr spcFirstLastPara="1" wrap="square" lIns="100575" tIns="50275" rIns="100575" bIns="50275" anchor="t" anchorCtr="0">
              <a:noAutofit/>
            </a:bodyPr>
            <a:lstStyle/>
            <a:p>
              <a:pPr marL="0" marR="0" lvl="0" indent="0" algn="l" rtl="0">
                <a:spcBef>
                  <a:spcPts val="0"/>
                </a:spcBef>
                <a:spcAft>
                  <a:spcPts val="0"/>
                </a:spcAft>
                <a:buNone/>
              </a:pPr>
              <a:endParaRPr sz="2207">
                <a:solidFill>
                  <a:schemeClr val="dk1"/>
                </a:solidFill>
                <a:latin typeface="Calibri"/>
                <a:ea typeface="Calibri"/>
                <a:cs typeface="Calibri"/>
                <a:sym typeface="Calibri"/>
              </a:endParaRPr>
            </a:p>
          </p:txBody>
        </p:sp>
        <p:sp>
          <p:nvSpPr>
            <p:cNvPr id="223" name="Google Shape;223;p5"/>
            <p:cNvSpPr/>
            <p:nvPr/>
          </p:nvSpPr>
          <p:spPr>
            <a:xfrm>
              <a:off x="8199513" y="1838306"/>
              <a:ext cx="235883" cy="408538"/>
            </a:xfrm>
            <a:custGeom>
              <a:avLst/>
              <a:gdLst/>
              <a:ahLst/>
              <a:cxnLst/>
              <a:rect l="l" t="t" r="r" b="b"/>
              <a:pathLst>
                <a:path w="194" h="336" extrusionOk="0">
                  <a:moveTo>
                    <a:pt x="9" y="336"/>
                  </a:moveTo>
                  <a:lnTo>
                    <a:pt x="0" y="336"/>
                  </a:lnTo>
                  <a:lnTo>
                    <a:pt x="0" y="328"/>
                  </a:lnTo>
                  <a:lnTo>
                    <a:pt x="0" y="319"/>
                  </a:lnTo>
                  <a:lnTo>
                    <a:pt x="9" y="319"/>
                  </a:lnTo>
                  <a:lnTo>
                    <a:pt x="9" y="310"/>
                  </a:lnTo>
                  <a:lnTo>
                    <a:pt x="9" y="310"/>
                  </a:lnTo>
                  <a:lnTo>
                    <a:pt x="9" y="301"/>
                  </a:lnTo>
                  <a:lnTo>
                    <a:pt x="9" y="292"/>
                  </a:lnTo>
                  <a:lnTo>
                    <a:pt x="18" y="292"/>
                  </a:lnTo>
                  <a:lnTo>
                    <a:pt x="18" y="283"/>
                  </a:lnTo>
                  <a:lnTo>
                    <a:pt x="18" y="275"/>
                  </a:lnTo>
                  <a:lnTo>
                    <a:pt x="27" y="266"/>
                  </a:lnTo>
                  <a:lnTo>
                    <a:pt x="27" y="266"/>
                  </a:lnTo>
                  <a:lnTo>
                    <a:pt x="27" y="257"/>
                  </a:lnTo>
                  <a:lnTo>
                    <a:pt x="27" y="248"/>
                  </a:lnTo>
                  <a:lnTo>
                    <a:pt x="27" y="248"/>
                  </a:lnTo>
                  <a:lnTo>
                    <a:pt x="27" y="239"/>
                  </a:lnTo>
                  <a:lnTo>
                    <a:pt x="18" y="230"/>
                  </a:lnTo>
                  <a:lnTo>
                    <a:pt x="18" y="230"/>
                  </a:lnTo>
                  <a:lnTo>
                    <a:pt x="18" y="221"/>
                  </a:lnTo>
                  <a:lnTo>
                    <a:pt x="18" y="213"/>
                  </a:lnTo>
                  <a:lnTo>
                    <a:pt x="27" y="213"/>
                  </a:lnTo>
                  <a:lnTo>
                    <a:pt x="9" y="27"/>
                  </a:lnTo>
                  <a:lnTo>
                    <a:pt x="9" y="27"/>
                  </a:lnTo>
                  <a:lnTo>
                    <a:pt x="9" y="27"/>
                  </a:lnTo>
                  <a:lnTo>
                    <a:pt x="18" y="27"/>
                  </a:lnTo>
                  <a:lnTo>
                    <a:pt x="27" y="27"/>
                  </a:lnTo>
                  <a:lnTo>
                    <a:pt x="36" y="27"/>
                  </a:lnTo>
                  <a:lnTo>
                    <a:pt x="44" y="18"/>
                  </a:lnTo>
                  <a:lnTo>
                    <a:pt x="44" y="18"/>
                  </a:lnTo>
                  <a:lnTo>
                    <a:pt x="80" y="9"/>
                  </a:lnTo>
                  <a:lnTo>
                    <a:pt x="159" y="0"/>
                  </a:lnTo>
                  <a:lnTo>
                    <a:pt x="168" y="9"/>
                  </a:lnTo>
                  <a:lnTo>
                    <a:pt x="176" y="80"/>
                  </a:lnTo>
                  <a:lnTo>
                    <a:pt x="185" y="213"/>
                  </a:lnTo>
                  <a:lnTo>
                    <a:pt x="185" y="213"/>
                  </a:lnTo>
                  <a:lnTo>
                    <a:pt x="194" y="221"/>
                  </a:lnTo>
                  <a:lnTo>
                    <a:pt x="185" y="230"/>
                  </a:lnTo>
                  <a:lnTo>
                    <a:pt x="194" y="230"/>
                  </a:lnTo>
                  <a:lnTo>
                    <a:pt x="194" y="239"/>
                  </a:lnTo>
                  <a:lnTo>
                    <a:pt x="185" y="239"/>
                  </a:lnTo>
                  <a:lnTo>
                    <a:pt x="168" y="248"/>
                  </a:lnTo>
                  <a:lnTo>
                    <a:pt x="168" y="248"/>
                  </a:lnTo>
                  <a:lnTo>
                    <a:pt x="159" y="248"/>
                  </a:lnTo>
                  <a:lnTo>
                    <a:pt x="159" y="248"/>
                  </a:lnTo>
                  <a:lnTo>
                    <a:pt x="159" y="248"/>
                  </a:lnTo>
                  <a:lnTo>
                    <a:pt x="159" y="257"/>
                  </a:lnTo>
                  <a:lnTo>
                    <a:pt x="159" y="266"/>
                  </a:lnTo>
                  <a:lnTo>
                    <a:pt x="150" y="266"/>
                  </a:lnTo>
                  <a:lnTo>
                    <a:pt x="150" y="275"/>
                  </a:lnTo>
                  <a:lnTo>
                    <a:pt x="150" y="283"/>
                  </a:lnTo>
                  <a:lnTo>
                    <a:pt x="141" y="283"/>
                  </a:lnTo>
                  <a:lnTo>
                    <a:pt x="132" y="283"/>
                  </a:lnTo>
                  <a:lnTo>
                    <a:pt x="132" y="292"/>
                  </a:lnTo>
                  <a:lnTo>
                    <a:pt x="132" y="301"/>
                  </a:lnTo>
                  <a:lnTo>
                    <a:pt x="132" y="310"/>
                  </a:lnTo>
                  <a:lnTo>
                    <a:pt x="124" y="310"/>
                  </a:lnTo>
                  <a:lnTo>
                    <a:pt x="115" y="310"/>
                  </a:lnTo>
                  <a:lnTo>
                    <a:pt x="115" y="310"/>
                  </a:lnTo>
                  <a:lnTo>
                    <a:pt x="106" y="301"/>
                  </a:lnTo>
                  <a:lnTo>
                    <a:pt x="106" y="292"/>
                  </a:lnTo>
                  <a:lnTo>
                    <a:pt x="106" y="301"/>
                  </a:lnTo>
                  <a:lnTo>
                    <a:pt x="97" y="301"/>
                  </a:lnTo>
                  <a:lnTo>
                    <a:pt x="97" y="310"/>
                  </a:lnTo>
                  <a:lnTo>
                    <a:pt x="97" y="319"/>
                  </a:lnTo>
                  <a:lnTo>
                    <a:pt x="97" y="319"/>
                  </a:lnTo>
                  <a:lnTo>
                    <a:pt x="88" y="328"/>
                  </a:lnTo>
                  <a:lnTo>
                    <a:pt x="88" y="319"/>
                  </a:lnTo>
                  <a:lnTo>
                    <a:pt x="80" y="319"/>
                  </a:lnTo>
                  <a:lnTo>
                    <a:pt x="80" y="319"/>
                  </a:lnTo>
                  <a:lnTo>
                    <a:pt x="71" y="319"/>
                  </a:lnTo>
                  <a:lnTo>
                    <a:pt x="71" y="319"/>
                  </a:lnTo>
                  <a:lnTo>
                    <a:pt x="62" y="328"/>
                  </a:lnTo>
                  <a:lnTo>
                    <a:pt x="62" y="328"/>
                  </a:lnTo>
                  <a:lnTo>
                    <a:pt x="62" y="336"/>
                  </a:lnTo>
                  <a:lnTo>
                    <a:pt x="62" y="328"/>
                  </a:lnTo>
                  <a:lnTo>
                    <a:pt x="44" y="319"/>
                  </a:lnTo>
                  <a:lnTo>
                    <a:pt x="36" y="328"/>
                  </a:lnTo>
                  <a:lnTo>
                    <a:pt x="27" y="328"/>
                  </a:lnTo>
                  <a:lnTo>
                    <a:pt x="36" y="328"/>
                  </a:lnTo>
                  <a:lnTo>
                    <a:pt x="27" y="336"/>
                  </a:lnTo>
                  <a:lnTo>
                    <a:pt x="27" y="328"/>
                  </a:lnTo>
                  <a:lnTo>
                    <a:pt x="18" y="328"/>
                  </a:lnTo>
                  <a:lnTo>
                    <a:pt x="9" y="328"/>
                  </a:lnTo>
                  <a:lnTo>
                    <a:pt x="9" y="336"/>
                  </a:lnTo>
                  <a:lnTo>
                    <a:pt x="9" y="336"/>
                  </a:lnTo>
                  <a:lnTo>
                    <a:pt x="9" y="336"/>
                  </a:lnTo>
                </a:path>
              </a:pathLst>
            </a:custGeom>
            <a:solidFill>
              <a:schemeClr val="accent4"/>
            </a:solidFill>
            <a:ln w="9525" cap="flat" cmpd="sng">
              <a:solidFill>
                <a:srgbClr val="BFBFBF"/>
              </a:solidFill>
              <a:prstDash val="solid"/>
              <a:round/>
              <a:headEnd type="none" w="med" len="med"/>
              <a:tailEnd type="none" w="med" len="med"/>
            </a:ln>
          </p:spPr>
          <p:txBody>
            <a:bodyPr spcFirstLastPara="1" wrap="square" lIns="100575" tIns="50275" rIns="100575" bIns="50275" anchor="t" anchorCtr="0">
              <a:noAutofit/>
            </a:bodyPr>
            <a:lstStyle/>
            <a:p>
              <a:pPr marL="0" marR="0" lvl="0" indent="0" algn="l" rtl="0">
                <a:spcBef>
                  <a:spcPts val="0"/>
                </a:spcBef>
                <a:spcAft>
                  <a:spcPts val="0"/>
                </a:spcAft>
                <a:buNone/>
              </a:pPr>
              <a:endParaRPr sz="2207">
                <a:solidFill>
                  <a:schemeClr val="dk1"/>
                </a:solidFill>
                <a:latin typeface="Calibri"/>
                <a:ea typeface="Calibri"/>
                <a:cs typeface="Calibri"/>
                <a:sym typeface="Calibri"/>
              </a:endParaRPr>
            </a:p>
          </p:txBody>
        </p:sp>
        <p:sp>
          <p:nvSpPr>
            <p:cNvPr id="224" name="Google Shape;224;p5"/>
            <p:cNvSpPr/>
            <p:nvPr/>
          </p:nvSpPr>
          <p:spPr>
            <a:xfrm>
              <a:off x="7815292" y="1387214"/>
              <a:ext cx="374494" cy="419482"/>
            </a:xfrm>
            <a:custGeom>
              <a:avLst/>
              <a:gdLst/>
              <a:ahLst/>
              <a:cxnLst/>
              <a:rect l="l" t="t" r="r" b="b"/>
              <a:pathLst>
                <a:path w="308" h="345" extrusionOk="0">
                  <a:moveTo>
                    <a:pt x="35" y="18"/>
                  </a:moveTo>
                  <a:lnTo>
                    <a:pt x="44" y="18"/>
                  </a:lnTo>
                  <a:lnTo>
                    <a:pt x="44" y="18"/>
                  </a:lnTo>
                  <a:lnTo>
                    <a:pt x="52" y="18"/>
                  </a:lnTo>
                  <a:lnTo>
                    <a:pt x="70" y="9"/>
                  </a:lnTo>
                  <a:lnTo>
                    <a:pt x="79" y="9"/>
                  </a:lnTo>
                  <a:lnTo>
                    <a:pt x="88" y="9"/>
                  </a:lnTo>
                  <a:lnTo>
                    <a:pt x="88" y="0"/>
                  </a:lnTo>
                  <a:lnTo>
                    <a:pt x="96" y="0"/>
                  </a:lnTo>
                  <a:lnTo>
                    <a:pt x="105" y="0"/>
                  </a:lnTo>
                  <a:lnTo>
                    <a:pt x="105" y="0"/>
                  </a:lnTo>
                  <a:lnTo>
                    <a:pt x="105" y="9"/>
                  </a:lnTo>
                  <a:lnTo>
                    <a:pt x="105" y="9"/>
                  </a:lnTo>
                  <a:lnTo>
                    <a:pt x="105" y="18"/>
                  </a:lnTo>
                  <a:lnTo>
                    <a:pt x="105" y="18"/>
                  </a:lnTo>
                  <a:lnTo>
                    <a:pt x="96" y="27"/>
                  </a:lnTo>
                  <a:lnTo>
                    <a:pt x="105" y="27"/>
                  </a:lnTo>
                  <a:lnTo>
                    <a:pt x="105" y="18"/>
                  </a:lnTo>
                  <a:lnTo>
                    <a:pt x="114" y="18"/>
                  </a:lnTo>
                  <a:lnTo>
                    <a:pt x="123" y="27"/>
                  </a:lnTo>
                  <a:lnTo>
                    <a:pt x="132" y="27"/>
                  </a:lnTo>
                  <a:lnTo>
                    <a:pt x="132" y="27"/>
                  </a:lnTo>
                  <a:lnTo>
                    <a:pt x="132" y="27"/>
                  </a:lnTo>
                  <a:lnTo>
                    <a:pt x="140" y="35"/>
                  </a:lnTo>
                  <a:lnTo>
                    <a:pt x="149" y="44"/>
                  </a:lnTo>
                  <a:lnTo>
                    <a:pt x="202" y="53"/>
                  </a:lnTo>
                  <a:lnTo>
                    <a:pt x="220" y="62"/>
                  </a:lnTo>
                  <a:lnTo>
                    <a:pt x="220" y="62"/>
                  </a:lnTo>
                  <a:lnTo>
                    <a:pt x="228" y="62"/>
                  </a:lnTo>
                  <a:lnTo>
                    <a:pt x="237" y="62"/>
                  </a:lnTo>
                  <a:lnTo>
                    <a:pt x="237" y="62"/>
                  </a:lnTo>
                  <a:lnTo>
                    <a:pt x="255" y="62"/>
                  </a:lnTo>
                  <a:lnTo>
                    <a:pt x="255" y="71"/>
                  </a:lnTo>
                  <a:lnTo>
                    <a:pt x="255" y="80"/>
                  </a:lnTo>
                  <a:lnTo>
                    <a:pt x="264" y="80"/>
                  </a:lnTo>
                  <a:lnTo>
                    <a:pt x="272" y="80"/>
                  </a:lnTo>
                  <a:lnTo>
                    <a:pt x="272" y="80"/>
                  </a:lnTo>
                  <a:lnTo>
                    <a:pt x="272" y="88"/>
                  </a:lnTo>
                  <a:lnTo>
                    <a:pt x="281" y="88"/>
                  </a:lnTo>
                  <a:lnTo>
                    <a:pt x="272" y="97"/>
                  </a:lnTo>
                  <a:lnTo>
                    <a:pt x="272" y="106"/>
                  </a:lnTo>
                  <a:lnTo>
                    <a:pt x="272" y="106"/>
                  </a:lnTo>
                  <a:lnTo>
                    <a:pt x="281" y="106"/>
                  </a:lnTo>
                  <a:lnTo>
                    <a:pt x="290" y="106"/>
                  </a:lnTo>
                  <a:lnTo>
                    <a:pt x="281" y="115"/>
                  </a:lnTo>
                  <a:lnTo>
                    <a:pt x="281" y="124"/>
                  </a:lnTo>
                  <a:lnTo>
                    <a:pt x="290" y="124"/>
                  </a:lnTo>
                  <a:lnTo>
                    <a:pt x="290" y="124"/>
                  </a:lnTo>
                  <a:lnTo>
                    <a:pt x="290" y="124"/>
                  </a:lnTo>
                  <a:lnTo>
                    <a:pt x="290" y="133"/>
                  </a:lnTo>
                  <a:lnTo>
                    <a:pt x="290" y="133"/>
                  </a:lnTo>
                  <a:lnTo>
                    <a:pt x="290" y="142"/>
                  </a:lnTo>
                  <a:lnTo>
                    <a:pt x="281" y="142"/>
                  </a:lnTo>
                  <a:lnTo>
                    <a:pt x="281" y="150"/>
                  </a:lnTo>
                  <a:lnTo>
                    <a:pt x="281" y="150"/>
                  </a:lnTo>
                  <a:lnTo>
                    <a:pt x="272" y="159"/>
                  </a:lnTo>
                  <a:lnTo>
                    <a:pt x="272" y="168"/>
                  </a:lnTo>
                  <a:lnTo>
                    <a:pt x="272" y="177"/>
                  </a:lnTo>
                  <a:lnTo>
                    <a:pt x="281" y="177"/>
                  </a:lnTo>
                  <a:lnTo>
                    <a:pt x="281" y="168"/>
                  </a:lnTo>
                  <a:lnTo>
                    <a:pt x="281" y="168"/>
                  </a:lnTo>
                  <a:lnTo>
                    <a:pt x="290" y="159"/>
                  </a:lnTo>
                  <a:lnTo>
                    <a:pt x="290" y="150"/>
                  </a:lnTo>
                  <a:lnTo>
                    <a:pt x="290" y="150"/>
                  </a:lnTo>
                  <a:lnTo>
                    <a:pt x="299" y="150"/>
                  </a:lnTo>
                  <a:lnTo>
                    <a:pt x="299" y="142"/>
                  </a:lnTo>
                  <a:lnTo>
                    <a:pt x="308" y="150"/>
                  </a:lnTo>
                  <a:lnTo>
                    <a:pt x="308" y="150"/>
                  </a:lnTo>
                  <a:lnTo>
                    <a:pt x="308" y="159"/>
                  </a:lnTo>
                  <a:lnTo>
                    <a:pt x="299" y="177"/>
                  </a:lnTo>
                  <a:lnTo>
                    <a:pt x="299" y="186"/>
                  </a:lnTo>
                  <a:lnTo>
                    <a:pt x="299" y="186"/>
                  </a:lnTo>
                  <a:lnTo>
                    <a:pt x="308" y="203"/>
                  </a:lnTo>
                  <a:lnTo>
                    <a:pt x="308" y="203"/>
                  </a:lnTo>
                  <a:lnTo>
                    <a:pt x="299" y="203"/>
                  </a:lnTo>
                  <a:lnTo>
                    <a:pt x="299" y="212"/>
                  </a:lnTo>
                  <a:lnTo>
                    <a:pt x="290" y="221"/>
                  </a:lnTo>
                  <a:lnTo>
                    <a:pt x="290" y="230"/>
                  </a:lnTo>
                  <a:lnTo>
                    <a:pt x="299" y="239"/>
                  </a:lnTo>
                  <a:lnTo>
                    <a:pt x="299" y="239"/>
                  </a:lnTo>
                  <a:lnTo>
                    <a:pt x="290" y="248"/>
                  </a:lnTo>
                  <a:lnTo>
                    <a:pt x="290" y="256"/>
                  </a:lnTo>
                  <a:lnTo>
                    <a:pt x="290" y="256"/>
                  </a:lnTo>
                  <a:lnTo>
                    <a:pt x="290" y="265"/>
                  </a:lnTo>
                  <a:lnTo>
                    <a:pt x="290" y="274"/>
                  </a:lnTo>
                  <a:lnTo>
                    <a:pt x="290" y="292"/>
                  </a:lnTo>
                  <a:lnTo>
                    <a:pt x="290" y="292"/>
                  </a:lnTo>
                  <a:lnTo>
                    <a:pt x="299" y="301"/>
                  </a:lnTo>
                  <a:lnTo>
                    <a:pt x="299" y="301"/>
                  </a:lnTo>
                  <a:lnTo>
                    <a:pt x="299" y="310"/>
                  </a:lnTo>
                  <a:lnTo>
                    <a:pt x="299" y="318"/>
                  </a:lnTo>
                  <a:lnTo>
                    <a:pt x="299" y="318"/>
                  </a:lnTo>
                  <a:lnTo>
                    <a:pt x="299" y="327"/>
                  </a:lnTo>
                  <a:lnTo>
                    <a:pt x="299" y="336"/>
                  </a:lnTo>
                  <a:lnTo>
                    <a:pt x="299" y="336"/>
                  </a:lnTo>
                  <a:lnTo>
                    <a:pt x="228" y="345"/>
                  </a:lnTo>
                  <a:lnTo>
                    <a:pt x="140" y="345"/>
                  </a:lnTo>
                  <a:lnTo>
                    <a:pt x="132" y="336"/>
                  </a:lnTo>
                  <a:lnTo>
                    <a:pt x="114" y="336"/>
                  </a:lnTo>
                  <a:lnTo>
                    <a:pt x="114" y="327"/>
                  </a:lnTo>
                  <a:lnTo>
                    <a:pt x="114" y="327"/>
                  </a:lnTo>
                  <a:lnTo>
                    <a:pt x="105" y="318"/>
                  </a:lnTo>
                  <a:lnTo>
                    <a:pt x="105" y="318"/>
                  </a:lnTo>
                  <a:lnTo>
                    <a:pt x="105" y="310"/>
                  </a:lnTo>
                  <a:lnTo>
                    <a:pt x="105" y="301"/>
                  </a:lnTo>
                  <a:lnTo>
                    <a:pt x="105" y="292"/>
                  </a:lnTo>
                  <a:lnTo>
                    <a:pt x="105" y="283"/>
                  </a:lnTo>
                  <a:lnTo>
                    <a:pt x="105" y="283"/>
                  </a:lnTo>
                  <a:lnTo>
                    <a:pt x="96" y="274"/>
                  </a:lnTo>
                  <a:lnTo>
                    <a:pt x="96" y="274"/>
                  </a:lnTo>
                  <a:lnTo>
                    <a:pt x="96" y="274"/>
                  </a:lnTo>
                  <a:lnTo>
                    <a:pt x="96" y="265"/>
                  </a:lnTo>
                  <a:lnTo>
                    <a:pt x="96" y="265"/>
                  </a:lnTo>
                  <a:lnTo>
                    <a:pt x="96" y="256"/>
                  </a:lnTo>
                  <a:lnTo>
                    <a:pt x="96" y="248"/>
                  </a:lnTo>
                  <a:lnTo>
                    <a:pt x="88" y="239"/>
                  </a:lnTo>
                  <a:lnTo>
                    <a:pt x="88" y="230"/>
                  </a:lnTo>
                  <a:lnTo>
                    <a:pt x="79" y="230"/>
                  </a:lnTo>
                  <a:lnTo>
                    <a:pt x="79" y="230"/>
                  </a:lnTo>
                  <a:lnTo>
                    <a:pt x="70" y="230"/>
                  </a:lnTo>
                  <a:lnTo>
                    <a:pt x="61" y="221"/>
                  </a:lnTo>
                  <a:lnTo>
                    <a:pt x="52" y="203"/>
                  </a:lnTo>
                  <a:lnTo>
                    <a:pt x="44" y="203"/>
                  </a:lnTo>
                  <a:lnTo>
                    <a:pt x="35" y="203"/>
                  </a:lnTo>
                  <a:lnTo>
                    <a:pt x="35" y="195"/>
                  </a:lnTo>
                  <a:lnTo>
                    <a:pt x="35" y="195"/>
                  </a:lnTo>
                  <a:lnTo>
                    <a:pt x="26" y="186"/>
                  </a:lnTo>
                  <a:lnTo>
                    <a:pt x="17" y="186"/>
                  </a:lnTo>
                  <a:lnTo>
                    <a:pt x="8" y="186"/>
                  </a:lnTo>
                  <a:lnTo>
                    <a:pt x="0" y="177"/>
                  </a:lnTo>
                  <a:lnTo>
                    <a:pt x="8" y="168"/>
                  </a:lnTo>
                  <a:lnTo>
                    <a:pt x="8" y="159"/>
                  </a:lnTo>
                  <a:lnTo>
                    <a:pt x="0" y="150"/>
                  </a:lnTo>
                  <a:lnTo>
                    <a:pt x="8" y="142"/>
                  </a:lnTo>
                  <a:lnTo>
                    <a:pt x="8" y="133"/>
                  </a:lnTo>
                  <a:lnTo>
                    <a:pt x="8" y="124"/>
                  </a:lnTo>
                  <a:lnTo>
                    <a:pt x="8" y="115"/>
                  </a:lnTo>
                  <a:lnTo>
                    <a:pt x="0" y="115"/>
                  </a:lnTo>
                  <a:lnTo>
                    <a:pt x="0" y="106"/>
                  </a:lnTo>
                  <a:lnTo>
                    <a:pt x="0" y="97"/>
                  </a:lnTo>
                  <a:lnTo>
                    <a:pt x="0" y="97"/>
                  </a:lnTo>
                  <a:lnTo>
                    <a:pt x="0" y="88"/>
                  </a:lnTo>
                  <a:lnTo>
                    <a:pt x="0" y="88"/>
                  </a:lnTo>
                  <a:lnTo>
                    <a:pt x="17" y="80"/>
                  </a:lnTo>
                  <a:lnTo>
                    <a:pt x="26" y="71"/>
                  </a:lnTo>
                  <a:lnTo>
                    <a:pt x="26" y="71"/>
                  </a:lnTo>
                  <a:lnTo>
                    <a:pt x="26" y="62"/>
                  </a:lnTo>
                  <a:lnTo>
                    <a:pt x="26" y="27"/>
                  </a:lnTo>
                  <a:lnTo>
                    <a:pt x="26" y="27"/>
                  </a:lnTo>
                  <a:lnTo>
                    <a:pt x="35" y="18"/>
                  </a:lnTo>
                  <a:lnTo>
                    <a:pt x="35" y="18"/>
                  </a:lnTo>
                  <a:lnTo>
                    <a:pt x="35" y="18"/>
                  </a:lnTo>
                  <a:close/>
                </a:path>
              </a:pathLst>
            </a:custGeom>
            <a:solidFill>
              <a:schemeClr val="lt1"/>
            </a:solidFill>
            <a:ln w="9525" cap="flat" cmpd="sng">
              <a:solidFill>
                <a:srgbClr val="BFBFBF"/>
              </a:solidFill>
              <a:prstDash val="solid"/>
              <a:round/>
              <a:headEnd type="none" w="sm" len="sm"/>
              <a:tailEnd type="none" w="sm" len="sm"/>
            </a:ln>
          </p:spPr>
          <p:txBody>
            <a:bodyPr spcFirstLastPara="1" wrap="square" lIns="100575" tIns="50275" rIns="100575" bIns="50275" anchor="t" anchorCtr="0">
              <a:noAutofit/>
            </a:bodyPr>
            <a:lstStyle/>
            <a:p>
              <a:pPr marL="0" marR="0" lvl="0" indent="0" algn="l" rtl="0">
                <a:spcBef>
                  <a:spcPts val="0"/>
                </a:spcBef>
                <a:spcAft>
                  <a:spcPts val="0"/>
                </a:spcAft>
                <a:buNone/>
              </a:pPr>
              <a:endParaRPr sz="2207">
                <a:solidFill>
                  <a:schemeClr val="dk1"/>
                </a:solidFill>
                <a:latin typeface="Calibri"/>
                <a:ea typeface="Calibri"/>
                <a:cs typeface="Calibri"/>
                <a:sym typeface="Calibri"/>
              </a:endParaRPr>
            </a:p>
          </p:txBody>
        </p:sp>
        <p:sp>
          <p:nvSpPr>
            <p:cNvPr id="225" name="Google Shape;225;p5"/>
            <p:cNvSpPr/>
            <p:nvPr/>
          </p:nvSpPr>
          <p:spPr>
            <a:xfrm>
              <a:off x="5760439" y="978676"/>
              <a:ext cx="503378" cy="376925"/>
            </a:xfrm>
            <a:custGeom>
              <a:avLst/>
              <a:gdLst/>
              <a:ahLst/>
              <a:cxnLst/>
              <a:rect l="l" t="t" r="r" b="b"/>
              <a:pathLst>
                <a:path w="414" h="310" extrusionOk="0">
                  <a:moveTo>
                    <a:pt x="27" y="195"/>
                  </a:moveTo>
                  <a:lnTo>
                    <a:pt x="27" y="195"/>
                  </a:lnTo>
                  <a:lnTo>
                    <a:pt x="27" y="195"/>
                  </a:lnTo>
                  <a:lnTo>
                    <a:pt x="18" y="195"/>
                  </a:lnTo>
                  <a:lnTo>
                    <a:pt x="9" y="195"/>
                  </a:lnTo>
                  <a:lnTo>
                    <a:pt x="9" y="186"/>
                  </a:lnTo>
                  <a:lnTo>
                    <a:pt x="0" y="186"/>
                  </a:lnTo>
                  <a:lnTo>
                    <a:pt x="9" y="159"/>
                  </a:lnTo>
                  <a:lnTo>
                    <a:pt x="9" y="168"/>
                  </a:lnTo>
                  <a:lnTo>
                    <a:pt x="9" y="177"/>
                  </a:lnTo>
                  <a:lnTo>
                    <a:pt x="9" y="177"/>
                  </a:lnTo>
                  <a:lnTo>
                    <a:pt x="18" y="186"/>
                  </a:lnTo>
                  <a:lnTo>
                    <a:pt x="18" y="177"/>
                  </a:lnTo>
                  <a:lnTo>
                    <a:pt x="9" y="177"/>
                  </a:lnTo>
                  <a:lnTo>
                    <a:pt x="18" y="168"/>
                  </a:lnTo>
                  <a:lnTo>
                    <a:pt x="18" y="168"/>
                  </a:lnTo>
                  <a:lnTo>
                    <a:pt x="18" y="159"/>
                  </a:lnTo>
                  <a:lnTo>
                    <a:pt x="27" y="159"/>
                  </a:lnTo>
                  <a:lnTo>
                    <a:pt x="27" y="159"/>
                  </a:lnTo>
                  <a:lnTo>
                    <a:pt x="18" y="159"/>
                  </a:lnTo>
                  <a:lnTo>
                    <a:pt x="9" y="150"/>
                  </a:lnTo>
                  <a:lnTo>
                    <a:pt x="9" y="159"/>
                  </a:lnTo>
                  <a:lnTo>
                    <a:pt x="9" y="150"/>
                  </a:lnTo>
                  <a:lnTo>
                    <a:pt x="9" y="142"/>
                  </a:lnTo>
                  <a:lnTo>
                    <a:pt x="9" y="142"/>
                  </a:lnTo>
                  <a:lnTo>
                    <a:pt x="18" y="142"/>
                  </a:lnTo>
                  <a:lnTo>
                    <a:pt x="27" y="142"/>
                  </a:lnTo>
                  <a:lnTo>
                    <a:pt x="27" y="142"/>
                  </a:lnTo>
                  <a:lnTo>
                    <a:pt x="18" y="133"/>
                  </a:lnTo>
                  <a:lnTo>
                    <a:pt x="18" y="133"/>
                  </a:lnTo>
                  <a:lnTo>
                    <a:pt x="9" y="133"/>
                  </a:lnTo>
                  <a:lnTo>
                    <a:pt x="9" y="133"/>
                  </a:lnTo>
                  <a:lnTo>
                    <a:pt x="9" y="124"/>
                  </a:lnTo>
                  <a:lnTo>
                    <a:pt x="18" y="115"/>
                  </a:lnTo>
                  <a:lnTo>
                    <a:pt x="9" y="97"/>
                  </a:lnTo>
                  <a:lnTo>
                    <a:pt x="18" y="80"/>
                  </a:lnTo>
                  <a:lnTo>
                    <a:pt x="18" y="71"/>
                  </a:lnTo>
                  <a:lnTo>
                    <a:pt x="9" y="62"/>
                  </a:lnTo>
                  <a:lnTo>
                    <a:pt x="9" y="62"/>
                  </a:lnTo>
                  <a:lnTo>
                    <a:pt x="9" y="53"/>
                  </a:lnTo>
                  <a:lnTo>
                    <a:pt x="9" y="44"/>
                  </a:lnTo>
                  <a:lnTo>
                    <a:pt x="9" y="44"/>
                  </a:lnTo>
                  <a:lnTo>
                    <a:pt x="9" y="35"/>
                  </a:lnTo>
                  <a:lnTo>
                    <a:pt x="9" y="35"/>
                  </a:lnTo>
                  <a:lnTo>
                    <a:pt x="9" y="27"/>
                  </a:lnTo>
                  <a:lnTo>
                    <a:pt x="18" y="27"/>
                  </a:lnTo>
                  <a:lnTo>
                    <a:pt x="9" y="18"/>
                  </a:lnTo>
                  <a:lnTo>
                    <a:pt x="18" y="18"/>
                  </a:lnTo>
                  <a:lnTo>
                    <a:pt x="27" y="35"/>
                  </a:lnTo>
                  <a:lnTo>
                    <a:pt x="36" y="35"/>
                  </a:lnTo>
                  <a:lnTo>
                    <a:pt x="36" y="35"/>
                  </a:lnTo>
                  <a:lnTo>
                    <a:pt x="44" y="44"/>
                  </a:lnTo>
                  <a:lnTo>
                    <a:pt x="44" y="44"/>
                  </a:lnTo>
                  <a:lnTo>
                    <a:pt x="62" y="53"/>
                  </a:lnTo>
                  <a:lnTo>
                    <a:pt x="62" y="53"/>
                  </a:lnTo>
                  <a:lnTo>
                    <a:pt x="71" y="53"/>
                  </a:lnTo>
                  <a:lnTo>
                    <a:pt x="80" y="62"/>
                  </a:lnTo>
                  <a:lnTo>
                    <a:pt x="88" y="62"/>
                  </a:lnTo>
                  <a:lnTo>
                    <a:pt x="88" y="62"/>
                  </a:lnTo>
                  <a:lnTo>
                    <a:pt x="88" y="62"/>
                  </a:lnTo>
                  <a:lnTo>
                    <a:pt x="88" y="71"/>
                  </a:lnTo>
                  <a:lnTo>
                    <a:pt x="97" y="71"/>
                  </a:lnTo>
                  <a:lnTo>
                    <a:pt x="97" y="71"/>
                  </a:lnTo>
                  <a:lnTo>
                    <a:pt x="97" y="71"/>
                  </a:lnTo>
                  <a:lnTo>
                    <a:pt x="106" y="62"/>
                  </a:lnTo>
                  <a:lnTo>
                    <a:pt x="106" y="71"/>
                  </a:lnTo>
                  <a:lnTo>
                    <a:pt x="106" y="80"/>
                  </a:lnTo>
                  <a:lnTo>
                    <a:pt x="106" y="88"/>
                  </a:lnTo>
                  <a:lnTo>
                    <a:pt x="97" y="97"/>
                  </a:lnTo>
                  <a:lnTo>
                    <a:pt x="97" y="97"/>
                  </a:lnTo>
                  <a:lnTo>
                    <a:pt x="97" y="97"/>
                  </a:lnTo>
                  <a:lnTo>
                    <a:pt x="97" y="88"/>
                  </a:lnTo>
                  <a:lnTo>
                    <a:pt x="88" y="97"/>
                  </a:lnTo>
                  <a:lnTo>
                    <a:pt x="88" y="106"/>
                  </a:lnTo>
                  <a:lnTo>
                    <a:pt x="80" y="115"/>
                  </a:lnTo>
                  <a:lnTo>
                    <a:pt x="71" y="115"/>
                  </a:lnTo>
                  <a:lnTo>
                    <a:pt x="80" y="124"/>
                  </a:lnTo>
                  <a:lnTo>
                    <a:pt x="88" y="124"/>
                  </a:lnTo>
                  <a:lnTo>
                    <a:pt x="80" y="124"/>
                  </a:lnTo>
                  <a:lnTo>
                    <a:pt x="80" y="124"/>
                  </a:lnTo>
                  <a:lnTo>
                    <a:pt x="80" y="115"/>
                  </a:lnTo>
                  <a:lnTo>
                    <a:pt x="88" y="106"/>
                  </a:lnTo>
                  <a:lnTo>
                    <a:pt x="97" y="106"/>
                  </a:lnTo>
                  <a:lnTo>
                    <a:pt x="97" y="97"/>
                  </a:lnTo>
                  <a:lnTo>
                    <a:pt x="115" y="88"/>
                  </a:lnTo>
                  <a:lnTo>
                    <a:pt x="115" y="88"/>
                  </a:lnTo>
                  <a:lnTo>
                    <a:pt x="115" y="97"/>
                  </a:lnTo>
                  <a:lnTo>
                    <a:pt x="106" y="97"/>
                  </a:lnTo>
                  <a:lnTo>
                    <a:pt x="106" y="97"/>
                  </a:lnTo>
                  <a:lnTo>
                    <a:pt x="106" y="106"/>
                  </a:lnTo>
                  <a:lnTo>
                    <a:pt x="106" y="106"/>
                  </a:lnTo>
                  <a:lnTo>
                    <a:pt x="97" y="106"/>
                  </a:lnTo>
                  <a:lnTo>
                    <a:pt x="97" y="115"/>
                  </a:lnTo>
                  <a:lnTo>
                    <a:pt x="106" y="115"/>
                  </a:lnTo>
                  <a:lnTo>
                    <a:pt x="106" y="115"/>
                  </a:lnTo>
                  <a:lnTo>
                    <a:pt x="97" y="133"/>
                  </a:lnTo>
                  <a:lnTo>
                    <a:pt x="97" y="133"/>
                  </a:lnTo>
                  <a:lnTo>
                    <a:pt x="97" y="124"/>
                  </a:lnTo>
                  <a:lnTo>
                    <a:pt x="97" y="124"/>
                  </a:lnTo>
                  <a:lnTo>
                    <a:pt x="88" y="133"/>
                  </a:lnTo>
                  <a:lnTo>
                    <a:pt x="88" y="142"/>
                  </a:lnTo>
                  <a:lnTo>
                    <a:pt x="88" y="142"/>
                  </a:lnTo>
                  <a:lnTo>
                    <a:pt x="88" y="133"/>
                  </a:lnTo>
                  <a:lnTo>
                    <a:pt x="88" y="133"/>
                  </a:lnTo>
                  <a:lnTo>
                    <a:pt x="88" y="124"/>
                  </a:lnTo>
                  <a:lnTo>
                    <a:pt x="80" y="133"/>
                  </a:lnTo>
                  <a:lnTo>
                    <a:pt x="80" y="133"/>
                  </a:lnTo>
                  <a:lnTo>
                    <a:pt x="71" y="133"/>
                  </a:lnTo>
                  <a:lnTo>
                    <a:pt x="80" y="142"/>
                  </a:lnTo>
                  <a:lnTo>
                    <a:pt x="80" y="142"/>
                  </a:lnTo>
                  <a:lnTo>
                    <a:pt x="80" y="150"/>
                  </a:lnTo>
                  <a:lnTo>
                    <a:pt x="80" y="142"/>
                  </a:lnTo>
                  <a:lnTo>
                    <a:pt x="88" y="142"/>
                  </a:lnTo>
                  <a:lnTo>
                    <a:pt x="88" y="142"/>
                  </a:lnTo>
                  <a:lnTo>
                    <a:pt x="88" y="142"/>
                  </a:lnTo>
                  <a:lnTo>
                    <a:pt x="97" y="142"/>
                  </a:lnTo>
                  <a:lnTo>
                    <a:pt x="97" y="133"/>
                  </a:lnTo>
                  <a:lnTo>
                    <a:pt x="106" y="133"/>
                  </a:lnTo>
                  <a:lnTo>
                    <a:pt x="115" y="124"/>
                  </a:lnTo>
                  <a:lnTo>
                    <a:pt x="115" y="115"/>
                  </a:lnTo>
                  <a:lnTo>
                    <a:pt x="115" y="115"/>
                  </a:lnTo>
                  <a:lnTo>
                    <a:pt x="115" y="106"/>
                  </a:lnTo>
                  <a:lnTo>
                    <a:pt x="124" y="106"/>
                  </a:lnTo>
                  <a:lnTo>
                    <a:pt x="115" y="97"/>
                  </a:lnTo>
                  <a:lnTo>
                    <a:pt x="124" y="88"/>
                  </a:lnTo>
                  <a:lnTo>
                    <a:pt x="132" y="88"/>
                  </a:lnTo>
                  <a:lnTo>
                    <a:pt x="132" y="80"/>
                  </a:lnTo>
                  <a:lnTo>
                    <a:pt x="124" y="80"/>
                  </a:lnTo>
                  <a:lnTo>
                    <a:pt x="124" y="71"/>
                  </a:lnTo>
                  <a:lnTo>
                    <a:pt x="124" y="62"/>
                  </a:lnTo>
                  <a:lnTo>
                    <a:pt x="132" y="62"/>
                  </a:lnTo>
                  <a:lnTo>
                    <a:pt x="124" y="53"/>
                  </a:lnTo>
                  <a:lnTo>
                    <a:pt x="124" y="53"/>
                  </a:lnTo>
                  <a:lnTo>
                    <a:pt x="115" y="53"/>
                  </a:lnTo>
                  <a:lnTo>
                    <a:pt x="115" y="44"/>
                  </a:lnTo>
                  <a:lnTo>
                    <a:pt x="124" y="44"/>
                  </a:lnTo>
                  <a:lnTo>
                    <a:pt x="124" y="44"/>
                  </a:lnTo>
                  <a:lnTo>
                    <a:pt x="132" y="44"/>
                  </a:lnTo>
                  <a:lnTo>
                    <a:pt x="124" y="35"/>
                  </a:lnTo>
                  <a:lnTo>
                    <a:pt x="132" y="44"/>
                  </a:lnTo>
                  <a:lnTo>
                    <a:pt x="132" y="35"/>
                  </a:lnTo>
                  <a:lnTo>
                    <a:pt x="132" y="27"/>
                  </a:lnTo>
                  <a:lnTo>
                    <a:pt x="132" y="27"/>
                  </a:lnTo>
                  <a:lnTo>
                    <a:pt x="124" y="27"/>
                  </a:lnTo>
                  <a:lnTo>
                    <a:pt x="124" y="18"/>
                  </a:lnTo>
                  <a:lnTo>
                    <a:pt x="124" y="18"/>
                  </a:lnTo>
                  <a:lnTo>
                    <a:pt x="124" y="9"/>
                  </a:lnTo>
                  <a:lnTo>
                    <a:pt x="124" y="9"/>
                  </a:lnTo>
                  <a:lnTo>
                    <a:pt x="124" y="0"/>
                  </a:lnTo>
                  <a:lnTo>
                    <a:pt x="194" y="18"/>
                  </a:lnTo>
                  <a:lnTo>
                    <a:pt x="273" y="44"/>
                  </a:lnTo>
                  <a:lnTo>
                    <a:pt x="370" y="62"/>
                  </a:lnTo>
                  <a:lnTo>
                    <a:pt x="414" y="71"/>
                  </a:lnTo>
                  <a:lnTo>
                    <a:pt x="414" y="80"/>
                  </a:lnTo>
                  <a:lnTo>
                    <a:pt x="379" y="256"/>
                  </a:lnTo>
                  <a:lnTo>
                    <a:pt x="379" y="274"/>
                  </a:lnTo>
                  <a:lnTo>
                    <a:pt x="370" y="274"/>
                  </a:lnTo>
                  <a:lnTo>
                    <a:pt x="379" y="283"/>
                  </a:lnTo>
                  <a:lnTo>
                    <a:pt x="370" y="301"/>
                  </a:lnTo>
                  <a:lnTo>
                    <a:pt x="379" y="310"/>
                  </a:lnTo>
                  <a:lnTo>
                    <a:pt x="308" y="292"/>
                  </a:lnTo>
                  <a:lnTo>
                    <a:pt x="264" y="283"/>
                  </a:lnTo>
                  <a:lnTo>
                    <a:pt x="256" y="283"/>
                  </a:lnTo>
                  <a:lnTo>
                    <a:pt x="256" y="283"/>
                  </a:lnTo>
                  <a:lnTo>
                    <a:pt x="247" y="283"/>
                  </a:lnTo>
                  <a:lnTo>
                    <a:pt x="238" y="283"/>
                  </a:lnTo>
                  <a:lnTo>
                    <a:pt x="229" y="283"/>
                  </a:lnTo>
                  <a:lnTo>
                    <a:pt x="229" y="283"/>
                  </a:lnTo>
                  <a:lnTo>
                    <a:pt x="212" y="283"/>
                  </a:lnTo>
                  <a:lnTo>
                    <a:pt x="203" y="283"/>
                  </a:lnTo>
                  <a:lnTo>
                    <a:pt x="194" y="283"/>
                  </a:lnTo>
                  <a:lnTo>
                    <a:pt x="185" y="283"/>
                  </a:lnTo>
                  <a:lnTo>
                    <a:pt x="176" y="283"/>
                  </a:lnTo>
                  <a:lnTo>
                    <a:pt x="176" y="283"/>
                  </a:lnTo>
                  <a:lnTo>
                    <a:pt x="168" y="274"/>
                  </a:lnTo>
                  <a:lnTo>
                    <a:pt x="159" y="283"/>
                  </a:lnTo>
                  <a:lnTo>
                    <a:pt x="150" y="283"/>
                  </a:lnTo>
                  <a:lnTo>
                    <a:pt x="141" y="283"/>
                  </a:lnTo>
                  <a:lnTo>
                    <a:pt x="141" y="274"/>
                  </a:lnTo>
                  <a:lnTo>
                    <a:pt x="132" y="274"/>
                  </a:lnTo>
                  <a:lnTo>
                    <a:pt x="132" y="274"/>
                  </a:lnTo>
                  <a:lnTo>
                    <a:pt x="124" y="265"/>
                  </a:lnTo>
                  <a:lnTo>
                    <a:pt x="115" y="265"/>
                  </a:lnTo>
                  <a:lnTo>
                    <a:pt x="106" y="265"/>
                  </a:lnTo>
                  <a:lnTo>
                    <a:pt x="106" y="265"/>
                  </a:lnTo>
                  <a:lnTo>
                    <a:pt x="97" y="265"/>
                  </a:lnTo>
                  <a:lnTo>
                    <a:pt x="97" y="265"/>
                  </a:lnTo>
                  <a:lnTo>
                    <a:pt x="88" y="274"/>
                  </a:lnTo>
                  <a:lnTo>
                    <a:pt x="80" y="274"/>
                  </a:lnTo>
                  <a:lnTo>
                    <a:pt x="71" y="265"/>
                  </a:lnTo>
                  <a:lnTo>
                    <a:pt x="71" y="265"/>
                  </a:lnTo>
                  <a:lnTo>
                    <a:pt x="62" y="265"/>
                  </a:lnTo>
                  <a:lnTo>
                    <a:pt x="62" y="256"/>
                  </a:lnTo>
                  <a:lnTo>
                    <a:pt x="53" y="256"/>
                  </a:lnTo>
                  <a:lnTo>
                    <a:pt x="62" y="230"/>
                  </a:lnTo>
                  <a:lnTo>
                    <a:pt x="53" y="221"/>
                  </a:lnTo>
                  <a:lnTo>
                    <a:pt x="53" y="212"/>
                  </a:lnTo>
                  <a:lnTo>
                    <a:pt x="44" y="212"/>
                  </a:lnTo>
                  <a:lnTo>
                    <a:pt x="44" y="212"/>
                  </a:lnTo>
                  <a:lnTo>
                    <a:pt x="36" y="212"/>
                  </a:lnTo>
                  <a:lnTo>
                    <a:pt x="36" y="203"/>
                  </a:lnTo>
                  <a:lnTo>
                    <a:pt x="36" y="203"/>
                  </a:lnTo>
                  <a:lnTo>
                    <a:pt x="36" y="203"/>
                  </a:lnTo>
                  <a:lnTo>
                    <a:pt x="27" y="195"/>
                  </a:lnTo>
                  <a:close/>
                </a:path>
              </a:pathLst>
            </a:custGeom>
            <a:solidFill>
              <a:schemeClr val="lt1"/>
            </a:solidFill>
            <a:ln w="9525" cap="flat" cmpd="sng">
              <a:solidFill>
                <a:srgbClr val="BFBFBF"/>
              </a:solidFill>
              <a:prstDash val="solid"/>
              <a:round/>
              <a:headEnd type="none" w="sm" len="sm"/>
              <a:tailEnd type="none" w="sm" len="sm"/>
            </a:ln>
          </p:spPr>
          <p:txBody>
            <a:bodyPr spcFirstLastPara="1" wrap="square" lIns="100575" tIns="50275" rIns="100575" bIns="50275" anchor="t" anchorCtr="0">
              <a:noAutofit/>
            </a:bodyPr>
            <a:lstStyle/>
            <a:p>
              <a:pPr marL="0" marR="0" lvl="0" indent="0" algn="l" rtl="0">
                <a:spcBef>
                  <a:spcPts val="0"/>
                </a:spcBef>
                <a:spcAft>
                  <a:spcPts val="0"/>
                </a:spcAft>
                <a:buNone/>
              </a:pPr>
              <a:endParaRPr sz="2207">
                <a:solidFill>
                  <a:schemeClr val="dk1"/>
                </a:solidFill>
                <a:latin typeface="Calibri"/>
                <a:ea typeface="Calibri"/>
                <a:cs typeface="Calibri"/>
                <a:sym typeface="Calibri"/>
              </a:endParaRPr>
            </a:p>
          </p:txBody>
        </p:sp>
        <p:sp>
          <p:nvSpPr>
            <p:cNvPr id="226" name="Google Shape;226;p5"/>
            <p:cNvSpPr/>
            <p:nvPr/>
          </p:nvSpPr>
          <p:spPr>
            <a:xfrm>
              <a:off x="8691947" y="1698481"/>
              <a:ext cx="449879" cy="290597"/>
            </a:xfrm>
            <a:custGeom>
              <a:avLst/>
              <a:gdLst/>
              <a:ahLst/>
              <a:cxnLst/>
              <a:rect l="l" t="t" r="r" b="b"/>
              <a:pathLst>
                <a:path w="370" h="239" extrusionOk="0">
                  <a:moveTo>
                    <a:pt x="0" y="62"/>
                  </a:moveTo>
                  <a:lnTo>
                    <a:pt x="9" y="62"/>
                  </a:lnTo>
                  <a:lnTo>
                    <a:pt x="18" y="54"/>
                  </a:lnTo>
                  <a:lnTo>
                    <a:pt x="27" y="45"/>
                  </a:lnTo>
                  <a:lnTo>
                    <a:pt x="27" y="45"/>
                  </a:lnTo>
                  <a:lnTo>
                    <a:pt x="44" y="36"/>
                  </a:lnTo>
                  <a:lnTo>
                    <a:pt x="44" y="36"/>
                  </a:lnTo>
                  <a:lnTo>
                    <a:pt x="44" y="54"/>
                  </a:lnTo>
                  <a:lnTo>
                    <a:pt x="97" y="45"/>
                  </a:lnTo>
                  <a:lnTo>
                    <a:pt x="167" y="27"/>
                  </a:lnTo>
                  <a:lnTo>
                    <a:pt x="246" y="18"/>
                  </a:lnTo>
                  <a:lnTo>
                    <a:pt x="299" y="0"/>
                  </a:lnTo>
                  <a:lnTo>
                    <a:pt x="299" y="0"/>
                  </a:lnTo>
                  <a:lnTo>
                    <a:pt x="299" y="9"/>
                  </a:lnTo>
                  <a:lnTo>
                    <a:pt x="308" y="9"/>
                  </a:lnTo>
                  <a:lnTo>
                    <a:pt x="308" y="9"/>
                  </a:lnTo>
                  <a:lnTo>
                    <a:pt x="317" y="18"/>
                  </a:lnTo>
                  <a:lnTo>
                    <a:pt x="317" y="27"/>
                  </a:lnTo>
                  <a:lnTo>
                    <a:pt x="326" y="27"/>
                  </a:lnTo>
                  <a:lnTo>
                    <a:pt x="326" y="36"/>
                  </a:lnTo>
                  <a:lnTo>
                    <a:pt x="334" y="36"/>
                  </a:lnTo>
                  <a:lnTo>
                    <a:pt x="343" y="36"/>
                  </a:lnTo>
                  <a:lnTo>
                    <a:pt x="343" y="45"/>
                  </a:lnTo>
                  <a:lnTo>
                    <a:pt x="343" y="45"/>
                  </a:lnTo>
                  <a:lnTo>
                    <a:pt x="343" y="54"/>
                  </a:lnTo>
                  <a:lnTo>
                    <a:pt x="343" y="54"/>
                  </a:lnTo>
                  <a:lnTo>
                    <a:pt x="343" y="62"/>
                  </a:lnTo>
                  <a:lnTo>
                    <a:pt x="334" y="71"/>
                  </a:lnTo>
                  <a:lnTo>
                    <a:pt x="326" y="80"/>
                  </a:lnTo>
                  <a:lnTo>
                    <a:pt x="334" y="80"/>
                  </a:lnTo>
                  <a:lnTo>
                    <a:pt x="334" y="80"/>
                  </a:lnTo>
                  <a:lnTo>
                    <a:pt x="334" y="89"/>
                  </a:lnTo>
                  <a:lnTo>
                    <a:pt x="334" y="89"/>
                  </a:lnTo>
                  <a:lnTo>
                    <a:pt x="326" y="98"/>
                  </a:lnTo>
                  <a:lnTo>
                    <a:pt x="334" y="107"/>
                  </a:lnTo>
                  <a:lnTo>
                    <a:pt x="334" y="107"/>
                  </a:lnTo>
                  <a:lnTo>
                    <a:pt x="343" y="115"/>
                  </a:lnTo>
                  <a:lnTo>
                    <a:pt x="343" y="115"/>
                  </a:lnTo>
                  <a:lnTo>
                    <a:pt x="343" y="124"/>
                  </a:lnTo>
                  <a:lnTo>
                    <a:pt x="352" y="124"/>
                  </a:lnTo>
                  <a:lnTo>
                    <a:pt x="352" y="124"/>
                  </a:lnTo>
                  <a:lnTo>
                    <a:pt x="370" y="133"/>
                  </a:lnTo>
                  <a:lnTo>
                    <a:pt x="361" y="142"/>
                  </a:lnTo>
                  <a:lnTo>
                    <a:pt x="361" y="142"/>
                  </a:lnTo>
                  <a:lnTo>
                    <a:pt x="352" y="151"/>
                  </a:lnTo>
                  <a:lnTo>
                    <a:pt x="352" y="151"/>
                  </a:lnTo>
                  <a:lnTo>
                    <a:pt x="352" y="151"/>
                  </a:lnTo>
                  <a:lnTo>
                    <a:pt x="352" y="151"/>
                  </a:lnTo>
                  <a:lnTo>
                    <a:pt x="343" y="160"/>
                  </a:lnTo>
                  <a:lnTo>
                    <a:pt x="343" y="160"/>
                  </a:lnTo>
                  <a:lnTo>
                    <a:pt x="343" y="168"/>
                  </a:lnTo>
                  <a:lnTo>
                    <a:pt x="334" y="168"/>
                  </a:lnTo>
                  <a:lnTo>
                    <a:pt x="334" y="177"/>
                  </a:lnTo>
                  <a:lnTo>
                    <a:pt x="334" y="168"/>
                  </a:lnTo>
                  <a:lnTo>
                    <a:pt x="326" y="168"/>
                  </a:lnTo>
                  <a:lnTo>
                    <a:pt x="326" y="168"/>
                  </a:lnTo>
                  <a:lnTo>
                    <a:pt x="317" y="177"/>
                  </a:lnTo>
                  <a:lnTo>
                    <a:pt x="317" y="177"/>
                  </a:lnTo>
                  <a:lnTo>
                    <a:pt x="317" y="186"/>
                  </a:lnTo>
                  <a:lnTo>
                    <a:pt x="194" y="213"/>
                  </a:lnTo>
                  <a:lnTo>
                    <a:pt x="97" y="230"/>
                  </a:lnTo>
                  <a:lnTo>
                    <a:pt x="35" y="239"/>
                  </a:lnTo>
                  <a:lnTo>
                    <a:pt x="18" y="168"/>
                  </a:lnTo>
                  <a:lnTo>
                    <a:pt x="0" y="62"/>
                  </a:lnTo>
                  <a:lnTo>
                    <a:pt x="0" y="62"/>
                  </a:lnTo>
                  <a:close/>
                </a:path>
              </a:pathLst>
            </a:custGeom>
            <a:solidFill>
              <a:srgbClr val="FFBF00"/>
            </a:solidFill>
            <a:ln w="9525" cap="flat" cmpd="sng">
              <a:solidFill>
                <a:srgbClr val="BFBFBF"/>
              </a:solidFill>
              <a:prstDash val="solid"/>
              <a:round/>
              <a:headEnd type="none" w="sm" len="sm"/>
              <a:tailEnd type="none" w="sm" len="sm"/>
            </a:ln>
          </p:spPr>
          <p:txBody>
            <a:bodyPr spcFirstLastPara="1" wrap="square" lIns="100575" tIns="50275" rIns="100575" bIns="50275" anchor="t" anchorCtr="0">
              <a:noAutofit/>
            </a:bodyPr>
            <a:lstStyle/>
            <a:p>
              <a:pPr marL="0" marR="0" lvl="0" indent="0" algn="l" rtl="0">
                <a:spcBef>
                  <a:spcPts val="0"/>
                </a:spcBef>
                <a:spcAft>
                  <a:spcPts val="0"/>
                </a:spcAft>
                <a:buNone/>
              </a:pPr>
              <a:endParaRPr sz="2207">
                <a:solidFill>
                  <a:schemeClr val="dk1"/>
                </a:solidFill>
                <a:latin typeface="Calibri"/>
                <a:ea typeface="Calibri"/>
                <a:cs typeface="Calibri"/>
                <a:sym typeface="Calibri"/>
              </a:endParaRPr>
            </a:p>
          </p:txBody>
        </p:sp>
        <p:sp>
          <p:nvSpPr>
            <p:cNvPr id="227" name="Google Shape;227;p5"/>
            <p:cNvSpPr/>
            <p:nvPr/>
          </p:nvSpPr>
          <p:spPr>
            <a:xfrm>
              <a:off x="7066305" y="1182942"/>
              <a:ext cx="502162" cy="311267"/>
            </a:xfrm>
            <a:custGeom>
              <a:avLst/>
              <a:gdLst/>
              <a:ahLst/>
              <a:cxnLst/>
              <a:rect l="l" t="t" r="r" b="b"/>
              <a:pathLst>
                <a:path w="413" h="256" extrusionOk="0">
                  <a:moveTo>
                    <a:pt x="0" y="239"/>
                  </a:moveTo>
                  <a:lnTo>
                    <a:pt x="17" y="0"/>
                  </a:lnTo>
                  <a:lnTo>
                    <a:pt x="17" y="0"/>
                  </a:lnTo>
                  <a:lnTo>
                    <a:pt x="97" y="9"/>
                  </a:lnTo>
                  <a:lnTo>
                    <a:pt x="220" y="9"/>
                  </a:lnTo>
                  <a:lnTo>
                    <a:pt x="325" y="18"/>
                  </a:lnTo>
                  <a:lnTo>
                    <a:pt x="378" y="18"/>
                  </a:lnTo>
                  <a:lnTo>
                    <a:pt x="369" y="18"/>
                  </a:lnTo>
                  <a:lnTo>
                    <a:pt x="369" y="18"/>
                  </a:lnTo>
                  <a:lnTo>
                    <a:pt x="378" y="18"/>
                  </a:lnTo>
                  <a:lnTo>
                    <a:pt x="378" y="35"/>
                  </a:lnTo>
                  <a:lnTo>
                    <a:pt x="378" y="44"/>
                  </a:lnTo>
                  <a:lnTo>
                    <a:pt x="378" y="53"/>
                  </a:lnTo>
                  <a:lnTo>
                    <a:pt x="378" y="62"/>
                  </a:lnTo>
                  <a:lnTo>
                    <a:pt x="378" y="62"/>
                  </a:lnTo>
                  <a:lnTo>
                    <a:pt x="378" y="71"/>
                  </a:lnTo>
                  <a:lnTo>
                    <a:pt x="378" y="80"/>
                  </a:lnTo>
                  <a:lnTo>
                    <a:pt x="378" y="80"/>
                  </a:lnTo>
                  <a:lnTo>
                    <a:pt x="387" y="97"/>
                  </a:lnTo>
                  <a:lnTo>
                    <a:pt x="387" y="106"/>
                  </a:lnTo>
                  <a:lnTo>
                    <a:pt x="396" y="115"/>
                  </a:lnTo>
                  <a:lnTo>
                    <a:pt x="396" y="133"/>
                  </a:lnTo>
                  <a:lnTo>
                    <a:pt x="396" y="133"/>
                  </a:lnTo>
                  <a:lnTo>
                    <a:pt x="396" y="142"/>
                  </a:lnTo>
                  <a:lnTo>
                    <a:pt x="396" y="142"/>
                  </a:lnTo>
                  <a:lnTo>
                    <a:pt x="396" y="150"/>
                  </a:lnTo>
                  <a:lnTo>
                    <a:pt x="396" y="168"/>
                  </a:lnTo>
                  <a:lnTo>
                    <a:pt x="396" y="168"/>
                  </a:lnTo>
                  <a:lnTo>
                    <a:pt x="396" y="177"/>
                  </a:lnTo>
                  <a:lnTo>
                    <a:pt x="396" y="186"/>
                  </a:lnTo>
                  <a:lnTo>
                    <a:pt x="396" y="203"/>
                  </a:lnTo>
                  <a:lnTo>
                    <a:pt x="396" y="203"/>
                  </a:lnTo>
                  <a:lnTo>
                    <a:pt x="396" y="212"/>
                  </a:lnTo>
                  <a:lnTo>
                    <a:pt x="404" y="212"/>
                  </a:lnTo>
                  <a:lnTo>
                    <a:pt x="404" y="221"/>
                  </a:lnTo>
                  <a:lnTo>
                    <a:pt x="404" y="230"/>
                  </a:lnTo>
                  <a:lnTo>
                    <a:pt x="404" y="239"/>
                  </a:lnTo>
                  <a:lnTo>
                    <a:pt x="413" y="248"/>
                  </a:lnTo>
                  <a:lnTo>
                    <a:pt x="413" y="248"/>
                  </a:lnTo>
                  <a:lnTo>
                    <a:pt x="413" y="256"/>
                  </a:lnTo>
                  <a:lnTo>
                    <a:pt x="308" y="256"/>
                  </a:lnTo>
                  <a:lnTo>
                    <a:pt x="211" y="256"/>
                  </a:lnTo>
                  <a:lnTo>
                    <a:pt x="97" y="248"/>
                  </a:lnTo>
                  <a:lnTo>
                    <a:pt x="0" y="239"/>
                  </a:lnTo>
                  <a:close/>
                </a:path>
              </a:pathLst>
            </a:custGeom>
            <a:solidFill>
              <a:schemeClr val="lt1"/>
            </a:solidFill>
            <a:ln w="9525" cap="flat" cmpd="sng">
              <a:solidFill>
                <a:srgbClr val="BFBFBF"/>
              </a:solidFill>
              <a:prstDash val="solid"/>
              <a:round/>
              <a:headEnd type="none" w="sm" len="sm"/>
              <a:tailEnd type="none" w="sm" len="sm"/>
            </a:ln>
          </p:spPr>
          <p:txBody>
            <a:bodyPr spcFirstLastPara="1" wrap="square" lIns="100575" tIns="50275" rIns="100575" bIns="50275" anchor="t" anchorCtr="0">
              <a:noAutofit/>
            </a:bodyPr>
            <a:lstStyle/>
            <a:p>
              <a:pPr marL="0" marR="0" lvl="0" indent="0" algn="l" rtl="0">
                <a:spcBef>
                  <a:spcPts val="0"/>
                </a:spcBef>
                <a:spcAft>
                  <a:spcPts val="0"/>
                </a:spcAft>
                <a:buNone/>
              </a:pPr>
              <a:endParaRPr sz="2207">
                <a:solidFill>
                  <a:schemeClr val="dk1"/>
                </a:solidFill>
                <a:latin typeface="Calibri"/>
                <a:ea typeface="Calibri"/>
                <a:cs typeface="Calibri"/>
                <a:sym typeface="Calibri"/>
              </a:endParaRPr>
            </a:p>
          </p:txBody>
        </p:sp>
        <p:grpSp>
          <p:nvGrpSpPr>
            <p:cNvPr id="228" name="Google Shape;228;p5"/>
            <p:cNvGrpSpPr/>
            <p:nvPr/>
          </p:nvGrpSpPr>
          <p:grpSpPr>
            <a:xfrm>
              <a:off x="8745441" y="1387214"/>
              <a:ext cx="566602" cy="430425"/>
              <a:chOff x="4630738" y="1803401"/>
              <a:chExt cx="739775" cy="561976"/>
            </a:xfrm>
          </p:grpSpPr>
          <p:sp>
            <p:nvSpPr>
              <p:cNvPr id="229" name="Google Shape;229;p5"/>
              <p:cNvSpPr/>
              <p:nvPr/>
            </p:nvSpPr>
            <p:spPr>
              <a:xfrm>
                <a:off x="4630738" y="1803401"/>
                <a:ext cx="587375" cy="533400"/>
              </a:xfrm>
              <a:custGeom>
                <a:avLst/>
                <a:gdLst/>
                <a:ahLst/>
                <a:cxnLst/>
                <a:rect l="l" t="t" r="r" b="b"/>
                <a:pathLst>
                  <a:path w="370" h="336" extrusionOk="0">
                    <a:moveTo>
                      <a:pt x="0" y="292"/>
                    </a:moveTo>
                    <a:lnTo>
                      <a:pt x="0" y="292"/>
                    </a:lnTo>
                    <a:lnTo>
                      <a:pt x="9" y="274"/>
                    </a:lnTo>
                    <a:lnTo>
                      <a:pt x="18" y="265"/>
                    </a:lnTo>
                    <a:lnTo>
                      <a:pt x="27" y="256"/>
                    </a:lnTo>
                    <a:lnTo>
                      <a:pt x="27" y="256"/>
                    </a:lnTo>
                    <a:lnTo>
                      <a:pt x="35" y="248"/>
                    </a:lnTo>
                    <a:lnTo>
                      <a:pt x="44" y="239"/>
                    </a:lnTo>
                    <a:lnTo>
                      <a:pt x="44" y="239"/>
                    </a:lnTo>
                    <a:lnTo>
                      <a:pt x="35" y="221"/>
                    </a:lnTo>
                    <a:lnTo>
                      <a:pt x="35" y="221"/>
                    </a:lnTo>
                    <a:lnTo>
                      <a:pt x="35" y="221"/>
                    </a:lnTo>
                    <a:lnTo>
                      <a:pt x="27" y="212"/>
                    </a:lnTo>
                    <a:lnTo>
                      <a:pt x="27" y="212"/>
                    </a:lnTo>
                    <a:lnTo>
                      <a:pt x="27" y="203"/>
                    </a:lnTo>
                    <a:lnTo>
                      <a:pt x="27" y="203"/>
                    </a:lnTo>
                    <a:lnTo>
                      <a:pt x="27" y="203"/>
                    </a:lnTo>
                    <a:lnTo>
                      <a:pt x="35" y="195"/>
                    </a:lnTo>
                    <a:lnTo>
                      <a:pt x="35" y="195"/>
                    </a:lnTo>
                    <a:lnTo>
                      <a:pt x="44" y="195"/>
                    </a:lnTo>
                    <a:lnTo>
                      <a:pt x="53" y="186"/>
                    </a:lnTo>
                    <a:lnTo>
                      <a:pt x="71" y="186"/>
                    </a:lnTo>
                    <a:lnTo>
                      <a:pt x="97" y="186"/>
                    </a:lnTo>
                    <a:lnTo>
                      <a:pt x="106" y="186"/>
                    </a:lnTo>
                    <a:lnTo>
                      <a:pt x="114" y="186"/>
                    </a:lnTo>
                    <a:lnTo>
                      <a:pt x="132" y="177"/>
                    </a:lnTo>
                    <a:lnTo>
                      <a:pt x="141" y="177"/>
                    </a:lnTo>
                    <a:lnTo>
                      <a:pt x="141" y="177"/>
                    </a:lnTo>
                    <a:lnTo>
                      <a:pt x="150" y="177"/>
                    </a:lnTo>
                    <a:lnTo>
                      <a:pt x="150" y="177"/>
                    </a:lnTo>
                    <a:lnTo>
                      <a:pt x="158" y="168"/>
                    </a:lnTo>
                    <a:lnTo>
                      <a:pt x="158" y="159"/>
                    </a:lnTo>
                    <a:lnTo>
                      <a:pt x="167" y="159"/>
                    </a:lnTo>
                    <a:lnTo>
                      <a:pt x="167" y="150"/>
                    </a:lnTo>
                    <a:lnTo>
                      <a:pt x="176" y="150"/>
                    </a:lnTo>
                    <a:lnTo>
                      <a:pt x="176" y="150"/>
                    </a:lnTo>
                    <a:lnTo>
                      <a:pt x="176" y="142"/>
                    </a:lnTo>
                    <a:lnTo>
                      <a:pt x="176" y="142"/>
                    </a:lnTo>
                    <a:lnTo>
                      <a:pt x="176" y="133"/>
                    </a:lnTo>
                    <a:lnTo>
                      <a:pt x="167" y="124"/>
                    </a:lnTo>
                    <a:lnTo>
                      <a:pt x="176" y="124"/>
                    </a:lnTo>
                    <a:lnTo>
                      <a:pt x="176" y="115"/>
                    </a:lnTo>
                    <a:lnTo>
                      <a:pt x="176" y="115"/>
                    </a:lnTo>
                    <a:lnTo>
                      <a:pt x="176" y="115"/>
                    </a:lnTo>
                    <a:lnTo>
                      <a:pt x="167" y="106"/>
                    </a:lnTo>
                    <a:lnTo>
                      <a:pt x="167" y="106"/>
                    </a:lnTo>
                    <a:lnTo>
                      <a:pt x="167" y="115"/>
                    </a:lnTo>
                    <a:lnTo>
                      <a:pt x="167" y="115"/>
                    </a:lnTo>
                    <a:lnTo>
                      <a:pt x="158" y="106"/>
                    </a:lnTo>
                    <a:lnTo>
                      <a:pt x="158" y="106"/>
                    </a:lnTo>
                    <a:lnTo>
                      <a:pt x="167" y="97"/>
                    </a:lnTo>
                    <a:lnTo>
                      <a:pt x="176" y="88"/>
                    </a:lnTo>
                    <a:lnTo>
                      <a:pt x="176" y="88"/>
                    </a:lnTo>
                    <a:lnTo>
                      <a:pt x="185" y="80"/>
                    </a:lnTo>
                    <a:lnTo>
                      <a:pt x="185" y="71"/>
                    </a:lnTo>
                    <a:lnTo>
                      <a:pt x="202" y="44"/>
                    </a:lnTo>
                    <a:lnTo>
                      <a:pt x="220" y="27"/>
                    </a:lnTo>
                    <a:lnTo>
                      <a:pt x="229" y="18"/>
                    </a:lnTo>
                    <a:lnTo>
                      <a:pt x="238" y="18"/>
                    </a:lnTo>
                    <a:lnTo>
                      <a:pt x="273" y="9"/>
                    </a:lnTo>
                    <a:lnTo>
                      <a:pt x="308" y="0"/>
                    </a:lnTo>
                    <a:lnTo>
                      <a:pt x="308" y="0"/>
                    </a:lnTo>
                    <a:lnTo>
                      <a:pt x="308" y="9"/>
                    </a:lnTo>
                    <a:lnTo>
                      <a:pt x="308" y="9"/>
                    </a:lnTo>
                    <a:lnTo>
                      <a:pt x="317" y="18"/>
                    </a:lnTo>
                    <a:lnTo>
                      <a:pt x="317" y="27"/>
                    </a:lnTo>
                    <a:lnTo>
                      <a:pt x="317" y="35"/>
                    </a:lnTo>
                    <a:lnTo>
                      <a:pt x="326" y="35"/>
                    </a:lnTo>
                    <a:lnTo>
                      <a:pt x="326" y="44"/>
                    </a:lnTo>
                    <a:lnTo>
                      <a:pt x="326" y="44"/>
                    </a:lnTo>
                    <a:lnTo>
                      <a:pt x="326" y="53"/>
                    </a:lnTo>
                    <a:lnTo>
                      <a:pt x="326" y="62"/>
                    </a:lnTo>
                    <a:lnTo>
                      <a:pt x="326" y="62"/>
                    </a:lnTo>
                    <a:lnTo>
                      <a:pt x="326" y="71"/>
                    </a:lnTo>
                    <a:lnTo>
                      <a:pt x="326" y="80"/>
                    </a:lnTo>
                    <a:lnTo>
                      <a:pt x="326" y="88"/>
                    </a:lnTo>
                    <a:lnTo>
                      <a:pt x="334" y="97"/>
                    </a:lnTo>
                    <a:lnTo>
                      <a:pt x="334" y="106"/>
                    </a:lnTo>
                    <a:lnTo>
                      <a:pt x="334" y="115"/>
                    </a:lnTo>
                    <a:lnTo>
                      <a:pt x="334" y="106"/>
                    </a:lnTo>
                    <a:lnTo>
                      <a:pt x="343" y="115"/>
                    </a:lnTo>
                    <a:lnTo>
                      <a:pt x="352" y="159"/>
                    </a:lnTo>
                    <a:lnTo>
                      <a:pt x="352" y="168"/>
                    </a:lnTo>
                    <a:lnTo>
                      <a:pt x="361" y="168"/>
                    </a:lnTo>
                    <a:lnTo>
                      <a:pt x="361" y="177"/>
                    </a:lnTo>
                    <a:lnTo>
                      <a:pt x="361" y="221"/>
                    </a:lnTo>
                    <a:lnTo>
                      <a:pt x="361" y="230"/>
                    </a:lnTo>
                    <a:lnTo>
                      <a:pt x="370" y="283"/>
                    </a:lnTo>
                    <a:lnTo>
                      <a:pt x="370" y="292"/>
                    </a:lnTo>
                    <a:lnTo>
                      <a:pt x="370" y="292"/>
                    </a:lnTo>
                    <a:lnTo>
                      <a:pt x="361" y="301"/>
                    </a:lnTo>
                    <a:lnTo>
                      <a:pt x="361" y="310"/>
                    </a:lnTo>
                    <a:lnTo>
                      <a:pt x="370" y="310"/>
                    </a:lnTo>
                    <a:lnTo>
                      <a:pt x="361" y="318"/>
                    </a:lnTo>
                    <a:lnTo>
                      <a:pt x="361" y="327"/>
                    </a:lnTo>
                    <a:lnTo>
                      <a:pt x="361" y="327"/>
                    </a:lnTo>
                    <a:lnTo>
                      <a:pt x="352" y="336"/>
                    </a:lnTo>
                    <a:lnTo>
                      <a:pt x="352" y="336"/>
                    </a:lnTo>
                    <a:lnTo>
                      <a:pt x="352" y="327"/>
                    </a:lnTo>
                    <a:lnTo>
                      <a:pt x="352" y="310"/>
                    </a:lnTo>
                    <a:lnTo>
                      <a:pt x="352" y="301"/>
                    </a:lnTo>
                    <a:lnTo>
                      <a:pt x="343" y="301"/>
                    </a:lnTo>
                    <a:lnTo>
                      <a:pt x="343" y="292"/>
                    </a:lnTo>
                    <a:lnTo>
                      <a:pt x="343" y="292"/>
                    </a:lnTo>
                    <a:lnTo>
                      <a:pt x="343" y="301"/>
                    </a:lnTo>
                    <a:lnTo>
                      <a:pt x="352" y="301"/>
                    </a:lnTo>
                    <a:lnTo>
                      <a:pt x="352" y="318"/>
                    </a:lnTo>
                    <a:lnTo>
                      <a:pt x="299" y="301"/>
                    </a:lnTo>
                    <a:lnTo>
                      <a:pt x="299" y="301"/>
                    </a:lnTo>
                    <a:lnTo>
                      <a:pt x="299" y="292"/>
                    </a:lnTo>
                    <a:lnTo>
                      <a:pt x="290" y="292"/>
                    </a:lnTo>
                    <a:lnTo>
                      <a:pt x="282" y="292"/>
                    </a:lnTo>
                    <a:lnTo>
                      <a:pt x="282" y="283"/>
                    </a:lnTo>
                    <a:lnTo>
                      <a:pt x="273" y="283"/>
                    </a:lnTo>
                    <a:lnTo>
                      <a:pt x="273" y="274"/>
                    </a:lnTo>
                    <a:lnTo>
                      <a:pt x="264" y="265"/>
                    </a:lnTo>
                    <a:lnTo>
                      <a:pt x="264" y="265"/>
                    </a:lnTo>
                    <a:lnTo>
                      <a:pt x="255" y="265"/>
                    </a:lnTo>
                    <a:lnTo>
                      <a:pt x="255" y="256"/>
                    </a:lnTo>
                    <a:lnTo>
                      <a:pt x="255" y="256"/>
                    </a:lnTo>
                    <a:lnTo>
                      <a:pt x="202" y="274"/>
                    </a:lnTo>
                    <a:lnTo>
                      <a:pt x="123" y="283"/>
                    </a:lnTo>
                    <a:lnTo>
                      <a:pt x="53" y="301"/>
                    </a:lnTo>
                    <a:lnTo>
                      <a:pt x="0" y="310"/>
                    </a:lnTo>
                    <a:lnTo>
                      <a:pt x="0" y="292"/>
                    </a:lnTo>
                    <a:lnTo>
                      <a:pt x="0" y="292"/>
                    </a:lnTo>
                    <a:close/>
                  </a:path>
                </a:pathLst>
              </a:custGeom>
              <a:gradFill>
                <a:gsLst>
                  <a:gs pos="0">
                    <a:srgbClr val="FF9900"/>
                  </a:gs>
                  <a:gs pos="80000">
                    <a:srgbClr val="FFCC00"/>
                  </a:gs>
                  <a:gs pos="100000">
                    <a:srgbClr val="FF9900"/>
                  </a:gs>
                </a:gsLst>
                <a:path path="circle">
                  <a:fillToRect l="100000" t="100000"/>
                </a:path>
                <a:tileRect r="-100000" b="-100000"/>
              </a:gradFill>
              <a:ln w="9525" cap="flat" cmpd="sng">
                <a:solidFill>
                  <a:srgbClr val="BFBFBF"/>
                </a:solidFill>
                <a:prstDash val="solid"/>
                <a:round/>
                <a:headEnd type="none" w="sm" len="sm"/>
                <a:tailEnd type="none" w="sm" len="sm"/>
              </a:ln>
            </p:spPr>
            <p:txBody>
              <a:bodyPr spcFirstLastPara="1" wrap="square" lIns="100575" tIns="50275" rIns="100575" bIns="50275" anchor="t" anchorCtr="0">
                <a:noAutofit/>
              </a:bodyPr>
              <a:lstStyle/>
              <a:p>
                <a:pPr marL="0" marR="0" lvl="0" indent="0" algn="l" rtl="0">
                  <a:spcBef>
                    <a:spcPts val="0"/>
                  </a:spcBef>
                  <a:spcAft>
                    <a:spcPts val="0"/>
                  </a:spcAft>
                  <a:buNone/>
                </a:pPr>
                <a:endParaRPr sz="2207">
                  <a:solidFill>
                    <a:schemeClr val="dk1"/>
                  </a:solidFill>
                  <a:latin typeface="Calibri"/>
                  <a:ea typeface="Calibri"/>
                  <a:cs typeface="Calibri"/>
                  <a:sym typeface="Calibri"/>
                </a:endParaRPr>
              </a:p>
            </p:txBody>
          </p:sp>
          <p:sp>
            <p:nvSpPr>
              <p:cNvPr id="230" name="Google Shape;230;p5"/>
              <p:cNvSpPr/>
              <p:nvPr/>
            </p:nvSpPr>
            <p:spPr>
              <a:xfrm>
                <a:off x="5189538" y="2252664"/>
                <a:ext cx="180975" cy="112713"/>
              </a:xfrm>
              <a:custGeom>
                <a:avLst/>
                <a:gdLst/>
                <a:ahLst/>
                <a:cxnLst/>
                <a:rect l="l" t="t" r="r" b="b"/>
                <a:pathLst>
                  <a:path w="114" h="71" extrusionOk="0">
                    <a:moveTo>
                      <a:pt x="35" y="53"/>
                    </a:moveTo>
                    <a:lnTo>
                      <a:pt x="18" y="62"/>
                    </a:lnTo>
                    <a:lnTo>
                      <a:pt x="9" y="71"/>
                    </a:lnTo>
                    <a:lnTo>
                      <a:pt x="18" y="62"/>
                    </a:lnTo>
                    <a:lnTo>
                      <a:pt x="0" y="62"/>
                    </a:lnTo>
                    <a:lnTo>
                      <a:pt x="0" y="62"/>
                    </a:lnTo>
                    <a:lnTo>
                      <a:pt x="0" y="62"/>
                    </a:lnTo>
                    <a:lnTo>
                      <a:pt x="9" y="53"/>
                    </a:lnTo>
                    <a:lnTo>
                      <a:pt x="18" y="44"/>
                    </a:lnTo>
                    <a:lnTo>
                      <a:pt x="18" y="44"/>
                    </a:lnTo>
                    <a:lnTo>
                      <a:pt x="18" y="44"/>
                    </a:lnTo>
                    <a:lnTo>
                      <a:pt x="18" y="35"/>
                    </a:lnTo>
                    <a:lnTo>
                      <a:pt x="26" y="35"/>
                    </a:lnTo>
                    <a:lnTo>
                      <a:pt x="26" y="35"/>
                    </a:lnTo>
                    <a:lnTo>
                      <a:pt x="35" y="27"/>
                    </a:lnTo>
                    <a:lnTo>
                      <a:pt x="44" y="27"/>
                    </a:lnTo>
                    <a:lnTo>
                      <a:pt x="44" y="27"/>
                    </a:lnTo>
                    <a:lnTo>
                      <a:pt x="53" y="27"/>
                    </a:lnTo>
                    <a:lnTo>
                      <a:pt x="70" y="18"/>
                    </a:lnTo>
                    <a:lnTo>
                      <a:pt x="79" y="18"/>
                    </a:lnTo>
                    <a:lnTo>
                      <a:pt x="88" y="0"/>
                    </a:lnTo>
                    <a:lnTo>
                      <a:pt x="88" y="9"/>
                    </a:lnTo>
                    <a:lnTo>
                      <a:pt x="88" y="9"/>
                    </a:lnTo>
                    <a:lnTo>
                      <a:pt x="79" y="18"/>
                    </a:lnTo>
                    <a:lnTo>
                      <a:pt x="79" y="18"/>
                    </a:lnTo>
                    <a:lnTo>
                      <a:pt x="79" y="18"/>
                    </a:lnTo>
                    <a:lnTo>
                      <a:pt x="88" y="18"/>
                    </a:lnTo>
                    <a:lnTo>
                      <a:pt x="88" y="9"/>
                    </a:lnTo>
                    <a:lnTo>
                      <a:pt x="97" y="9"/>
                    </a:lnTo>
                    <a:lnTo>
                      <a:pt x="106" y="0"/>
                    </a:lnTo>
                    <a:lnTo>
                      <a:pt x="106" y="9"/>
                    </a:lnTo>
                    <a:lnTo>
                      <a:pt x="106" y="0"/>
                    </a:lnTo>
                    <a:lnTo>
                      <a:pt x="114" y="0"/>
                    </a:lnTo>
                    <a:lnTo>
                      <a:pt x="106" y="9"/>
                    </a:lnTo>
                    <a:lnTo>
                      <a:pt x="106" y="9"/>
                    </a:lnTo>
                    <a:lnTo>
                      <a:pt x="88" y="18"/>
                    </a:lnTo>
                    <a:lnTo>
                      <a:pt x="88" y="18"/>
                    </a:lnTo>
                    <a:lnTo>
                      <a:pt x="88" y="27"/>
                    </a:lnTo>
                    <a:lnTo>
                      <a:pt x="79" y="35"/>
                    </a:lnTo>
                    <a:lnTo>
                      <a:pt x="70" y="35"/>
                    </a:lnTo>
                    <a:lnTo>
                      <a:pt x="62" y="35"/>
                    </a:lnTo>
                    <a:lnTo>
                      <a:pt x="62" y="35"/>
                    </a:lnTo>
                    <a:lnTo>
                      <a:pt x="53" y="44"/>
                    </a:lnTo>
                    <a:lnTo>
                      <a:pt x="44" y="44"/>
                    </a:lnTo>
                    <a:lnTo>
                      <a:pt x="35" y="53"/>
                    </a:lnTo>
                    <a:lnTo>
                      <a:pt x="35" y="53"/>
                    </a:lnTo>
                    <a:close/>
                  </a:path>
                </a:pathLst>
              </a:custGeom>
              <a:gradFill>
                <a:gsLst>
                  <a:gs pos="0">
                    <a:srgbClr val="FF9900"/>
                  </a:gs>
                  <a:gs pos="80000">
                    <a:srgbClr val="FFCC00"/>
                  </a:gs>
                  <a:gs pos="100000">
                    <a:srgbClr val="FF9900"/>
                  </a:gs>
                </a:gsLst>
                <a:path path="circle">
                  <a:fillToRect l="100000" t="100000"/>
                </a:path>
                <a:tileRect r="-100000" b="-100000"/>
              </a:gradFill>
              <a:ln w="9525" cap="flat" cmpd="sng">
                <a:solidFill>
                  <a:srgbClr val="BFBFBF"/>
                </a:solidFill>
                <a:prstDash val="solid"/>
                <a:round/>
                <a:headEnd type="none" w="sm" len="sm"/>
                <a:tailEnd type="none" w="sm" len="sm"/>
              </a:ln>
            </p:spPr>
            <p:txBody>
              <a:bodyPr spcFirstLastPara="1" wrap="square" lIns="100575" tIns="50275" rIns="100575" bIns="50275" anchor="t" anchorCtr="0">
                <a:noAutofit/>
              </a:bodyPr>
              <a:lstStyle/>
              <a:p>
                <a:pPr marL="0" marR="0" lvl="0" indent="0" algn="l" rtl="0">
                  <a:spcBef>
                    <a:spcPts val="0"/>
                  </a:spcBef>
                  <a:spcAft>
                    <a:spcPts val="0"/>
                  </a:spcAft>
                  <a:buNone/>
                </a:pPr>
                <a:endParaRPr sz="2207">
                  <a:solidFill>
                    <a:schemeClr val="dk1"/>
                  </a:solidFill>
                  <a:latin typeface="Calibri"/>
                  <a:ea typeface="Calibri"/>
                  <a:cs typeface="Calibri"/>
                  <a:sym typeface="Calibri"/>
                </a:endParaRPr>
              </a:p>
            </p:txBody>
          </p:sp>
        </p:grpSp>
        <p:sp>
          <p:nvSpPr>
            <p:cNvPr id="231" name="Google Shape;231;p5"/>
            <p:cNvSpPr/>
            <p:nvPr/>
          </p:nvSpPr>
          <p:spPr>
            <a:xfrm>
              <a:off x="6306374" y="1075948"/>
              <a:ext cx="780600" cy="493650"/>
            </a:xfrm>
            <a:custGeom>
              <a:avLst/>
              <a:gdLst/>
              <a:ahLst/>
              <a:cxnLst/>
              <a:rect l="l" t="t" r="r" b="b"/>
              <a:pathLst>
                <a:path w="642" h="406" extrusionOk="0">
                  <a:moveTo>
                    <a:pt x="18" y="123"/>
                  </a:moveTo>
                  <a:lnTo>
                    <a:pt x="18" y="115"/>
                  </a:lnTo>
                  <a:lnTo>
                    <a:pt x="18" y="106"/>
                  </a:lnTo>
                  <a:lnTo>
                    <a:pt x="9" y="97"/>
                  </a:lnTo>
                  <a:lnTo>
                    <a:pt x="9" y="97"/>
                  </a:lnTo>
                  <a:lnTo>
                    <a:pt x="0" y="79"/>
                  </a:lnTo>
                  <a:lnTo>
                    <a:pt x="18" y="8"/>
                  </a:lnTo>
                  <a:lnTo>
                    <a:pt x="18" y="0"/>
                  </a:lnTo>
                  <a:lnTo>
                    <a:pt x="97" y="17"/>
                  </a:lnTo>
                  <a:lnTo>
                    <a:pt x="229" y="44"/>
                  </a:lnTo>
                  <a:lnTo>
                    <a:pt x="343" y="62"/>
                  </a:lnTo>
                  <a:lnTo>
                    <a:pt x="422" y="70"/>
                  </a:lnTo>
                  <a:lnTo>
                    <a:pt x="502" y="79"/>
                  </a:lnTo>
                  <a:lnTo>
                    <a:pt x="607" y="88"/>
                  </a:lnTo>
                  <a:lnTo>
                    <a:pt x="642" y="88"/>
                  </a:lnTo>
                  <a:lnTo>
                    <a:pt x="642" y="88"/>
                  </a:lnTo>
                  <a:lnTo>
                    <a:pt x="625" y="327"/>
                  </a:lnTo>
                  <a:lnTo>
                    <a:pt x="625" y="398"/>
                  </a:lnTo>
                  <a:lnTo>
                    <a:pt x="616" y="406"/>
                  </a:lnTo>
                  <a:lnTo>
                    <a:pt x="546" y="398"/>
                  </a:lnTo>
                  <a:lnTo>
                    <a:pt x="431" y="389"/>
                  </a:lnTo>
                  <a:lnTo>
                    <a:pt x="334" y="371"/>
                  </a:lnTo>
                  <a:lnTo>
                    <a:pt x="238" y="362"/>
                  </a:lnTo>
                  <a:lnTo>
                    <a:pt x="229" y="362"/>
                  </a:lnTo>
                  <a:lnTo>
                    <a:pt x="229" y="398"/>
                  </a:lnTo>
                  <a:lnTo>
                    <a:pt x="220" y="398"/>
                  </a:lnTo>
                  <a:lnTo>
                    <a:pt x="220" y="389"/>
                  </a:lnTo>
                  <a:lnTo>
                    <a:pt x="211" y="380"/>
                  </a:lnTo>
                  <a:lnTo>
                    <a:pt x="211" y="380"/>
                  </a:lnTo>
                  <a:lnTo>
                    <a:pt x="202" y="389"/>
                  </a:lnTo>
                  <a:lnTo>
                    <a:pt x="202" y="389"/>
                  </a:lnTo>
                  <a:lnTo>
                    <a:pt x="194" y="389"/>
                  </a:lnTo>
                  <a:lnTo>
                    <a:pt x="185" y="389"/>
                  </a:lnTo>
                  <a:lnTo>
                    <a:pt x="185" y="389"/>
                  </a:lnTo>
                  <a:lnTo>
                    <a:pt x="167" y="389"/>
                  </a:lnTo>
                  <a:lnTo>
                    <a:pt x="158" y="380"/>
                  </a:lnTo>
                  <a:lnTo>
                    <a:pt x="158" y="389"/>
                  </a:lnTo>
                  <a:lnTo>
                    <a:pt x="150" y="389"/>
                  </a:lnTo>
                  <a:lnTo>
                    <a:pt x="150" y="389"/>
                  </a:lnTo>
                  <a:lnTo>
                    <a:pt x="141" y="389"/>
                  </a:lnTo>
                  <a:lnTo>
                    <a:pt x="132" y="389"/>
                  </a:lnTo>
                  <a:lnTo>
                    <a:pt x="123" y="389"/>
                  </a:lnTo>
                  <a:lnTo>
                    <a:pt x="123" y="398"/>
                  </a:lnTo>
                  <a:lnTo>
                    <a:pt x="123" y="398"/>
                  </a:lnTo>
                  <a:lnTo>
                    <a:pt x="123" y="389"/>
                  </a:lnTo>
                  <a:lnTo>
                    <a:pt x="114" y="380"/>
                  </a:lnTo>
                  <a:lnTo>
                    <a:pt x="114" y="380"/>
                  </a:lnTo>
                  <a:lnTo>
                    <a:pt x="114" y="371"/>
                  </a:lnTo>
                  <a:lnTo>
                    <a:pt x="114" y="371"/>
                  </a:lnTo>
                  <a:lnTo>
                    <a:pt x="114" y="362"/>
                  </a:lnTo>
                  <a:lnTo>
                    <a:pt x="106" y="353"/>
                  </a:lnTo>
                  <a:lnTo>
                    <a:pt x="106" y="353"/>
                  </a:lnTo>
                  <a:lnTo>
                    <a:pt x="97" y="353"/>
                  </a:lnTo>
                  <a:lnTo>
                    <a:pt x="97" y="344"/>
                  </a:lnTo>
                  <a:lnTo>
                    <a:pt x="97" y="336"/>
                  </a:lnTo>
                  <a:lnTo>
                    <a:pt x="97" y="336"/>
                  </a:lnTo>
                  <a:lnTo>
                    <a:pt x="97" y="327"/>
                  </a:lnTo>
                  <a:lnTo>
                    <a:pt x="97" y="327"/>
                  </a:lnTo>
                  <a:lnTo>
                    <a:pt x="88" y="318"/>
                  </a:lnTo>
                  <a:lnTo>
                    <a:pt x="88" y="300"/>
                  </a:lnTo>
                  <a:lnTo>
                    <a:pt x="88" y="291"/>
                  </a:lnTo>
                  <a:lnTo>
                    <a:pt x="79" y="283"/>
                  </a:lnTo>
                  <a:lnTo>
                    <a:pt x="79" y="283"/>
                  </a:lnTo>
                  <a:lnTo>
                    <a:pt x="62" y="291"/>
                  </a:lnTo>
                  <a:lnTo>
                    <a:pt x="53" y="291"/>
                  </a:lnTo>
                  <a:lnTo>
                    <a:pt x="53" y="283"/>
                  </a:lnTo>
                  <a:lnTo>
                    <a:pt x="44" y="283"/>
                  </a:lnTo>
                  <a:lnTo>
                    <a:pt x="44" y="283"/>
                  </a:lnTo>
                  <a:lnTo>
                    <a:pt x="53" y="274"/>
                  </a:lnTo>
                  <a:lnTo>
                    <a:pt x="53" y="265"/>
                  </a:lnTo>
                  <a:lnTo>
                    <a:pt x="53" y="265"/>
                  </a:lnTo>
                  <a:lnTo>
                    <a:pt x="62" y="265"/>
                  </a:lnTo>
                  <a:lnTo>
                    <a:pt x="62" y="256"/>
                  </a:lnTo>
                  <a:lnTo>
                    <a:pt x="53" y="247"/>
                  </a:lnTo>
                  <a:lnTo>
                    <a:pt x="62" y="238"/>
                  </a:lnTo>
                  <a:lnTo>
                    <a:pt x="62" y="238"/>
                  </a:lnTo>
                  <a:lnTo>
                    <a:pt x="62" y="230"/>
                  </a:lnTo>
                  <a:lnTo>
                    <a:pt x="62" y="230"/>
                  </a:lnTo>
                  <a:lnTo>
                    <a:pt x="70" y="221"/>
                  </a:lnTo>
                  <a:lnTo>
                    <a:pt x="70" y="203"/>
                  </a:lnTo>
                  <a:lnTo>
                    <a:pt x="70" y="203"/>
                  </a:lnTo>
                  <a:lnTo>
                    <a:pt x="62" y="203"/>
                  </a:lnTo>
                  <a:lnTo>
                    <a:pt x="62" y="194"/>
                  </a:lnTo>
                  <a:lnTo>
                    <a:pt x="62" y="194"/>
                  </a:lnTo>
                  <a:lnTo>
                    <a:pt x="53" y="194"/>
                  </a:lnTo>
                  <a:lnTo>
                    <a:pt x="53" y="185"/>
                  </a:lnTo>
                  <a:lnTo>
                    <a:pt x="44" y="185"/>
                  </a:lnTo>
                  <a:lnTo>
                    <a:pt x="44" y="176"/>
                  </a:lnTo>
                  <a:lnTo>
                    <a:pt x="44" y="176"/>
                  </a:lnTo>
                  <a:lnTo>
                    <a:pt x="44" y="168"/>
                  </a:lnTo>
                  <a:lnTo>
                    <a:pt x="35" y="159"/>
                  </a:lnTo>
                  <a:lnTo>
                    <a:pt x="35" y="159"/>
                  </a:lnTo>
                  <a:lnTo>
                    <a:pt x="26" y="150"/>
                  </a:lnTo>
                  <a:lnTo>
                    <a:pt x="26" y="141"/>
                  </a:lnTo>
                  <a:lnTo>
                    <a:pt x="18" y="141"/>
                  </a:lnTo>
                  <a:lnTo>
                    <a:pt x="18" y="132"/>
                  </a:lnTo>
                  <a:lnTo>
                    <a:pt x="9" y="123"/>
                  </a:lnTo>
                  <a:lnTo>
                    <a:pt x="18" y="123"/>
                  </a:lnTo>
                  <a:lnTo>
                    <a:pt x="18" y="123"/>
                  </a:lnTo>
                  <a:close/>
                </a:path>
              </a:pathLst>
            </a:custGeom>
            <a:solidFill>
              <a:schemeClr val="lt1"/>
            </a:solidFill>
            <a:ln w="9525" cap="flat" cmpd="sng">
              <a:solidFill>
                <a:srgbClr val="BFBFBF"/>
              </a:solidFill>
              <a:prstDash val="solid"/>
              <a:round/>
              <a:headEnd type="none" w="sm" len="sm"/>
              <a:tailEnd type="none" w="sm" len="sm"/>
            </a:ln>
          </p:spPr>
          <p:txBody>
            <a:bodyPr spcFirstLastPara="1" wrap="square" lIns="100575" tIns="50275" rIns="100575" bIns="50275" anchor="t" anchorCtr="0">
              <a:noAutofit/>
            </a:bodyPr>
            <a:lstStyle/>
            <a:p>
              <a:pPr marL="0" marR="0" lvl="0" indent="0" algn="l" rtl="0">
                <a:spcBef>
                  <a:spcPts val="0"/>
                </a:spcBef>
                <a:spcAft>
                  <a:spcPts val="0"/>
                </a:spcAft>
                <a:buNone/>
              </a:pPr>
              <a:endParaRPr sz="2207">
                <a:solidFill>
                  <a:schemeClr val="dk1"/>
                </a:solidFill>
                <a:latin typeface="Calibri"/>
                <a:ea typeface="Calibri"/>
                <a:cs typeface="Calibri"/>
                <a:sym typeface="Calibri"/>
              </a:endParaRPr>
            </a:p>
          </p:txBody>
        </p:sp>
        <p:sp>
          <p:nvSpPr>
            <p:cNvPr id="232" name="Google Shape;232;p5"/>
            <p:cNvSpPr/>
            <p:nvPr/>
          </p:nvSpPr>
          <p:spPr>
            <a:xfrm>
              <a:off x="9258548" y="1075945"/>
              <a:ext cx="278439" cy="440152"/>
            </a:xfrm>
            <a:custGeom>
              <a:avLst/>
              <a:gdLst/>
              <a:ahLst/>
              <a:cxnLst/>
              <a:rect l="l" t="t" r="r" b="b"/>
              <a:pathLst>
                <a:path w="229" h="362" extrusionOk="0">
                  <a:moveTo>
                    <a:pt x="0" y="203"/>
                  </a:moveTo>
                  <a:lnTo>
                    <a:pt x="9" y="194"/>
                  </a:lnTo>
                  <a:lnTo>
                    <a:pt x="9" y="194"/>
                  </a:lnTo>
                  <a:lnTo>
                    <a:pt x="18" y="194"/>
                  </a:lnTo>
                  <a:lnTo>
                    <a:pt x="18" y="194"/>
                  </a:lnTo>
                  <a:lnTo>
                    <a:pt x="18" y="185"/>
                  </a:lnTo>
                  <a:lnTo>
                    <a:pt x="18" y="185"/>
                  </a:lnTo>
                  <a:lnTo>
                    <a:pt x="27" y="185"/>
                  </a:lnTo>
                  <a:lnTo>
                    <a:pt x="18" y="176"/>
                  </a:lnTo>
                  <a:lnTo>
                    <a:pt x="18" y="176"/>
                  </a:lnTo>
                  <a:lnTo>
                    <a:pt x="18" y="168"/>
                  </a:lnTo>
                  <a:lnTo>
                    <a:pt x="18" y="168"/>
                  </a:lnTo>
                  <a:lnTo>
                    <a:pt x="27" y="159"/>
                  </a:lnTo>
                  <a:lnTo>
                    <a:pt x="27" y="150"/>
                  </a:lnTo>
                  <a:lnTo>
                    <a:pt x="36" y="141"/>
                  </a:lnTo>
                  <a:lnTo>
                    <a:pt x="27" y="132"/>
                  </a:lnTo>
                  <a:lnTo>
                    <a:pt x="27" y="123"/>
                  </a:lnTo>
                  <a:lnTo>
                    <a:pt x="27" y="123"/>
                  </a:lnTo>
                  <a:lnTo>
                    <a:pt x="27" y="106"/>
                  </a:lnTo>
                  <a:lnTo>
                    <a:pt x="36" y="97"/>
                  </a:lnTo>
                  <a:lnTo>
                    <a:pt x="27" y="79"/>
                  </a:lnTo>
                  <a:lnTo>
                    <a:pt x="53" y="8"/>
                  </a:lnTo>
                  <a:lnTo>
                    <a:pt x="62" y="8"/>
                  </a:lnTo>
                  <a:lnTo>
                    <a:pt x="62" y="8"/>
                  </a:lnTo>
                  <a:lnTo>
                    <a:pt x="62" y="17"/>
                  </a:lnTo>
                  <a:lnTo>
                    <a:pt x="71" y="26"/>
                  </a:lnTo>
                  <a:lnTo>
                    <a:pt x="80" y="26"/>
                  </a:lnTo>
                  <a:lnTo>
                    <a:pt x="80" y="17"/>
                  </a:lnTo>
                  <a:lnTo>
                    <a:pt x="88" y="17"/>
                  </a:lnTo>
                  <a:lnTo>
                    <a:pt x="88" y="8"/>
                  </a:lnTo>
                  <a:lnTo>
                    <a:pt x="97" y="8"/>
                  </a:lnTo>
                  <a:lnTo>
                    <a:pt x="97" y="0"/>
                  </a:lnTo>
                  <a:lnTo>
                    <a:pt x="106" y="0"/>
                  </a:lnTo>
                  <a:lnTo>
                    <a:pt x="115" y="0"/>
                  </a:lnTo>
                  <a:lnTo>
                    <a:pt x="124" y="8"/>
                  </a:lnTo>
                  <a:lnTo>
                    <a:pt x="132" y="17"/>
                  </a:lnTo>
                  <a:lnTo>
                    <a:pt x="132" y="17"/>
                  </a:lnTo>
                  <a:lnTo>
                    <a:pt x="159" y="79"/>
                  </a:lnTo>
                  <a:lnTo>
                    <a:pt x="168" y="97"/>
                  </a:lnTo>
                  <a:lnTo>
                    <a:pt x="168" y="106"/>
                  </a:lnTo>
                  <a:lnTo>
                    <a:pt x="168" y="106"/>
                  </a:lnTo>
                  <a:lnTo>
                    <a:pt x="168" y="115"/>
                  </a:lnTo>
                  <a:lnTo>
                    <a:pt x="168" y="115"/>
                  </a:lnTo>
                  <a:lnTo>
                    <a:pt x="176" y="115"/>
                  </a:lnTo>
                  <a:lnTo>
                    <a:pt x="176" y="123"/>
                  </a:lnTo>
                  <a:lnTo>
                    <a:pt x="185" y="123"/>
                  </a:lnTo>
                  <a:lnTo>
                    <a:pt x="185" y="123"/>
                  </a:lnTo>
                  <a:lnTo>
                    <a:pt x="194" y="123"/>
                  </a:lnTo>
                  <a:lnTo>
                    <a:pt x="194" y="123"/>
                  </a:lnTo>
                  <a:lnTo>
                    <a:pt x="194" y="132"/>
                  </a:lnTo>
                  <a:lnTo>
                    <a:pt x="194" y="141"/>
                  </a:lnTo>
                  <a:lnTo>
                    <a:pt x="194" y="141"/>
                  </a:lnTo>
                  <a:lnTo>
                    <a:pt x="203" y="150"/>
                  </a:lnTo>
                  <a:lnTo>
                    <a:pt x="203" y="150"/>
                  </a:lnTo>
                  <a:lnTo>
                    <a:pt x="212" y="150"/>
                  </a:lnTo>
                  <a:lnTo>
                    <a:pt x="212" y="150"/>
                  </a:lnTo>
                  <a:lnTo>
                    <a:pt x="212" y="150"/>
                  </a:lnTo>
                  <a:lnTo>
                    <a:pt x="220" y="150"/>
                  </a:lnTo>
                  <a:lnTo>
                    <a:pt x="220" y="150"/>
                  </a:lnTo>
                  <a:lnTo>
                    <a:pt x="229" y="159"/>
                  </a:lnTo>
                  <a:lnTo>
                    <a:pt x="220" y="168"/>
                  </a:lnTo>
                  <a:lnTo>
                    <a:pt x="220" y="176"/>
                  </a:lnTo>
                  <a:lnTo>
                    <a:pt x="229" y="168"/>
                  </a:lnTo>
                  <a:lnTo>
                    <a:pt x="229" y="168"/>
                  </a:lnTo>
                  <a:lnTo>
                    <a:pt x="229" y="168"/>
                  </a:lnTo>
                  <a:lnTo>
                    <a:pt x="229" y="176"/>
                  </a:lnTo>
                  <a:lnTo>
                    <a:pt x="229" y="185"/>
                  </a:lnTo>
                  <a:lnTo>
                    <a:pt x="220" y="185"/>
                  </a:lnTo>
                  <a:lnTo>
                    <a:pt x="212" y="185"/>
                  </a:lnTo>
                  <a:lnTo>
                    <a:pt x="220" y="194"/>
                  </a:lnTo>
                  <a:lnTo>
                    <a:pt x="212" y="194"/>
                  </a:lnTo>
                  <a:lnTo>
                    <a:pt x="212" y="194"/>
                  </a:lnTo>
                  <a:lnTo>
                    <a:pt x="212" y="194"/>
                  </a:lnTo>
                  <a:lnTo>
                    <a:pt x="212" y="194"/>
                  </a:lnTo>
                  <a:lnTo>
                    <a:pt x="212" y="203"/>
                  </a:lnTo>
                  <a:lnTo>
                    <a:pt x="203" y="203"/>
                  </a:lnTo>
                  <a:lnTo>
                    <a:pt x="203" y="203"/>
                  </a:lnTo>
                  <a:lnTo>
                    <a:pt x="203" y="203"/>
                  </a:lnTo>
                  <a:lnTo>
                    <a:pt x="194" y="203"/>
                  </a:lnTo>
                  <a:lnTo>
                    <a:pt x="194" y="203"/>
                  </a:lnTo>
                  <a:lnTo>
                    <a:pt x="194" y="212"/>
                  </a:lnTo>
                  <a:lnTo>
                    <a:pt x="194" y="221"/>
                  </a:lnTo>
                  <a:lnTo>
                    <a:pt x="194" y="212"/>
                  </a:lnTo>
                  <a:lnTo>
                    <a:pt x="194" y="221"/>
                  </a:lnTo>
                  <a:lnTo>
                    <a:pt x="185" y="212"/>
                  </a:lnTo>
                  <a:lnTo>
                    <a:pt x="185" y="212"/>
                  </a:lnTo>
                  <a:lnTo>
                    <a:pt x="185" y="221"/>
                  </a:lnTo>
                  <a:lnTo>
                    <a:pt x="185" y="221"/>
                  </a:lnTo>
                  <a:lnTo>
                    <a:pt x="185" y="221"/>
                  </a:lnTo>
                  <a:lnTo>
                    <a:pt x="168" y="212"/>
                  </a:lnTo>
                  <a:lnTo>
                    <a:pt x="168" y="221"/>
                  </a:lnTo>
                  <a:lnTo>
                    <a:pt x="168" y="221"/>
                  </a:lnTo>
                  <a:lnTo>
                    <a:pt x="159" y="221"/>
                  </a:lnTo>
                  <a:lnTo>
                    <a:pt x="159" y="221"/>
                  </a:lnTo>
                  <a:lnTo>
                    <a:pt x="159" y="230"/>
                  </a:lnTo>
                  <a:lnTo>
                    <a:pt x="159" y="238"/>
                  </a:lnTo>
                  <a:lnTo>
                    <a:pt x="168" y="238"/>
                  </a:lnTo>
                  <a:lnTo>
                    <a:pt x="159" y="238"/>
                  </a:lnTo>
                  <a:lnTo>
                    <a:pt x="150" y="238"/>
                  </a:lnTo>
                  <a:lnTo>
                    <a:pt x="150" y="238"/>
                  </a:lnTo>
                  <a:lnTo>
                    <a:pt x="150" y="230"/>
                  </a:lnTo>
                  <a:lnTo>
                    <a:pt x="141" y="230"/>
                  </a:lnTo>
                  <a:lnTo>
                    <a:pt x="141" y="221"/>
                  </a:lnTo>
                  <a:lnTo>
                    <a:pt x="141" y="221"/>
                  </a:lnTo>
                  <a:lnTo>
                    <a:pt x="141" y="230"/>
                  </a:lnTo>
                  <a:lnTo>
                    <a:pt x="132" y="230"/>
                  </a:lnTo>
                  <a:lnTo>
                    <a:pt x="141" y="238"/>
                  </a:lnTo>
                  <a:lnTo>
                    <a:pt x="141" y="247"/>
                  </a:lnTo>
                  <a:lnTo>
                    <a:pt x="132" y="247"/>
                  </a:lnTo>
                  <a:lnTo>
                    <a:pt x="141" y="256"/>
                  </a:lnTo>
                  <a:lnTo>
                    <a:pt x="132" y="256"/>
                  </a:lnTo>
                  <a:lnTo>
                    <a:pt x="141" y="265"/>
                  </a:lnTo>
                  <a:lnTo>
                    <a:pt x="132" y="265"/>
                  </a:lnTo>
                  <a:lnTo>
                    <a:pt x="132" y="274"/>
                  </a:lnTo>
                  <a:lnTo>
                    <a:pt x="124" y="274"/>
                  </a:lnTo>
                  <a:lnTo>
                    <a:pt x="124" y="274"/>
                  </a:lnTo>
                  <a:lnTo>
                    <a:pt x="124" y="274"/>
                  </a:lnTo>
                  <a:lnTo>
                    <a:pt x="124" y="283"/>
                  </a:lnTo>
                  <a:lnTo>
                    <a:pt x="124" y="283"/>
                  </a:lnTo>
                  <a:lnTo>
                    <a:pt x="115" y="283"/>
                  </a:lnTo>
                  <a:lnTo>
                    <a:pt x="115" y="283"/>
                  </a:lnTo>
                  <a:lnTo>
                    <a:pt x="115" y="274"/>
                  </a:lnTo>
                  <a:lnTo>
                    <a:pt x="115" y="274"/>
                  </a:lnTo>
                  <a:lnTo>
                    <a:pt x="115" y="283"/>
                  </a:lnTo>
                  <a:lnTo>
                    <a:pt x="115" y="291"/>
                  </a:lnTo>
                  <a:lnTo>
                    <a:pt x="106" y="291"/>
                  </a:lnTo>
                  <a:lnTo>
                    <a:pt x="115" y="283"/>
                  </a:lnTo>
                  <a:lnTo>
                    <a:pt x="106" y="274"/>
                  </a:lnTo>
                  <a:lnTo>
                    <a:pt x="106" y="283"/>
                  </a:lnTo>
                  <a:lnTo>
                    <a:pt x="106" y="283"/>
                  </a:lnTo>
                  <a:lnTo>
                    <a:pt x="106" y="291"/>
                  </a:lnTo>
                  <a:lnTo>
                    <a:pt x="106" y="291"/>
                  </a:lnTo>
                  <a:lnTo>
                    <a:pt x="97" y="283"/>
                  </a:lnTo>
                  <a:lnTo>
                    <a:pt x="97" y="274"/>
                  </a:lnTo>
                  <a:lnTo>
                    <a:pt x="97" y="283"/>
                  </a:lnTo>
                  <a:lnTo>
                    <a:pt x="97" y="283"/>
                  </a:lnTo>
                  <a:lnTo>
                    <a:pt x="97" y="283"/>
                  </a:lnTo>
                  <a:lnTo>
                    <a:pt x="106" y="300"/>
                  </a:lnTo>
                  <a:lnTo>
                    <a:pt x="106" y="300"/>
                  </a:lnTo>
                  <a:lnTo>
                    <a:pt x="97" y="291"/>
                  </a:lnTo>
                  <a:lnTo>
                    <a:pt x="97" y="291"/>
                  </a:lnTo>
                  <a:lnTo>
                    <a:pt x="97" y="300"/>
                  </a:lnTo>
                  <a:lnTo>
                    <a:pt x="97" y="300"/>
                  </a:lnTo>
                  <a:lnTo>
                    <a:pt x="97" y="300"/>
                  </a:lnTo>
                  <a:lnTo>
                    <a:pt x="97" y="300"/>
                  </a:lnTo>
                  <a:lnTo>
                    <a:pt x="88" y="291"/>
                  </a:lnTo>
                  <a:lnTo>
                    <a:pt x="88" y="300"/>
                  </a:lnTo>
                  <a:lnTo>
                    <a:pt x="80" y="309"/>
                  </a:lnTo>
                  <a:lnTo>
                    <a:pt x="80" y="318"/>
                  </a:lnTo>
                  <a:lnTo>
                    <a:pt x="88" y="318"/>
                  </a:lnTo>
                  <a:lnTo>
                    <a:pt x="80" y="327"/>
                  </a:lnTo>
                  <a:lnTo>
                    <a:pt x="80" y="327"/>
                  </a:lnTo>
                  <a:lnTo>
                    <a:pt x="80" y="336"/>
                  </a:lnTo>
                  <a:lnTo>
                    <a:pt x="71" y="344"/>
                  </a:lnTo>
                  <a:lnTo>
                    <a:pt x="71" y="353"/>
                  </a:lnTo>
                  <a:lnTo>
                    <a:pt x="80" y="353"/>
                  </a:lnTo>
                  <a:lnTo>
                    <a:pt x="71" y="362"/>
                  </a:lnTo>
                  <a:lnTo>
                    <a:pt x="71" y="362"/>
                  </a:lnTo>
                  <a:lnTo>
                    <a:pt x="71" y="362"/>
                  </a:lnTo>
                  <a:lnTo>
                    <a:pt x="62" y="362"/>
                  </a:lnTo>
                  <a:lnTo>
                    <a:pt x="62" y="353"/>
                  </a:lnTo>
                  <a:lnTo>
                    <a:pt x="53" y="353"/>
                  </a:lnTo>
                  <a:lnTo>
                    <a:pt x="53" y="344"/>
                  </a:lnTo>
                  <a:lnTo>
                    <a:pt x="44" y="344"/>
                  </a:lnTo>
                  <a:lnTo>
                    <a:pt x="44" y="336"/>
                  </a:lnTo>
                  <a:lnTo>
                    <a:pt x="44" y="336"/>
                  </a:lnTo>
                  <a:lnTo>
                    <a:pt x="44" y="318"/>
                  </a:lnTo>
                  <a:lnTo>
                    <a:pt x="0" y="203"/>
                  </a:lnTo>
                  <a:lnTo>
                    <a:pt x="0" y="203"/>
                  </a:lnTo>
                  <a:close/>
                </a:path>
              </a:pathLst>
            </a:custGeom>
            <a:solidFill>
              <a:schemeClr val="lt1"/>
            </a:solidFill>
            <a:ln w="9525" cap="flat" cmpd="sng">
              <a:solidFill>
                <a:srgbClr val="BFBFBF"/>
              </a:solidFill>
              <a:prstDash val="solid"/>
              <a:round/>
              <a:headEnd type="none" w="sm" len="sm"/>
              <a:tailEnd type="none" w="sm" len="sm"/>
            </a:ln>
          </p:spPr>
          <p:txBody>
            <a:bodyPr spcFirstLastPara="1" wrap="square" lIns="100575" tIns="50275" rIns="100575" bIns="50275" anchor="t" anchorCtr="0">
              <a:noAutofit/>
            </a:bodyPr>
            <a:lstStyle/>
            <a:p>
              <a:pPr marL="0" marR="0" lvl="0" indent="0" algn="l" rtl="0">
                <a:spcBef>
                  <a:spcPts val="0"/>
                </a:spcBef>
                <a:spcAft>
                  <a:spcPts val="0"/>
                </a:spcAft>
                <a:buNone/>
              </a:pPr>
              <a:endParaRPr sz="2207">
                <a:solidFill>
                  <a:schemeClr val="dk1"/>
                </a:solidFill>
                <a:latin typeface="Calibri"/>
                <a:ea typeface="Calibri"/>
                <a:cs typeface="Calibri"/>
                <a:sym typeface="Calibri"/>
              </a:endParaRPr>
            </a:p>
          </p:txBody>
        </p:sp>
        <p:sp>
          <p:nvSpPr>
            <p:cNvPr id="233" name="Google Shape;233;p5"/>
            <p:cNvSpPr/>
            <p:nvPr/>
          </p:nvSpPr>
          <p:spPr>
            <a:xfrm>
              <a:off x="7557524" y="1720364"/>
              <a:ext cx="460822" cy="301541"/>
            </a:xfrm>
            <a:custGeom>
              <a:avLst/>
              <a:gdLst/>
              <a:ahLst/>
              <a:cxnLst/>
              <a:rect l="l" t="t" r="r" b="b"/>
              <a:pathLst>
                <a:path w="379" h="248" extrusionOk="0">
                  <a:moveTo>
                    <a:pt x="9" y="89"/>
                  </a:moveTo>
                  <a:lnTo>
                    <a:pt x="9" y="71"/>
                  </a:lnTo>
                  <a:lnTo>
                    <a:pt x="0" y="71"/>
                  </a:lnTo>
                  <a:lnTo>
                    <a:pt x="0" y="62"/>
                  </a:lnTo>
                  <a:lnTo>
                    <a:pt x="9" y="62"/>
                  </a:lnTo>
                  <a:lnTo>
                    <a:pt x="9" y="62"/>
                  </a:lnTo>
                  <a:lnTo>
                    <a:pt x="9" y="53"/>
                  </a:lnTo>
                  <a:lnTo>
                    <a:pt x="9" y="44"/>
                  </a:lnTo>
                  <a:lnTo>
                    <a:pt x="9" y="36"/>
                  </a:lnTo>
                  <a:lnTo>
                    <a:pt x="9" y="36"/>
                  </a:lnTo>
                  <a:lnTo>
                    <a:pt x="9" y="27"/>
                  </a:lnTo>
                  <a:lnTo>
                    <a:pt x="9" y="27"/>
                  </a:lnTo>
                  <a:lnTo>
                    <a:pt x="9" y="27"/>
                  </a:lnTo>
                  <a:lnTo>
                    <a:pt x="9" y="18"/>
                  </a:lnTo>
                  <a:lnTo>
                    <a:pt x="9" y="9"/>
                  </a:lnTo>
                  <a:lnTo>
                    <a:pt x="0" y="9"/>
                  </a:lnTo>
                  <a:lnTo>
                    <a:pt x="9" y="9"/>
                  </a:lnTo>
                  <a:lnTo>
                    <a:pt x="71" y="9"/>
                  </a:lnTo>
                  <a:lnTo>
                    <a:pt x="168" y="0"/>
                  </a:lnTo>
                  <a:lnTo>
                    <a:pt x="256" y="0"/>
                  </a:lnTo>
                  <a:lnTo>
                    <a:pt x="308" y="0"/>
                  </a:lnTo>
                  <a:lnTo>
                    <a:pt x="308" y="0"/>
                  </a:lnTo>
                  <a:lnTo>
                    <a:pt x="308" y="0"/>
                  </a:lnTo>
                  <a:lnTo>
                    <a:pt x="317" y="9"/>
                  </a:lnTo>
                  <a:lnTo>
                    <a:pt x="317" y="9"/>
                  </a:lnTo>
                  <a:lnTo>
                    <a:pt x="317" y="18"/>
                  </a:lnTo>
                  <a:lnTo>
                    <a:pt x="317" y="27"/>
                  </a:lnTo>
                  <a:lnTo>
                    <a:pt x="317" y="36"/>
                  </a:lnTo>
                  <a:lnTo>
                    <a:pt x="317" y="44"/>
                  </a:lnTo>
                  <a:lnTo>
                    <a:pt x="317" y="44"/>
                  </a:lnTo>
                  <a:lnTo>
                    <a:pt x="326" y="53"/>
                  </a:lnTo>
                  <a:lnTo>
                    <a:pt x="326" y="53"/>
                  </a:lnTo>
                  <a:lnTo>
                    <a:pt x="326" y="62"/>
                  </a:lnTo>
                  <a:lnTo>
                    <a:pt x="344" y="62"/>
                  </a:lnTo>
                  <a:lnTo>
                    <a:pt x="352" y="71"/>
                  </a:lnTo>
                  <a:lnTo>
                    <a:pt x="352" y="71"/>
                  </a:lnTo>
                  <a:lnTo>
                    <a:pt x="352" y="80"/>
                  </a:lnTo>
                  <a:lnTo>
                    <a:pt x="361" y="89"/>
                  </a:lnTo>
                  <a:lnTo>
                    <a:pt x="361" y="89"/>
                  </a:lnTo>
                  <a:lnTo>
                    <a:pt x="370" y="97"/>
                  </a:lnTo>
                  <a:lnTo>
                    <a:pt x="370" y="97"/>
                  </a:lnTo>
                  <a:lnTo>
                    <a:pt x="379" y="106"/>
                  </a:lnTo>
                  <a:lnTo>
                    <a:pt x="379" y="106"/>
                  </a:lnTo>
                  <a:lnTo>
                    <a:pt x="379" y="124"/>
                  </a:lnTo>
                  <a:lnTo>
                    <a:pt x="370" y="133"/>
                  </a:lnTo>
                  <a:lnTo>
                    <a:pt x="370" y="142"/>
                  </a:lnTo>
                  <a:lnTo>
                    <a:pt x="370" y="150"/>
                  </a:lnTo>
                  <a:lnTo>
                    <a:pt x="352" y="150"/>
                  </a:lnTo>
                  <a:lnTo>
                    <a:pt x="352" y="159"/>
                  </a:lnTo>
                  <a:lnTo>
                    <a:pt x="335" y="159"/>
                  </a:lnTo>
                  <a:lnTo>
                    <a:pt x="326" y="168"/>
                  </a:lnTo>
                  <a:lnTo>
                    <a:pt x="326" y="177"/>
                  </a:lnTo>
                  <a:lnTo>
                    <a:pt x="335" y="186"/>
                  </a:lnTo>
                  <a:lnTo>
                    <a:pt x="335" y="195"/>
                  </a:lnTo>
                  <a:lnTo>
                    <a:pt x="335" y="204"/>
                  </a:lnTo>
                  <a:lnTo>
                    <a:pt x="326" y="212"/>
                  </a:lnTo>
                  <a:lnTo>
                    <a:pt x="326" y="212"/>
                  </a:lnTo>
                  <a:lnTo>
                    <a:pt x="326" y="221"/>
                  </a:lnTo>
                  <a:lnTo>
                    <a:pt x="317" y="230"/>
                  </a:lnTo>
                  <a:lnTo>
                    <a:pt x="317" y="230"/>
                  </a:lnTo>
                  <a:lnTo>
                    <a:pt x="317" y="239"/>
                  </a:lnTo>
                  <a:lnTo>
                    <a:pt x="317" y="239"/>
                  </a:lnTo>
                  <a:lnTo>
                    <a:pt x="308" y="248"/>
                  </a:lnTo>
                  <a:lnTo>
                    <a:pt x="308" y="248"/>
                  </a:lnTo>
                  <a:lnTo>
                    <a:pt x="308" y="239"/>
                  </a:lnTo>
                  <a:lnTo>
                    <a:pt x="300" y="230"/>
                  </a:lnTo>
                  <a:lnTo>
                    <a:pt x="291" y="230"/>
                  </a:lnTo>
                  <a:lnTo>
                    <a:pt x="256" y="230"/>
                  </a:lnTo>
                  <a:lnTo>
                    <a:pt x="159" y="239"/>
                  </a:lnTo>
                  <a:lnTo>
                    <a:pt x="124" y="239"/>
                  </a:lnTo>
                  <a:lnTo>
                    <a:pt x="53" y="239"/>
                  </a:lnTo>
                  <a:lnTo>
                    <a:pt x="53" y="230"/>
                  </a:lnTo>
                  <a:lnTo>
                    <a:pt x="53" y="230"/>
                  </a:lnTo>
                  <a:lnTo>
                    <a:pt x="53" y="212"/>
                  </a:lnTo>
                  <a:lnTo>
                    <a:pt x="44" y="204"/>
                  </a:lnTo>
                  <a:lnTo>
                    <a:pt x="44" y="195"/>
                  </a:lnTo>
                  <a:lnTo>
                    <a:pt x="53" y="195"/>
                  </a:lnTo>
                  <a:lnTo>
                    <a:pt x="44" y="186"/>
                  </a:lnTo>
                  <a:lnTo>
                    <a:pt x="44" y="177"/>
                  </a:lnTo>
                  <a:lnTo>
                    <a:pt x="44" y="177"/>
                  </a:lnTo>
                  <a:lnTo>
                    <a:pt x="44" y="168"/>
                  </a:lnTo>
                  <a:lnTo>
                    <a:pt x="44" y="168"/>
                  </a:lnTo>
                  <a:lnTo>
                    <a:pt x="44" y="159"/>
                  </a:lnTo>
                  <a:lnTo>
                    <a:pt x="36" y="159"/>
                  </a:lnTo>
                  <a:lnTo>
                    <a:pt x="36" y="159"/>
                  </a:lnTo>
                  <a:lnTo>
                    <a:pt x="36" y="150"/>
                  </a:lnTo>
                  <a:lnTo>
                    <a:pt x="36" y="150"/>
                  </a:lnTo>
                  <a:lnTo>
                    <a:pt x="36" y="142"/>
                  </a:lnTo>
                  <a:lnTo>
                    <a:pt x="36" y="142"/>
                  </a:lnTo>
                  <a:lnTo>
                    <a:pt x="36" y="133"/>
                  </a:lnTo>
                  <a:lnTo>
                    <a:pt x="36" y="133"/>
                  </a:lnTo>
                  <a:lnTo>
                    <a:pt x="27" y="124"/>
                  </a:lnTo>
                  <a:lnTo>
                    <a:pt x="27" y="115"/>
                  </a:lnTo>
                  <a:lnTo>
                    <a:pt x="18" y="106"/>
                  </a:lnTo>
                  <a:lnTo>
                    <a:pt x="18" y="106"/>
                  </a:lnTo>
                  <a:lnTo>
                    <a:pt x="18" y="97"/>
                  </a:lnTo>
                  <a:lnTo>
                    <a:pt x="18" y="97"/>
                  </a:lnTo>
                  <a:lnTo>
                    <a:pt x="18" y="89"/>
                  </a:lnTo>
                  <a:lnTo>
                    <a:pt x="18" y="89"/>
                  </a:lnTo>
                  <a:lnTo>
                    <a:pt x="9" y="89"/>
                  </a:lnTo>
                  <a:close/>
                </a:path>
              </a:pathLst>
            </a:custGeom>
            <a:solidFill>
              <a:srgbClr val="FFBF00"/>
            </a:solidFill>
            <a:ln w="9525" cap="flat" cmpd="sng">
              <a:solidFill>
                <a:srgbClr val="BFBFBF"/>
              </a:solidFill>
              <a:prstDash val="solid"/>
              <a:round/>
              <a:headEnd type="none" w="sm" len="sm"/>
              <a:tailEnd type="none" w="sm" len="sm"/>
            </a:ln>
          </p:spPr>
          <p:txBody>
            <a:bodyPr spcFirstLastPara="1" wrap="square" lIns="100575" tIns="50275" rIns="100575" bIns="50275" anchor="t" anchorCtr="0">
              <a:noAutofit/>
            </a:bodyPr>
            <a:lstStyle/>
            <a:p>
              <a:pPr marL="0" marR="0" lvl="0" indent="0" algn="l" rtl="0">
                <a:spcBef>
                  <a:spcPts val="0"/>
                </a:spcBef>
                <a:spcAft>
                  <a:spcPts val="0"/>
                </a:spcAft>
                <a:buNone/>
              </a:pPr>
              <a:endParaRPr sz="2207">
                <a:solidFill>
                  <a:schemeClr val="dk1"/>
                </a:solidFill>
                <a:latin typeface="Calibri"/>
                <a:ea typeface="Calibri"/>
                <a:cs typeface="Calibri"/>
                <a:sym typeface="Calibri"/>
              </a:endParaRPr>
            </a:p>
          </p:txBody>
        </p:sp>
        <p:sp>
          <p:nvSpPr>
            <p:cNvPr id="234" name="Google Shape;234;p5"/>
            <p:cNvSpPr/>
            <p:nvPr/>
          </p:nvSpPr>
          <p:spPr>
            <a:xfrm>
              <a:off x="8413509" y="2473002"/>
              <a:ext cx="418265" cy="430425"/>
            </a:xfrm>
            <a:custGeom>
              <a:avLst/>
              <a:gdLst/>
              <a:ahLst/>
              <a:cxnLst/>
              <a:rect l="l" t="t" r="r" b="b"/>
              <a:pathLst>
                <a:path w="344" h="354" extrusionOk="0">
                  <a:moveTo>
                    <a:pt x="0" y="18"/>
                  </a:moveTo>
                  <a:lnTo>
                    <a:pt x="62" y="18"/>
                  </a:lnTo>
                  <a:lnTo>
                    <a:pt x="88" y="9"/>
                  </a:lnTo>
                  <a:lnTo>
                    <a:pt x="168" y="0"/>
                  </a:lnTo>
                  <a:lnTo>
                    <a:pt x="159" y="9"/>
                  </a:lnTo>
                  <a:lnTo>
                    <a:pt x="150" y="18"/>
                  </a:lnTo>
                  <a:lnTo>
                    <a:pt x="150" y="27"/>
                  </a:lnTo>
                  <a:lnTo>
                    <a:pt x="150" y="27"/>
                  </a:lnTo>
                  <a:lnTo>
                    <a:pt x="159" y="35"/>
                  </a:lnTo>
                  <a:lnTo>
                    <a:pt x="168" y="35"/>
                  </a:lnTo>
                  <a:lnTo>
                    <a:pt x="176" y="44"/>
                  </a:lnTo>
                  <a:lnTo>
                    <a:pt x="185" y="35"/>
                  </a:lnTo>
                  <a:lnTo>
                    <a:pt x="185" y="44"/>
                  </a:lnTo>
                  <a:lnTo>
                    <a:pt x="185" y="53"/>
                  </a:lnTo>
                  <a:lnTo>
                    <a:pt x="194" y="53"/>
                  </a:lnTo>
                  <a:lnTo>
                    <a:pt x="194" y="62"/>
                  </a:lnTo>
                  <a:lnTo>
                    <a:pt x="212" y="80"/>
                  </a:lnTo>
                  <a:lnTo>
                    <a:pt x="220" y="80"/>
                  </a:lnTo>
                  <a:lnTo>
                    <a:pt x="229" y="89"/>
                  </a:lnTo>
                  <a:lnTo>
                    <a:pt x="238" y="89"/>
                  </a:lnTo>
                  <a:lnTo>
                    <a:pt x="238" y="97"/>
                  </a:lnTo>
                  <a:lnTo>
                    <a:pt x="238" y="97"/>
                  </a:lnTo>
                  <a:lnTo>
                    <a:pt x="247" y="106"/>
                  </a:lnTo>
                  <a:lnTo>
                    <a:pt x="256" y="106"/>
                  </a:lnTo>
                  <a:lnTo>
                    <a:pt x="256" y="115"/>
                  </a:lnTo>
                  <a:lnTo>
                    <a:pt x="256" y="115"/>
                  </a:lnTo>
                  <a:lnTo>
                    <a:pt x="256" y="115"/>
                  </a:lnTo>
                  <a:lnTo>
                    <a:pt x="264" y="124"/>
                  </a:lnTo>
                  <a:lnTo>
                    <a:pt x="264" y="124"/>
                  </a:lnTo>
                  <a:lnTo>
                    <a:pt x="273" y="133"/>
                  </a:lnTo>
                  <a:lnTo>
                    <a:pt x="273" y="133"/>
                  </a:lnTo>
                  <a:lnTo>
                    <a:pt x="273" y="133"/>
                  </a:lnTo>
                  <a:lnTo>
                    <a:pt x="282" y="133"/>
                  </a:lnTo>
                  <a:lnTo>
                    <a:pt x="291" y="142"/>
                  </a:lnTo>
                  <a:lnTo>
                    <a:pt x="291" y="150"/>
                  </a:lnTo>
                  <a:lnTo>
                    <a:pt x="300" y="159"/>
                  </a:lnTo>
                  <a:lnTo>
                    <a:pt x="300" y="159"/>
                  </a:lnTo>
                  <a:lnTo>
                    <a:pt x="300" y="168"/>
                  </a:lnTo>
                  <a:lnTo>
                    <a:pt x="300" y="168"/>
                  </a:lnTo>
                  <a:lnTo>
                    <a:pt x="308" y="177"/>
                  </a:lnTo>
                  <a:lnTo>
                    <a:pt x="317" y="177"/>
                  </a:lnTo>
                  <a:lnTo>
                    <a:pt x="317" y="186"/>
                  </a:lnTo>
                  <a:lnTo>
                    <a:pt x="317" y="186"/>
                  </a:lnTo>
                  <a:lnTo>
                    <a:pt x="326" y="195"/>
                  </a:lnTo>
                  <a:lnTo>
                    <a:pt x="326" y="195"/>
                  </a:lnTo>
                  <a:lnTo>
                    <a:pt x="326" y="203"/>
                  </a:lnTo>
                  <a:lnTo>
                    <a:pt x="326" y="212"/>
                  </a:lnTo>
                  <a:lnTo>
                    <a:pt x="335" y="212"/>
                  </a:lnTo>
                  <a:lnTo>
                    <a:pt x="344" y="212"/>
                  </a:lnTo>
                  <a:lnTo>
                    <a:pt x="344" y="212"/>
                  </a:lnTo>
                  <a:lnTo>
                    <a:pt x="344" y="212"/>
                  </a:lnTo>
                  <a:lnTo>
                    <a:pt x="344" y="221"/>
                  </a:lnTo>
                  <a:lnTo>
                    <a:pt x="335" y="221"/>
                  </a:lnTo>
                  <a:lnTo>
                    <a:pt x="344" y="221"/>
                  </a:lnTo>
                  <a:lnTo>
                    <a:pt x="335" y="230"/>
                  </a:lnTo>
                  <a:lnTo>
                    <a:pt x="326" y="221"/>
                  </a:lnTo>
                  <a:lnTo>
                    <a:pt x="326" y="230"/>
                  </a:lnTo>
                  <a:lnTo>
                    <a:pt x="335" y="230"/>
                  </a:lnTo>
                  <a:lnTo>
                    <a:pt x="335" y="239"/>
                  </a:lnTo>
                  <a:lnTo>
                    <a:pt x="326" y="239"/>
                  </a:lnTo>
                  <a:lnTo>
                    <a:pt x="326" y="248"/>
                  </a:lnTo>
                  <a:lnTo>
                    <a:pt x="335" y="239"/>
                  </a:lnTo>
                  <a:lnTo>
                    <a:pt x="335" y="248"/>
                  </a:lnTo>
                  <a:lnTo>
                    <a:pt x="326" y="248"/>
                  </a:lnTo>
                  <a:lnTo>
                    <a:pt x="326" y="248"/>
                  </a:lnTo>
                  <a:lnTo>
                    <a:pt x="326" y="248"/>
                  </a:lnTo>
                  <a:lnTo>
                    <a:pt x="326" y="257"/>
                  </a:lnTo>
                  <a:lnTo>
                    <a:pt x="326" y="257"/>
                  </a:lnTo>
                  <a:lnTo>
                    <a:pt x="326" y="257"/>
                  </a:lnTo>
                  <a:lnTo>
                    <a:pt x="326" y="265"/>
                  </a:lnTo>
                  <a:lnTo>
                    <a:pt x="326" y="265"/>
                  </a:lnTo>
                  <a:lnTo>
                    <a:pt x="326" y="274"/>
                  </a:lnTo>
                  <a:lnTo>
                    <a:pt x="317" y="274"/>
                  </a:lnTo>
                  <a:lnTo>
                    <a:pt x="317" y="274"/>
                  </a:lnTo>
                  <a:lnTo>
                    <a:pt x="308" y="274"/>
                  </a:lnTo>
                  <a:lnTo>
                    <a:pt x="317" y="274"/>
                  </a:lnTo>
                  <a:lnTo>
                    <a:pt x="317" y="274"/>
                  </a:lnTo>
                  <a:lnTo>
                    <a:pt x="326" y="274"/>
                  </a:lnTo>
                  <a:lnTo>
                    <a:pt x="326" y="283"/>
                  </a:lnTo>
                  <a:lnTo>
                    <a:pt x="317" y="283"/>
                  </a:lnTo>
                  <a:lnTo>
                    <a:pt x="317" y="283"/>
                  </a:lnTo>
                  <a:lnTo>
                    <a:pt x="317" y="292"/>
                  </a:lnTo>
                  <a:lnTo>
                    <a:pt x="317" y="292"/>
                  </a:lnTo>
                  <a:lnTo>
                    <a:pt x="317" y="292"/>
                  </a:lnTo>
                  <a:lnTo>
                    <a:pt x="317" y="292"/>
                  </a:lnTo>
                  <a:lnTo>
                    <a:pt x="317" y="301"/>
                  </a:lnTo>
                  <a:lnTo>
                    <a:pt x="317" y="301"/>
                  </a:lnTo>
                  <a:lnTo>
                    <a:pt x="317" y="301"/>
                  </a:lnTo>
                  <a:lnTo>
                    <a:pt x="317" y="310"/>
                  </a:lnTo>
                  <a:lnTo>
                    <a:pt x="317" y="310"/>
                  </a:lnTo>
                  <a:lnTo>
                    <a:pt x="317" y="318"/>
                  </a:lnTo>
                  <a:lnTo>
                    <a:pt x="317" y="318"/>
                  </a:lnTo>
                  <a:lnTo>
                    <a:pt x="317" y="318"/>
                  </a:lnTo>
                  <a:lnTo>
                    <a:pt x="317" y="318"/>
                  </a:lnTo>
                  <a:lnTo>
                    <a:pt x="308" y="318"/>
                  </a:lnTo>
                  <a:lnTo>
                    <a:pt x="300" y="318"/>
                  </a:lnTo>
                  <a:lnTo>
                    <a:pt x="291" y="318"/>
                  </a:lnTo>
                  <a:lnTo>
                    <a:pt x="291" y="318"/>
                  </a:lnTo>
                  <a:lnTo>
                    <a:pt x="282" y="318"/>
                  </a:lnTo>
                  <a:lnTo>
                    <a:pt x="282" y="327"/>
                  </a:lnTo>
                  <a:lnTo>
                    <a:pt x="282" y="327"/>
                  </a:lnTo>
                  <a:lnTo>
                    <a:pt x="282" y="336"/>
                  </a:lnTo>
                  <a:lnTo>
                    <a:pt x="291" y="345"/>
                  </a:lnTo>
                  <a:lnTo>
                    <a:pt x="291" y="354"/>
                  </a:lnTo>
                  <a:lnTo>
                    <a:pt x="282" y="354"/>
                  </a:lnTo>
                  <a:lnTo>
                    <a:pt x="273" y="354"/>
                  </a:lnTo>
                  <a:lnTo>
                    <a:pt x="273" y="345"/>
                  </a:lnTo>
                  <a:lnTo>
                    <a:pt x="264" y="345"/>
                  </a:lnTo>
                  <a:lnTo>
                    <a:pt x="97" y="354"/>
                  </a:lnTo>
                  <a:lnTo>
                    <a:pt x="88" y="345"/>
                  </a:lnTo>
                  <a:lnTo>
                    <a:pt x="88" y="345"/>
                  </a:lnTo>
                  <a:lnTo>
                    <a:pt x="80" y="336"/>
                  </a:lnTo>
                  <a:lnTo>
                    <a:pt x="80" y="327"/>
                  </a:lnTo>
                  <a:lnTo>
                    <a:pt x="80" y="318"/>
                  </a:lnTo>
                  <a:lnTo>
                    <a:pt x="71" y="318"/>
                  </a:lnTo>
                  <a:lnTo>
                    <a:pt x="71" y="310"/>
                  </a:lnTo>
                  <a:lnTo>
                    <a:pt x="71" y="301"/>
                  </a:lnTo>
                  <a:lnTo>
                    <a:pt x="71" y="292"/>
                  </a:lnTo>
                  <a:lnTo>
                    <a:pt x="71" y="292"/>
                  </a:lnTo>
                  <a:lnTo>
                    <a:pt x="71" y="283"/>
                  </a:lnTo>
                  <a:lnTo>
                    <a:pt x="71" y="274"/>
                  </a:lnTo>
                  <a:lnTo>
                    <a:pt x="62" y="265"/>
                  </a:lnTo>
                  <a:lnTo>
                    <a:pt x="71" y="257"/>
                  </a:lnTo>
                  <a:lnTo>
                    <a:pt x="71" y="257"/>
                  </a:lnTo>
                  <a:lnTo>
                    <a:pt x="71" y="248"/>
                  </a:lnTo>
                  <a:lnTo>
                    <a:pt x="71" y="239"/>
                  </a:lnTo>
                  <a:lnTo>
                    <a:pt x="80" y="239"/>
                  </a:lnTo>
                  <a:lnTo>
                    <a:pt x="71" y="230"/>
                  </a:lnTo>
                  <a:lnTo>
                    <a:pt x="71" y="230"/>
                  </a:lnTo>
                  <a:lnTo>
                    <a:pt x="71" y="221"/>
                  </a:lnTo>
                  <a:lnTo>
                    <a:pt x="71" y="212"/>
                  </a:lnTo>
                  <a:lnTo>
                    <a:pt x="71" y="212"/>
                  </a:lnTo>
                  <a:lnTo>
                    <a:pt x="62" y="203"/>
                  </a:lnTo>
                  <a:lnTo>
                    <a:pt x="53" y="195"/>
                  </a:lnTo>
                  <a:lnTo>
                    <a:pt x="53" y="195"/>
                  </a:lnTo>
                  <a:lnTo>
                    <a:pt x="53" y="186"/>
                  </a:lnTo>
                  <a:lnTo>
                    <a:pt x="53" y="186"/>
                  </a:lnTo>
                  <a:lnTo>
                    <a:pt x="27" y="97"/>
                  </a:lnTo>
                  <a:lnTo>
                    <a:pt x="0" y="18"/>
                  </a:lnTo>
                  <a:close/>
                </a:path>
              </a:pathLst>
            </a:custGeom>
            <a:solidFill>
              <a:srgbClr val="FFBF00"/>
            </a:solidFill>
            <a:ln w="9525" cap="flat" cmpd="sng">
              <a:solidFill>
                <a:srgbClr val="BFBFBF"/>
              </a:solidFill>
              <a:prstDash val="solid"/>
              <a:round/>
              <a:headEnd type="none" w="sm" len="sm"/>
              <a:tailEnd type="none" w="sm" len="sm"/>
            </a:ln>
          </p:spPr>
          <p:txBody>
            <a:bodyPr spcFirstLastPara="1" wrap="square" lIns="100575" tIns="50275" rIns="100575" bIns="50275" anchor="t" anchorCtr="0">
              <a:noAutofit/>
            </a:bodyPr>
            <a:lstStyle/>
            <a:p>
              <a:pPr marL="0" marR="0" lvl="0" indent="0" algn="l" rtl="0">
                <a:spcBef>
                  <a:spcPts val="0"/>
                </a:spcBef>
                <a:spcAft>
                  <a:spcPts val="0"/>
                </a:spcAft>
                <a:buNone/>
              </a:pPr>
              <a:endParaRPr sz="2207">
                <a:solidFill>
                  <a:schemeClr val="dk1"/>
                </a:solidFill>
                <a:latin typeface="Calibri"/>
                <a:ea typeface="Calibri"/>
                <a:cs typeface="Calibri"/>
                <a:sym typeface="Calibri"/>
              </a:endParaRPr>
            </a:p>
          </p:txBody>
        </p:sp>
        <p:sp>
          <p:nvSpPr>
            <p:cNvPr id="235" name="Google Shape;235;p5"/>
            <p:cNvSpPr/>
            <p:nvPr/>
          </p:nvSpPr>
          <p:spPr>
            <a:xfrm>
              <a:off x="6627371" y="1913694"/>
              <a:ext cx="545933" cy="430425"/>
            </a:xfrm>
            <a:custGeom>
              <a:avLst/>
              <a:gdLst/>
              <a:ahLst/>
              <a:cxnLst/>
              <a:rect l="l" t="t" r="r" b="b"/>
              <a:pathLst>
                <a:path w="449" h="354" extrusionOk="0">
                  <a:moveTo>
                    <a:pt x="0" y="319"/>
                  </a:moveTo>
                  <a:lnTo>
                    <a:pt x="35" y="0"/>
                  </a:lnTo>
                  <a:lnTo>
                    <a:pt x="97" y="9"/>
                  </a:lnTo>
                  <a:lnTo>
                    <a:pt x="194" y="18"/>
                  </a:lnTo>
                  <a:lnTo>
                    <a:pt x="238" y="27"/>
                  </a:lnTo>
                  <a:lnTo>
                    <a:pt x="334" y="36"/>
                  </a:lnTo>
                  <a:lnTo>
                    <a:pt x="387" y="36"/>
                  </a:lnTo>
                  <a:lnTo>
                    <a:pt x="449" y="36"/>
                  </a:lnTo>
                  <a:lnTo>
                    <a:pt x="449" y="45"/>
                  </a:lnTo>
                  <a:lnTo>
                    <a:pt x="449" y="115"/>
                  </a:lnTo>
                  <a:lnTo>
                    <a:pt x="431" y="354"/>
                  </a:lnTo>
                  <a:lnTo>
                    <a:pt x="370" y="354"/>
                  </a:lnTo>
                  <a:lnTo>
                    <a:pt x="299" y="345"/>
                  </a:lnTo>
                  <a:lnTo>
                    <a:pt x="194" y="336"/>
                  </a:lnTo>
                  <a:lnTo>
                    <a:pt x="97" y="327"/>
                  </a:lnTo>
                  <a:lnTo>
                    <a:pt x="0" y="319"/>
                  </a:lnTo>
                  <a:close/>
                </a:path>
              </a:pathLst>
            </a:custGeom>
            <a:solidFill>
              <a:schemeClr val="lt1"/>
            </a:solidFill>
            <a:ln w="9525" cap="flat" cmpd="sng">
              <a:solidFill>
                <a:srgbClr val="BFBFBF"/>
              </a:solidFill>
              <a:prstDash val="solid"/>
              <a:round/>
              <a:headEnd type="none" w="sm" len="sm"/>
              <a:tailEnd type="none" w="sm" len="sm"/>
            </a:ln>
          </p:spPr>
          <p:txBody>
            <a:bodyPr spcFirstLastPara="1" wrap="square" lIns="100575" tIns="50275" rIns="100575" bIns="50275" anchor="t" anchorCtr="0">
              <a:noAutofit/>
            </a:bodyPr>
            <a:lstStyle/>
            <a:p>
              <a:pPr marL="0" marR="0" lvl="0" indent="0" algn="l" rtl="0">
                <a:spcBef>
                  <a:spcPts val="0"/>
                </a:spcBef>
                <a:spcAft>
                  <a:spcPts val="0"/>
                </a:spcAft>
                <a:buNone/>
              </a:pPr>
              <a:endParaRPr sz="2207">
                <a:solidFill>
                  <a:schemeClr val="dk1"/>
                </a:solidFill>
                <a:latin typeface="Calibri"/>
                <a:ea typeface="Calibri"/>
                <a:cs typeface="Calibri"/>
                <a:sym typeface="Calibri"/>
              </a:endParaRPr>
            </a:p>
          </p:txBody>
        </p:sp>
        <p:sp>
          <p:nvSpPr>
            <p:cNvPr id="236" name="Google Shape;236;p5"/>
            <p:cNvSpPr/>
            <p:nvPr/>
          </p:nvSpPr>
          <p:spPr>
            <a:xfrm>
              <a:off x="5579275" y="1602424"/>
              <a:ext cx="620102" cy="1043231"/>
            </a:xfrm>
            <a:custGeom>
              <a:avLst/>
              <a:gdLst/>
              <a:ahLst/>
              <a:cxnLst/>
              <a:rect l="l" t="t" r="r" b="b"/>
              <a:pathLst>
                <a:path w="510" h="858" extrusionOk="0">
                  <a:moveTo>
                    <a:pt x="44" y="44"/>
                  </a:moveTo>
                  <a:lnTo>
                    <a:pt x="44" y="35"/>
                  </a:lnTo>
                  <a:lnTo>
                    <a:pt x="44" y="35"/>
                  </a:lnTo>
                  <a:lnTo>
                    <a:pt x="44" y="26"/>
                  </a:lnTo>
                  <a:lnTo>
                    <a:pt x="44" y="18"/>
                  </a:lnTo>
                  <a:lnTo>
                    <a:pt x="44" y="18"/>
                  </a:lnTo>
                  <a:lnTo>
                    <a:pt x="44" y="9"/>
                  </a:lnTo>
                  <a:lnTo>
                    <a:pt x="44" y="0"/>
                  </a:lnTo>
                  <a:lnTo>
                    <a:pt x="53" y="0"/>
                  </a:lnTo>
                  <a:lnTo>
                    <a:pt x="176" y="35"/>
                  </a:lnTo>
                  <a:lnTo>
                    <a:pt x="281" y="62"/>
                  </a:lnTo>
                  <a:lnTo>
                    <a:pt x="237" y="239"/>
                  </a:lnTo>
                  <a:lnTo>
                    <a:pt x="229" y="292"/>
                  </a:lnTo>
                  <a:lnTo>
                    <a:pt x="413" y="566"/>
                  </a:lnTo>
                  <a:lnTo>
                    <a:pt x="484" y="681"/>
                  </a:lnTo>
                  <a:lnTo>
                    <a:pt x="484" y="681"/>
                  </a:lnTo>
                  <a:lnTo>
                    <a:pt x="484" y="690"/>
                  </a:lnTo>
                  <a:lnTo>
                    <a:pt x="493" y="698"/>
                  </a:lnTo>
                  <a:lnTo>
                    <a:pt x="493" y="707"/>
                  </a:lnTo>
                  <a:lnTo>
                    <a:pt x="493" y="707"/>
                  </a:lnTo>
                  <a:lnTo>
                    <a:pt x="501" y="716"/>
                  </a:lnTo>
                  <a:lnTo>
                    <a:pt x="493" y="725"/>
                  </a:lnTo>
                  <a:lnTo>
                    <a:pt x="510" y="734"/>
                  </a:lnTo>
                  <a:lnTo>
                    <a:pt x="510" y="734"/>
                  </a:lnTo>
                  <a:lnTo>
                    <a:pt x="501" y="743"/>
                  </a:lnTo>
                  <a:lnTo>
                    <a:pt x="493" y="751"/>
                  </a:lnTo>
                  <a:lnTo>
                    <a:pt x="484" y="760"/>
                  </a:lnTo>
                  <a:lnTo>
                    <a:pt x="484" y="760"/>
                  </a:lnTo>
                  <a:lnTo>
                    <a:pt x="475" y="769"/>
                  </a:lnTo>
                  <a:lnTo>
                    <a:pt x="475" y="778"/>
                  </a:lnTo>
                  <a:lnTo>
                    <a:pt x="475" y="787"/>
                  </a:lnTo>
                  <a:lnTo>
                    <a:pt x="475" y="787"/>
                  </a:lnTo>
                  <a:lnTo>
                    <a:pt x="466" y="805"/>
                  </a:lnTo>
                  <a:lnTo>
                    <a:pt x="457" y="805"/>
                  </a:lnTo>
                  <a:lnTo>
                    <a:pt x="457" y="813"/>
                  </a:lnTo>
                  <a:lnTo>
                    <a:pt x="457" y="813"/>
                  </a:lnTo>
                  <a:lnTo>
                    <a:pt x="457" y="822"/>
                  </a:lnTo>
                  <a:lnTo>
                    <a:pt x="457" y="822"/>
                  </a:lnTo>
                  <a:lnTo>
                    <a:pt x="457" y="831"/>
                  </a:lnTo>
                  <a:lnTo>
                    <a:pt x="466" y="831"/>
                  </a:lnTo>
                  <a:lnTo>
                    <a:pt x="466" y="831"/>
                  </a:lnTo>
                  <a:lnTo>
                    <a:pt x="466" y="840"/>
                  </a:lnTo>
                  <a:lnTo>
                    <a:pt x="466" y="849"/>
                  </a:lnTo>
                  <a:lnTo>
                    <a:pt x="466" y="849"/>
                  </a:lnTo>
                  <a:lnTo>
                    <a:pt x="457" y="858"/>
                  </a:lnTo>
                  <a:lnTo>
                    <a:pt x="457" y="858"/>
                  </a:lnTo>
                  <a:lnTo>
                    <a:pt x="457" y="858"/>
                  </a:lnTo>
                  <a:lnTo>
                    <a:pt x="449" y="858"/>
                  </a:lnTo>
                  <a:lnTo>
                    <a:pt x="449" y="858"/>
                  </a:lnTo>
                  <a:lnTo>
                    <a:pt x="290" y="840"/>
                  </a:lnTo>
                  <a:lnTo>
                    <a:pt x="290" y="840"/>
                  </a:lnTo>
                  <a:lnTo>
                    <a:pt x="290" y="831"/>
                  </a:lnTo>
                  <a:lnTo>
                    <a:pt x="290" y="822"/>
                  </a:lnTo>
                  <a:lnTo>
                    <a:pt x="290" y="831"/>
                  </a:lnTo>
                  <a:lnTo>
                    <a:pt x="290" y="822"/>
                  </a:lnTo>
                  <a:lnTo>
                    <a:pt x="290" y="822"/>
                  </a:lnTo>
                  <a:lnTo>
                    <a:pt x="281" y="831"/>
                  </a:lnTo>
                  <a:lnTo>
                    <a:pt x="281" y="822"/>
                  </a:lnTo>
                  <a:lnTo>
                    <a:pt x="290" y="813"/>
                  </a:lnTo>
                  <a:lnTo>
                    <a:pt x="290" y="805"/>
                  </a:lnTo>
                  <a:lnTo>
                    <a:pt x="290" y="787"/>
                  </a:lnTo>
                  <a:lnTo>
                    <a:pt x="281" y="778"/>
                  </a:lnTo>
                  <a:lnTo>
                    <a:pt x="281" y="769"/>
                  </a:lnTo>
                  <a:lnTo>
                    <a:pt x="264" y="751"/>
                  </a:lnTo>
                  <a:lnTo>
                    <a:pt x="255" y="743"/>
                  </a:lnTo>
                  <a:lnTo>
                    <a:pt x="255" y="743"/>
                  </a:lnTo>
                  <a:lnTo>
                    <a:pt x="246" y="734"/>
                  </a:lnTo>
                  <a:lnTo>
                    <a:pt x="246" y="725"/>
                  </a:lnTo>
                  <a:lnTo>
                    <a:pt x="237" y="725"/>
                  </a:lnTo>
                  <a:lnTo>
                    <a:pt x="237" y="734"/>
                  </a:lnTo>
                  <a:lnTo>
                    <a:pt x="229" y="725"/>
                  </a:lnTo>
                  <a:lnTo>
                    <a:pt x="229" y="725"/>
                  </a:lnTo>
                  <a:lnTo>
                    <a:pt x="229" y="716"/>
                  </a:lnTo>
                  <a:lnTo>
                    <a:pt x="229" y="716"/>
                  </a:lnTo>
                  <a:lnTo>
                    <a:pt x="229" y="698"/>
                  </a:lnTo>
                  <a:lnTo>
                    <a:pt x="229" y="698"/>
                  </a:lnTo>
                  <a:lnTo>
                    <a:pt x="202" y="698"/>
                  </a:lnTo>
                  <a:lnTo>
                    <a:pt x="193" y="690"/>
                  </a:lnTo>
                  <a:lnTo>
                    <a:pt x="185" y="681"/>
                  </a:lnTo>
                  <a:lnTo>
                    <a:pt x="185" y="672"/>
                  </a:lnTo>
                  <a:lnTo>
                    <a:pt x="176" y="663"/>
                  </a:lnTo>
                  <a:lnTo>
                    <a:pt x="176" y="663"/>
                  </a:lnTo>
                  <a:lnTo>
                    <a:pt x="167" y="654"/>
                  </a:lnTo>
                  <a:lnTo>
                    <a:pt x="158" y="654"/>
                  </a:lnTo>
                  <a:lnTo>
                    <a:pt x="149" y="654"/>
                  </a:lnTo>
                  <a:lnTo>
                    <a:pt x="141" y="645"/>
                  </a:lnTo>
                  <a:lnTo>
                    <a:pt x="141" y="645"/>
                  </a:lnTo>
                  <a:lnTo>
                    <a:pt x="132" y="645"/>
                  </a:lnTo>
                  <a:lnTo>
                    <a:pt x="114" y="645"/>
                  </a:lnTo>
                  <a:lnTo>
                    <a:pt x="114" y="637"/>
                  </a:lnTo>
                  <a:lnTo>
                    <a:pt x="105" y="628"/>
                  </a:lnTo>
                  <a:lnTo>
                    <a:pt x="105" y="628"/>
                  </a:lnTo>
                  <a:lnTo>
                    <a:pt x="105" y="628"/>
                  </a:lnTo>
                  <a:lnTo>
                    <a:pt x="105" y="619"/>
                  </a:lnTo>
                  <a:lnTo>
                    <a:pt x="105" y="610"/>
                  </a:lnTo>
                  <a:lnTo>
                    <a:pt x="114" y="610"/>
                  </a:lnTo>
                  <a:lnTo>
                    <a:pt x="114" y="601"/>
                  </a:lnTo>
                  <a:lnTo>
                    <a:pt x="114" y="592"/>
                  </a:lnTo>
                  <a:lnTo>
                    <a:pt x="114" y="583"/>
                  </a:lnTo>
                  <a:lnTo>
                    <a:pt x="114" y="583"/>
                  </a:lnTo>
                  <a:lnTo>
                    <a:pt x="105" y="583"/>
                  </a:lnTo>
                  <a:lnTo>
                    <a:pt x="105" y="575"/>
                  </a:lnTo>
                  <a:lnTo>
                    <a:pt x="105" y="566"/>
                  </a:lnTo>
                  <a:lnTo>
                    <a:pt x="105" y="566"/>
                  </a:lnTo>
                  <a:lnTo>
                    <a:pt x="105" y="557"/>
                  </a:lnTo>
                  <a:lnTo>
                    <a:pt x="97" y="548"/>
                  </a:lnTo>
                  <a:lnTo>
                    <a:pt x="97" y="539"/>
                  </a:lnTo>
                  <a:lnTo>
                    <a:pt x="88" y="530"/>
                  </a:lnTo>
                  <a:lnTo>
                    <a:pt x="88" y="530"/>
                  </a:lnTo>
                  <a:lnTo>
                    <a:pt x="88" y="522"/>
                  </a:lnTo>
                  <a:lnTo>
                    <a:pt x="79" y="513"/>
                  </a:lnTo>
                  <a:lnTo>
                    <a:pt x="79" y="504"/>
                  </a:lnTo>
                  <a:lnTo>
                    <a:pt x="79" y="504"/>
                  </a:lnTo>
                  <a:lnTo>
                    <a:pt x="70" y="486"/>
                  </a:lnTo>
                  <a:lnTo>
                    <a:pt x="61" y="477"/>
                  </a:lnTo>
                  <a:lnTo>
                    <a:pt x="61" y="477"/>
                  </a:lnTo>
                  <a:lnTo>
                    <a:pt x="61" y="460"/>
                  </a:lnTo>
                  <a:lnTo>
                    <a:pt x="61" y="451"/>
                  </a:lnTo>
                  <a:lnTo>
                    <a:pt x="70" y="451"/>
                  </a:lnTo>
                  <a:lnTo>
                    <a:pt x="79" y="442"/>
                  </a:lnTo>
                  <a:lnTo>
                    <a:pt x="79" y="442"/>
                  </a:lnTo>
                  <a:lnTo>
                    <a:pt x="79" y="433"/>
                  </a:lnTo>
                  <a:lnTo>
                    <a:pt x="79" y="424"/>
                  </a:lnTo>
                  <a:lnTo>
                    <a:pt x="61" y="424"/>
                  </a:lnTo>
                  <a:lnTo>
                    <a:pt x="61" y="415"/>
                  </a:lnTo>
                  <a:lnTo>
                    <a:pt x="53" y="407"/>
                  </a:lnTo>
                  <a:lnTo>
                    <a:pt x="53" y="398"/>
                  </a:lnTo>
                  <a:lnTo>
                    <a:pt x="53" y="389"/>
                  </a:lnTo>
                  <a:lnTo>
                    <a:pt x="53" y="389"/>
                  </a:lnTo>
                  <a:lnTo>
                    <a:pt x="53" y="389"/>
                  </a:lnTo>
                  <a:lnTo>
                    <a:pt x="53" y="371"/>
                  </a:lnTo>
                  <a:lnTo>
                    <a:pt x="53" y="371"/>
                  </a:lnTo>
                  <a:lnTo>
                    <a:pt x="53" y="362"/>
                  </a:lnTo>
                  <a:lnTo>
                    <a:pt x="53" y="354"/>
                  </a:lnTo>
                  <a:lnTo>
                    <a:pt x="53" y="354"/>
                  </a:lnTo>
                  <a:lnTo>
                    <a:pt x="61" y="354"/>
                  </a:lnTo>
                  <a:lnTo>
                    <a:pt x="61" y="354"/>
                  </a:lnTo>
                  <a:lnTo>
                    <a:pt x="61" y="354"/>
                  </a:lnTo>
                  <a:lnTo>
                    <a:pt x="61" y="362"/>
                  </a:lnTo>
                  <a:lnTo>
                    <a:pt x="61" y="371"/>
                  </a:lnTo>
                  <a:lnTo>
                    <a:pt x="61" y="371"/>
                  </a:lnTo>
                  <a:lnTo>
                    <a:pt x="70" y="380"/>
                  </a:lnTo>
                  <a:lnTo>
                    <a:pt x="70" y="380"/>
                  </a:lnTo>
                  <a:lnTo>
                    <a:pt x="79" y="380"/>
                  </a:lnTo>
                  <a:lnTo>
                    <a:pt x="70" y="380"/>
                  </a:lnTo>
                  <a:lnTo>
                    <a:pt x="70" y="371"/>
                  </a:lnTo>
                  <a:lnTo>
                    <a:pt x="70" y="362"/>
                  </a:lnTo>
                  <a:lnTo>
                    <a:pt x="70" y="354"/>
                  </a:lnTo>
                  <a:lnTo>
                    <a:pt x="70" y="354"/>
                  </a:lnTo>
                  <a:lnTo>
                    <a:pt x="70" y="345"/>
                  </a:lnTo>
                  <a:lnTo>
                    <a:pt x="61" y="345"/>
                  </a:lnTo>
                  <a:lnTo>
                    <a:pt x="70" y="336"/>
                  </a:lnTo>
                  <a:lnTo>
                    <a:pt x="70" y="336"/>
                  </a:lnTo>
                  <a:lnTo>
                    <a:pt x="79" y="336"/>
                  </a:lnTo>
                  <a:lnTo>
                    <a:pt x="79" y="336"/>
                  </a:lnTo>
                  <a:lnTo>
                    <a:pt x="88" y="336"/>
                  </a:lnTo>
                  <a:lnTo>
                    <a:pt x="105" y="345"/>
                  </a:lnTo>
                  <a:lnTo>
                    <a:pt x="114" y="345"/>
                  </a:lnTo>
                  <a:lnTo>
                    <a:pt x="123" y="354"/>
                  </a:lnTo>
                  <a:lnTo>
                    <a:pt x="123" y="354"/>
                  </a:lnTo>
                  <a:lnTo>
                    <a:pt x="123" y="345"/>
                  </a:lnTo>
                  <a:lnTo>
                    <a:pt x="114" y="345"/>
                  </a:lnTo>
                  <a:lnTo>
                    <a:pt x="114" y="336"/>
                  </a:lnTo>
                  <a:lnTo>
                    <a:pt x="114" y="345"/>
                  </a:lnTo>
                  <a:lnTo>
                    <a:pt x="105" y="345"/>
                  </a:lnTo>
                  <a:lnTo>
                    <a:pt x="114" y="336"/>
                  </a:lnTo>
                  <a:lnTo>
                    <a:pt x="114" y="336"/>
                  </a:lnTo>
                  <a:lnTo>
                    <a:pt x="105" y="336"/>
                  </a:lnTo>
                  <a:lnTo>
                    <a:pt x="97" y="336"/>
                  </a:lnTo>
                  <a:lnTo>
                    <a:pt x="97" y="336"/>
                  </a:lnTo>
                  <a:lnTo>
                    <a:pt x="88" y="336"/>
                  </a:lnTo>
                  <a:lnTo>
                    <a:pt x="79" y="336"/>
                  </a:lnTo>
                  <a:lnTo>
                    <a:pt x="79" y="336"/>
                  </a:lnTo>
                  <a:lnTo>
                    <a:pt x="70" y="327"/>
                  </a:lnTo>
                  <a:lnTo>
                    <a:pt x="70" y="327"/>
                  </a:lnTo>
                  <a:lnTo>
                    <a:pt x="61" y="327"/>
                  </a:lnTo>
                  <a:lnTo>
                    <a:pt x="61" y="327"/>
                  </a:lnTo>
                  <a:lnTo>
                    <a:pt x="61" y="336"/>
                  </a:lnTo>
                  <a:lnTo>
                    <a:pt x="61" y="336"/>
                  </a:lnTo>
                  <a:lnTo>
                    <a:pt x="61" y="345"/>
                  </a:lnTo>
                  <a:lnTo>
                    <a:pt x="53" y="345"/>
                  </a:lnTo>
                  <a:lnTo>
                    <a:pt x="53" y="345"/>
                  </a:lnTo>
                  <a:lnTo>
                    <a:pt x="53" y="336"/>
                  </a:lnTo>
                  <a:lnTo>
                    <a:pt x="44" y="336"/>
                  </a:lnTo>
                  <a:lnTo>
                    <a:pt x="44" y="327"/>
                  </a:lnTo>
                  <a:lnTo>
                    <a:pt x="35" y="327"/>
                  </a:lnTo>
                  <a:lnTo>
                    <a:pt x="35" y="327"/>
                  </a:lnTo>
                  <a:lnTo>
                    <a:pt x="35" y="318"/>
                  </a:lnTo>
                  <a:lnTo>
                    <a:pt x="35" y="318"/>
                  </a:lnTo>
                  <a:lnTo>
                    <a:pt x="35" y="309"/>
                  </a:lnTo>
                  <a:lnTo>
                    <a:pt x="44" y="318"/>
                  </a:lnTo>
                  <a:lnTo>
                    <a:pt x="44" y="309"/>
                  </a:lnTo>
                  <a:lnTo>
                    <a:pt x="35" y="301"/>
                  </a:lnTo>
                  <a:lnTo>
                    <a:pt x="35" y="301"/>
                  </a:lnTo>
                  <a:lnTo>
                    <a:pt x="35" y="301"/>
                  </a:lnTo>
                  <a:lnTo>
                    <a:pt x="35" y="301"/>
                  </a:lnTo>
                  <a:lnTo>
                    <a:pt x="35" y="292"/>
                  </a:lnTo>
                  <a:lnTo>
                    <a:pt x="35" y="283"/>
                  </a:lnTo>
                  <a:lnTo>
                    <a:pt x="26" y="283"/>
                  </a:lnTo>
                  <a:lnTo>
                    <a:pt x="26" y="274"/>
                  </a:lnTo>
                  <a:lnTo>
                    <a:pt x="17" y="265"/>
                  </a:lnTo>
                  <a:lnTo>
                    <a:pt x="9" y="247"/>
                  </a:lnTo>
                  <a:lnTo>
                    <a:pt x="9" y="239"/>
                  </a:lnTo>
                  <a:lnTo>
                    <a:pt x="9" y="239"/>
                  </a:lnTo>
                  <a:lnTo>
                    <a:pt x="17" y="230"/>
                  </a:lnTo>
                  <a:lnTo>
                    <a:pt x="9" y="212"/>
                  </a:lnTo>
                  <a:lnTo>
                    <a:pt x="17" y="194"/>
                  </a:lnTo>
                  <a:lnTo>
                    <a:pt x="17" y="194"/>
                  </a:lnTo>
                  <a:lnTo>
                    <a:pt x="17" y="186"/>
                  </a:lnTo>
                  <a:lnTo>
                    <a:pt x="17" y="186"/>
                  </a:lnTo>
                  <a:lnTo>
                    <a:pt x="17" y="177"/>
                  </a:lnTo>
                  <a:lnTo>
                    <a:pt x="17" y="168"/>
                  </a:lnTo>
                  <a:lnTo>
                    <a:pt x="17" y="159"/>
                  </a:lnTo>
                  <a:lnTo>
                    <a:pt x="9" y="150"/>
                  </a:lnTo>
                  <a:lnTo>
                    <a:pt x="9" y="150"/>
                  </a:lnTo>
                  <a:lnTo>
                    <a:pt x="0" y="133"/>
                  </a:lnTo>
                  <a:lnTo>
                    <a:pt x="0" y="124"/>
                  </a:lnTo>
                  <a:lnTo>
                    <a:pt x="0" y="115"/>
                  </a:lnTo>
                  <a:lnTo>
                    <a:pt x="9" y="106"/>
                  </a:lnTo>
                  <a:lnTo>
                    <a:pt x="9" y="106"/>
                  </a:lnTo>
                  <a:lnTo>
                    <a:pt x="17" y="97"/>
                  </a:lnTo>
                  <a:lnTo>
                    <a:pt x="17" y="97"/>
                  </a:lnTo>
                  <a:lnTo>
                    <a:pt x="26" y="88"/>
                  </a:lnTo>
                  <a:lnTo>
                    <a:pt x="26" y="88"/>
                  </a:lnTo>
                  <a:lnTo>
                    <a:pt x="26" y="88"/>
                  </a:lnTo>
                  <a:lnTo>
                    <a:pt x="26" y="79"/>
                  </a:lnTo>
                  <a:lnTo>
                    <a:pt x="35" y="71"/>
                  </a:lnTo>
                  <a:lnTo>
                    <a:pt x="35" y="71"/>
                  </a:lnTo>
                  <a:lnTo>
                    <a:pt x="44" y="44"/>
                  </a:lnTo>
                  <a:close/>
                </a:path>
              </a:pathLst>
            </a:custGeom>
            <a:solidFill>
              <a:schemeClr val="lt1"/>
            </a:solidFill>
            <a:ln w="9525" cap="flat" cmpd="sng">
              <a:solidFill>
                <a:srgbClr val="BFBFBF"/>
              </a:solidFill>
              <a:prstDash val="solid"/>
              <a:round/>
              <a:headEnd type="none" w="sm" len="sm"/>
              <a:tailEnd type="none" w="sm" len="sm"/>
            </a:ln>
          </p:spPr>
          <p:txBody>
            <a:bodyPr spcFirstLastPara="1" wrap="square" lIns="100575" tIns="50275" rIns="100575" bIns="50275" anchor="t" anchorCtr="0">
              <a:noAutofit/>
            </a:bodyPr>
            <a:lstStyle/>
            <a:p>
              <a:pPr marL="0" marR="0" lvl="0" indent="0" algn="l" rtl="0">
                <a:spcBef>
                  <a:spcPts val="0"/>
                </a:spcBef>
                <a:spcAft>
                  <a:spcPts val="0"/>
                </a:spcAft>
                <a:buNone/>
              </a:pPr>
              <a:endParaRPr sz="2207">
                <a:solidFill>
                  <a:schemeClr val="dk1"/>
                </a:solidFill>
                <a:latin typeface="Calibri"/>
                <a:ea typeface="Calibri"/>
                <a:cs typeface="Calibri"/>
                <a:sym typeface="Calibri"/>
              </a:endParaRPr>
            </a:p>
          </p:txBody>
        </p:sp>
        <p:sp>
          <p:nvSpPr>
            <p:cNvPr id="237" name="Google Shape;237;p5"/>
            <p:cNvSpPr/>
            <p:nvPr/>
          </p:nvSpPr>
          <p:spPr>
            <a:xfrm>
              <a:off x="6756252" y="2393967"/>
              <a:ext cx="1059038" cy="1032288"/>
            </a:xfrm>
            <a:custGeom>
              <a:avLst/>
              <a:gdLst/>
              <a:ahLst/>
              <a:cxnLst/>
              <a:rect l="l" t="t" r="r" b="b"/>
              <a:pathLst>
                <a:path w="871" h="849" extrusionOk="0">
                  <a:moveTo>
                    <a:pt x="8" y="354"/>
                  </a:moveTo>
                  <a:lnTo>
                    <a:pt x="8" y="345"/>
                  </a:lnTo>
                  <a:lnTo>
                    <a:pt x="0" y="345"/>
                  </a:lnTo>
                  <a:lnTo>
                    <a:pt x="0" y="336"/>
                  </a:lnTo>
                  <a:lnTo>
                    <a:pt x="0" y="336"/>
                  </a:lnTo>
                  <a:lnTo>
                    <a:pt x="52" y="336"/>
                  </a:lnTo>
                  <a:lnTo>
                    <a:pt x="114" y="345"/>
                  </a:lnTo>
                  <a:lnTo>
                    <a:pt x="176" y="345"/>
                  </a:lnTo>
                  <a:lnTo>
                    <a:pt x="228" y="354"/>
                  </a:lnTo>
                  <a:lnTo>
                    <a:pt x="237" y="354"/>
                  </a:lnTo>
                  <a:lnTo>
                    <a:pt x="237" y="345"/>
                  </a:lnTo>
                  <a:lnTo>
                    <a:pt x="246" y="265"/>
                  </a:lnTo>
                  <a:lnTo>
                    <a:pt x="246" y="195"/>
                  </a:lnTo>
                  <a:lnTo>
                    <a:pt x="264" y="0"/>
                  </a:lnTo>
                  <a:lnTo>
                    <a:pt x="264" y="0"/>
                  </a:lnTo>
                  <a:lnTo>
                    <a:pt x="264" y="0"/>
                  </a:lnTo>
                  <a:lnTo>
                    <a:pt x="352" y="0"/>
                  </a:lnTo>
                  <a:lnTo>
                    <a:pt x="413" y="0"/>
                  </a:lnTo>
                  <a:lnTo>
                    <a:pt x="440" y="0"/>
                  </a:lnTo>
                  <a:lnTo>
                    <a:pt x="448" y="0"/>
                  </a:lnTo>
                  <a:lnTo>
                    <a:pt x="448" y="9"/>
                  </a:lnTo>
                  <a:lnTo>
                    <a:pt x="448" y="151"/>
                  </a:lnTo>
                  <a:lnTo>
                    <a:pt x="448" y="159"/>
                  </a:lnTo>
                  <a:lnTo>
                    <a:pt x="448" y="159"/>
                  </a:lnTo>
                  <a:lnTo>
                    <a:pt x="457" y="159"/>
                  </a:lnTo>
                  <a:lnTo>
                    <a:pt x="466" y="168"/>
                  </a:lnTo>
                  <a:lnTo>
                    <a:pt x="475" y="177"/>
                  </a:lnTo>
                  <a:lnTo>
                    <a:pt x="475" y="168"/>
                  </a:lnTo>
                  <a:lnTo>
                    <a:pt x="484" y="177"/>
                  </a:lnTo>
                  <a:lnTo>
                    <a:pt x="484" y="177"/>
                  </a:lnTo>
                  <a:lnTo>
                    <a:pt x="492" y="168"/>
                  </a:lnTo>
                  <a:lnTo>
                    <a:pt x="492" y="168"/>
                  </a:lnTo>
                  <a:lnTo>
                    <a:pt x="492" y="177"/>
                  </a:lnTo>
                  <a:lnTo>
                    <a:pt x="501" y="177"/>
                  </a:lnTo>
                  <a:lnTo>
                    <a:pt x="501" y="186"/>
                  </a:lnTo>
                  <a:lnTo>
                    <a:pt x="501" y="186"/>
                  </a:lnTo>
                  <a:lnTo>
                    <a:pt x="510" y="186"/>
                  </a:lnTo>
                  <a:lnTo>
                    <a:pt x="510" y="186"/>
                  </a:lnTo>
                  <a:lnTo>
                    <a:pt x="510" y="186"/>
                  </a:lnTo>
                  <a:lnTo>
                    <a:pt x="519" y="195"/>
                  </a:lnTo>
                  <a:lnTo>
                    <a:pt x="528" y="195"/>
                  </a:lnTo>
                  <a:lnTo>
                    <a:pt x="536" y="195"/>
                  </a:lnTo>
                  <a:lnTo>
                    <a:pt x="536" y="195"/>
                  </a:lnTo>
                  <a:lnTo>
                    <a:pt x="545" y="195"/>
                  </a:lnTo>
                  <a:lnTo>
                    <a:pt x="545" y="204"/>
                  </a:lnTo>
                  <a:lnTo>
                    <a:pt x="554" y="204"/>
                  </a:lnTo>
                  <a:lnTo>
                    <a:pt x="554" y="195"/>
                  </a:lnTo>
                  <a:lnTo>
                    <a:pt x="563" y="195"/>
                  </a:lnTo>
                  <a:lnTo>
                    <a:pt x="572" y="195"/>
                  </a:lnTo>
                  <a:lnTo>
                    <a:pt x="572" y="204"/>
                  </a:lnTo>
                  <a:lnTo>
                    <a:pt x="572" y="204"/>
                  </a:lnTo>
                  <a:lnTo>
                    <a:pt x="580" y="204"/>
                  </a:lnTo>
                  <a:lnTo>
                    <a:pt x="580" y="212"/>
                  </a:lnTo>
                  <a:lnTo>
                    <a:pt x="580" y="212"/>
                  </a:lnTo>
                  <a:lnTo>
                    <a:pt x="580" y="221"/>
                  </a:lnTo>
                  <a:lnTo>
                    <a:pt x="589" y="212"/>
                  </a:lnTo>
                  <a:lnTo>
                    <a:pt x="598" y="204"/>
                  </a:lnTo>
                  <a:lnTo>
                    <a:pt x="607" y="212"/>
                  </a:lnTo>
                  <a:lnTo>
                    <a:pt x="607" y="212"/>
                  </a:lnTo>
                  <a:lnTo>
                    <a:pt x="607" y="212"/>
                  </a:lnTo>
                  <a:lnTo>
                    <a:pt x="616" y="221"/>
                  </a:lnTo>
                  <a:lnTo>
                    <a:pt x="616" y="221"/>
                  </a:lnTo>
                  <a:lnTo>
                    <a:pt x="624" y="212"/>
                  </a:lnTo>
                  <a:lnTo>
                    <a:pt x="633" y="221"/>
                  </a:lnTo>
                  <a:lnTo>
                    <a:pt x="624" y="221"/>
                  </a:lnTo>
                  <a:lnTo>
                    <a:pt x="633" y="230"/>
                  </a:lnTo>
                  <a:lnTo>
                    <a:pt x="633" y="230"/>
                  </a:lnTo>
                  <a:lnTo>
                    <a:pt x="633" y="230"/>
                  </a:lnTo>
                  <a:lnTo>
                    <a:pt x="633" y="221"/>
                  </a:lnTo>
                  <a:lnTo>
                    <a:pt x="642" y="212"/>
                  </a:lnTo>
                  <a:lnTo>
                    <a:pt x="642" y="212"/>
                  </a:lnTo>
                  <a:lnTo>
                    <a:pt x="642" y="212"/>
                  </a:lnTo>
                  <a:lnTo>
                    <a:pt x="651" y="212"/>
                  </a:lnTo>
                  <a:lnTo>
                    <a:pt x="651" y="221"/>
                  </a:lnTo>
                  <a:lnTo>
                    <a:pt x="659" y="221"/>
                  </a:lnTo>
                  <a:lnTo>
                    <a:pt x="659" y="212"/>
                  </a:lnTo>
                  <a:lnTo>
                    <a:pt x="668" y="212"/>
                  </a:lnTo>
                  <a:lnTo>
                    <a:pt x="668" y="221"/>
                  </a:lnTo>
                  <a:lnTo>
                    <a:pt x="677" y="221"/>
                  </a:lnTo>
                  <a:lnTo>
                    <a:pt x="677" y="230"/>
                  </a:lnTo>
                  <a:lnTo>
                    <a:pt x="686" y="230"/>
                  </a:lnTo>
                  <a:lnTo>
                    <a:pt x="686" y="221"/>
                  </a:lnTo>
                  <a:lnTo>
                    <a:pt x="695" y="221"/>
                  </a:lnTo>
                  <a:lnTo>
                    <a:pt x="703" y="221"/>
                  </a:lnTo>
                  <a:lnTo>
                    <a:pt x="703" y="221"/>
                  </a:lnTo>
                  <a:lnTo>
                    <a:pt x="712" y="212"/>
                  </a:lnTo>
                  <a:lnTo>
                    <a:pt x="712" y="221"/>
                  </a:lnTo>
                  <a:lnTo>
                    <a:pt x="721" y="221"/>
                  </a:lnTo>
                  <a:lnTo>
                    <a:pt x="721" y="212"/>
                  </a:lnTo>
                  <a:lnTo>
                    <a:pt x="730" y="212"/>
                  </a:lnTo>
                  <a:lnTo>
                    <a:pt x="739" y="212"/>
                  </a:lnTo>
                  <a:lnTo>
                    <a:pt x="739" y="212"/>
                  </a:lnTo>
                  <a:lnTo>
                    <a:pt x="747" y="212"/>
                  </a:lnTo>
                  <a:lnTo>
                    <a:pt x="747" y="212"/>
                  </a:lnTo>
                  <a:lnTo>
                    <a:pt x="756" y="212"/>
                  </a:lnTo>
                  <a:lnTo>
                    <a:pt x="756" y="212"/>
                  </a:lnTo>
                  <a:lnTo>
                    <a:pt x="774" y="221"/>
                  </a:lnTo>
                  <a:lnTo>
                    <a:pt x="783" y="221"/>
                  </a:lnTo>
                  <a:lnTo>
                    <a:pt x="783" y="230"/>
                  </a:lnTo>
                  <a:lnTo>
                    <a:pt x="791" y="230"/>
                  </a:lnTo>
                  <a:lnTo>
                    <a:pt x="800" y="230"/>
                  </a:lnTo>
                  <a:lnTo>
                    <a:pt x="809" y="230"/>
                  </a:lnTo>
                  <a:lnTo>
                    <a:pt x="809" y="239"/>
                  </a:lnTo>
                  <a:lnTo>
                    <a:pt x="809" y="239"/>
                  </a:lnTo>
                  <a:lnTo>
                    <a:pt x="818" y="239"/>
                  </a:lnTo>
                  <a:lnTo>
                    <a:pt x="835" y="239"/>
                  </a:lnTo>
                  <a:lnTo>
                    <a:pt x="835" y="283"/>
                  </a:lnTo>
                  <a:lnTo>
                    <a:pt x="835" y="363"/>
                  </a:lnTo>
                  <a:lnTo>
                    <a:pt x="844" y="372"/>
                  </a:lnTo>
                  <a:lnTo>
                    <a:pt x="853" y="372"/>
                  </a:lnTo>
                  <a:lnTo>
                    <a:pt x="853" y="389"/>
                  </a:lnTo>
                  <a:lnTo>
                    <a:pt x="853" y="398"/>
                  </a:lnTo>
                  <a:lnTo>
                    <a:pt x="853" y="398"/>
                  </a:lnTo>
                  <a:lnTo>
                    <a:pt x="862" y="407"/>
                  </a:lnTo>
                  <a:lnTo>
                    <a:pt x="862" y="407"/>
                  </a:lnTo>
                  <a:lnTo>
                    <a:pt x="862" y="407"/>
                  </a:lnTo>
                  <a:lnTo>
                    <a:pt x="862" y="416"/>
                  </a:lnTo>
                  <a:lnTo>
                    <a:pt x="871" y="425"/>
                  </a:lnTo>
                  <a:lnTo>
                    <a:pt x="871" y="425"/>
                  </a:lnTo>
                  <a:lnTo>
                    <a:pt x="871" y="433"/>
                  </a:lnTo>
                  <a:lnTo>
                    <a:pt x="871" y="433"/>
                  </a:lnTo>
                  <a:lnTo>
                    <a:pt x="871" y="442"/>
                  </a:lnTo>
                  <a:lnTo>
                    <a:pt x="871" y="442"/>
                  </a:lnTo>
                  <a:lnTo>
                    <a:pt x="871" y="451"/>
                  </a:lnTo>
                  <a:lnTo>
                    <a:pt x="871" y="451"/>
                  </a:lnTo>
                  <a:lnTo>
                    <a:pt x="871" y="460"/>
                  </a:lnTo>
                  <a:lnTo>
                    <a:pt x="871" y="469"/>
                  </a:lnTo>
                  <a:lnTo>
                    <a:pt x="862" y="469"/>
                  </a:lnTo>
                  <a:lnTo>
                    <a:pt x="862" y="478"/>
                  </a:lnTo>
                  <a:lnTo>
                    <a:pt x="862" y="487"/>
                  </a:lnTo>
                  <a:lnTo>
                    <a:pt x="862" y="487"/>
                  </a:lnTo>
                  <a:lnTo>
                    <a:pt x="862" y="495"/>
                  </a:lnTo>
                  <a:lnTo>
                    <a:pt x="862" y="513"/>
                  </a:lnTo>
                  <a:lnTo>
                    <a:pt x="862" y="513"/>
                  </a:lnTo>
                  <a:lnTo>
                    <a:pt x="862" y="522"/>
                  </a:lnTo>
                  <a:lnTo>
                    <a:pt x="862" y="522"/>
                  </a:lnTo>
                  <a:lnTo>
                    <a:pt x="853" y="522"/>
                  </a:lnTo>
                  <a:lnTo>
                    <a:pt x="844" y="540"/>
                  </a:lnTo>
                  <a:lnTo>
                    <a:pt x="853" y="548"/>
                  </a:lnTo>
                  <a:lnTo>
                    <a:pt x="844" y="548"/>
                  </a:lnTo>
                  <a:lnTo>
                    <a:pt x="827" y="557"/>
                  </a:lnTo>
                  <a:lnTo>
                    <a:pt x="809" y="566"/>
                  </a:lnTo>
                  <a:lnTo>
                    <a:pt x="800" y="566"/>
                  </a:lnTo>
                  <a:lnTo>
                    <a:pt x="800" y="566"/>
                  </a:lnTo>
                  <a:lnTo>
                    <a:pt x="791" y="575"/>
                  </a:lnTo>
                  <a:lnTo>
                    <a:pt x="791" y="575"/>
                  </a:lnTo>
                  <a:lnTo>
                    <a:pt x="791" y="566"/>
                  </a:lnTo>
                  <a:lnTo>
                    <a:pt x="809" y="557"/>
                  </a:lnTo>
                  <a:lnTo>
                    <a:pt x="809" y="557"/>
                  </a:lnTo>
                  <a:lnTo>
                    <a:pt x="809" y="557"/>
                  </a:lnTo>
                  <a:lnTo>
                    <a:pt x="800" y="557"/>
                  </a:lnTo>
                  <a:lnTo>
                    <a:pt x="791" y="557"/>
                  </a:lnTo>
                  <a:lnTo>
                    <a:pt x="800" y="548"/>
                  </a:lnTo>
                  <a:lnTo>
                    <a:pt x="800" y="540"/>
                  </a:lnTo>
                  <a:lnTo>
                    <a:pt x="791" y="540"/>
                  </a:lnTo>
                  <a:lnTo>
                    <a:pt x="783" y="548"/>
                  </a:lnTo>
                  <a:lnTo>
                    <a:pt x="783" y="548"/>
                  </a:lnTo>
                  <a:lnTo>
                    <a:pt x="774" y="548"/>
                  </a:lnTo>
                  <a:lnTo>
                    <a:pt x="774" y="548"/>
                  </a:lnTo>
                  <a:lnTo>
                    <a:pt x="774" y="548"/>
                  </a:lnTo>
                  <a:lnTo>
                    <a:pt x="774" y="557"/>
                  </a:lnTo>
                  <a:lnTo>
                    <a:pt x="783" y="557"/>
                  </a:lnTo>
                  <a:lnTo>
                    <a:pt x="783" y="566"/>
                  </a:lnTo>
                  <a:lnTo>
                    <a:pt x="783" y="575"/>
                  </a:lnTo>
                  <a:lnTo>
                    <a:pt x="783" y="575"/>
                  </a:lnTo>
                  <a:lnTo>
                    <a:pt x="783" y="584"/>
                  </a:lnTo>
                  <a:lnTo>
                    <a:pt x="774" y="584"/>
                  </a:lnTo>
                  <a:lnTo>
                    <a:pt x="765" y="593"/>
                  </a:lnTo>
                  <a:lnTo>
                    <a:pt x="765" y="601"/>
                  </a:lnTo>
                  <a:lnTo>
                    <a:pt x="756" y="610"/>
                  </a:lnTo>
                  <a:lnTo>
                    <a:pt x="756" y="610"/>
                  </a:lnTo>
                  <a:lnTo>
                    <a:pt x="747" y="619"/>
                  </a:lnTo>
                  <a:lnTo>
                    <a:pt x="739" y="619"/>
                  </a:lnTo>
                  <a:lnTo>
                    <a:pt x="721" y="619"/>
                  </a:lnTo>
                  <a:lnTo>
                    <a:pt x="712" y="628"/>
                  </a:lnTo>
                  <a:lnTo>
                    <a:pt x="712" y="628"/>
                  </a:lnTo>
                  <a:lnTo>
                    <a:pt x="721" y="628"/>
                  </a:lnTo>
                  <a:lnTo>
                    <a:pt x="730" y="628"/>
                  </a:lnTo>
                  <a:lnTo>
                    <a:pt x="721" y="628"/>
                  </a:lnTo>
                  <a:lnTo>
                    <a:pt x="712" y="637"/>
                  </a:lnTo>
                  <a:lnTo>
                    <a:pt x="695" y="646"/>
                  </a:lnTo>
                  <a:lnTo>
                    <a:pt x="695" y="646"/>
                  </a:lnTo>
                  <a:lnTo>
                    <a:pt x="703" y="637"/>
                  </a:lnTo>
                  <a:lnTo>
                    <a:pt x="703" y="628"/>
                  </a:lnTo>
                  <a:lnTo>
                    <a:pt x="695" y="637"/>
                  </a:lnTo>
                  <a:lnTo>
                    <a:pt x="703" y="628"/>
                  </a:lnTo>
                  <a:lnTo>
                    <a:pt x="695" y="637"/>
                  </a:lnTo>
                  <a:lnTo>
                    <a:pt x="695" y="628"/>
                  </a:lnTo>
                  <a:lnTo>
                    <a:pt x="686" y="628"/>
                  </a:lnTo>
                  <a:lnTo>
                    <a:pt x="686" y="628"/>
                  </a:lnTo>
                  <a:lnTo>
                    <a:pt x="677" y="619"/>
                  </a:lnTo>
                  <a:lnTo>
                    <a:pt x="677" y="628"/>
                  </a:lnTo>
                  <a:lnTo>
                    <a:pt x="686" y="637"/>
                  </a:lnTo>
                  <a:lnTo>
                    <a:pt x="677" y="637"/>
                  </a:lnTo>
                  <a:lnTo>
                    <a:pt x="668" y="628"/>
                  </a:lnTo>
                  <a:lnTo>
                    <a:pt x="668" y="628"/>
                  </a:lnTo>
                  <a:lnTo>
                    <a:pt x="668" y="628"/>
                  </a:lnTo>
                  <a:lnTo>
                    <a:pt x="668" y="637"/>
                  </a:lnTo>
                  <a:lnTo>
                    <a:pt x="677" y="637"/>
                  </a:lnTo>
                  <a:lnTo>
                    <a:pt x="668" y="646"/>
                  </a:lnTo>
                  <a:lnTo>
                    <a:pt x="677" y="646"/>
                  </a:lnTo>
                  <a:lnTo>
                    <a:pt x="686" y="646"/>
                  </a:lnTo>
                  <a:lnTo>
                    <a:pt x="677" y="646"/>
                  </a:lnTo>
                  <a:lnTo>
                    <a:pt x="668" y="655"/>
                  </a:lnTo>
                  <a:lnTo>
                    <a:pt x="659" y="655"/>
                  </a:lnTo>
                  <a:lnTo>
                    <a:pt x="651" y="646"/>
                  </a:lnTo>
                  <a:lnTo>
                    <a:pt x="659" y="646"/>
                  </a:lnTo>
                  <a:lnTo>
                    <a:pt x="651" y="655"/>
                  </a:lnTo>
                  <a:lnTo>
                    <a:pt x="659" y="655"/>
                  </a:lnTo>
                  <a:lnTo>
                    <a:pt x="659" y="663"/>
                  </a:lnTo>
                  <a:lnTo>
                    <a:pt x="651" y="672"/>
                  </a:lnTo>
                  <a:lnTo>
                    <a:pt x="642" y="672"/>
                  </a:lnTo>
                  <a:lnTo>
                    <a:pt x="651" y="663"/>
                  </a:lnTo>
                  <a:lnTo>
                    <a:pt x="651" y="663"/>
                  </a:lnTo>
                  <a:lnTo>
                    <a:pt x="642" y="663"/>
                  </a:lnTo>
                  <a:lnTo>
                    <a:pt x="642" y="672"/>
                  </a:lnTo>
                  <a:lnTo>
                    <a:pt x="642" y="672"/>
                  </a:lnTo>
                  <a:lnTo>
                    <a:pt x="633" y="672"/>
                  </a:lnTo>
                  <a:lnTo>
                    <a:pt x="624" y="672"/>
                  </a:lnTo>
                  <a:lnTo>
                    <a:pt x="633" y="672"/>
                  </a:lnTo>
                  <a:lnTo>
                    <a:pt x="624" y="681"/>
                  </a:lnTo>
                  <a:lnTo>
                    <a:pt x="633" y="681"/>
                  </a:lnTo>
                  <a:lnTo>
                    <a:pt x="633" y="681"/>
                  </a:lnTo>
                  <a:lnTo>
                    <a:pt x="642" y="672"/>
                  </a:lnTo>
                  <a:lnTo>
                    <a:pt x="642" y="681"/>
                  </a:lnTo>
                  <a:lnTo>
                    <a:pt x="633" y="681"/>
                  </a:lnTo>
                  <a:lnTo>
                    <a:pt x="624" y="699"/>
                  </a:lnTo>
                  <a:lnTo>
                    <a:pt x="624" y="690"/>
                  </a:lnTo>
                  <a:lnTo>
                    <a:pt x="607" y="690"/>
                  </a:lnTo>
                  <a:lnTo>
                    <a:pt x="607" y="690"/>
                  </a:lnTo>
                  <a:lnTo>
                    <a:pt x="607" y="699"/>
                  </a:lnTo>
                  <a:lnTo>
                    <a:pt x="616" y="699"/>
                  </a:lnTo>
                  <a:lnTo>
                    <a:pt x="616" y="699"/>
                  </a:lnTo>
                  <a:lnTo>
                    <a:pt x="616" y="708"/>
                  </a:lnTo>
                  <a:lnTo>
                    <a:pt x="616" y="708"/>
                  </a:lnTo>
                  <a:lnTo>
                    <a:pt x="624" y="708"/>
                  </a:lnTo>
                  <a:lnTo>
                    <a:pt x="607" y="734"/>
                  </a:lnTo>
                  <a:lnTo>
                    <a:pt x="607" y="734"/>
                  </a:lnTo>
                  <a:lnTo>
                    <a:pt x="607" y="734"/>
                  </a:lnTo>
                  <a:lnTo>
                    <a:pt x="607" y="734"/>
                  </a:lnTo>
                  <a:lnTo>
                    <a:pt x="598" y="734"/>
                  </a:lnTo>
                  <a:lnTo>
                    <a:pt x="598" y="734"/>
                  </a:lnTo>
                  <a:lnTo>
                    <a:pt x="589" y="725"/>
                  </a:lnTo>
                  <a:lnTo>
                    <a:pt x="589" y="725"/>
                  </a:lnTo>
                  <a:lnTo>
                    <a:pt x="589" y="734"/>
                  </a:lnTo>
                  <a:lnTo>
                    <a:pt x="589" y="734"/>
                  </a:lnTo>
                  <a:lnTo>
                    <a:pt x="589" y="743"/>
                  </a:lnTo>
                  <a:lnTo>
                    <a:pt x="598" y="743"/>
                  </a:lnTo>
                  <a:lnTo>
                    <a:pt x="607" y="743"/>
                  </a:lnTo>
                  <a:lnTo>
                    <a:pt x="607" y="743"/>
                  </a:lnTo>
                  <a:lnTo>
                    <a:pt x="607" y="752"/>
                  </a:lnTo>
                  <a:lnTo>
                    <a:pt x="607" y="752"/>
                  </a:lnTo>
                  <a:lnTo>
                    <a:pt x="607" y="761"/>
                  </a:lnTo>
                  <a:lnTo>
                    <a:pt x="598" y="761"/>
                  </a:lnTo>
                  <a:lnTo>
                    <a:pt x="598" y="761"/>
                  </a:lnTo>
                  <a:lnTo>
                    <a:pt x="607" y="769"/>
                  </a:lnTo>
                  <a:lnTo>
                    <a:pt x="598" y="769"/>
                  </a:lnTo>
                  <a:lnTo>
                    <a:pt x="598" y="778"/>
                  </a:lnTo>
                  <a:lnTo>
                    <a:pt x="607" y="778"/>
                  </a:lnTo>
                  <a:lnTo>
                    <a:pt x="607" y="796"/>
                  </a:lnTo>
                  <a:lnTo>
                    <a:pt x="607" y="805"/>
                  </a:lnTo>
                  <a:lnTo>
                    <a:pt x="616" y="823"/>
                  </a:lnTo>
                  <a:lnTo>
                    <a:pt x="616" y="831"/>
                  </a:lnTo>
                  <a:lnTo>
                    <a:pt x="624" y="831"/>
                  </a:lnTo>
                  <a:lnTo>
                    <a:pt x="616" y="831"/>
                  </a:lnTo>
                  <a:lnTo>
                    <a:pt x="624" y="840"/>
                  </a:lnTo>
                  <a:lnTo>
                    <a:pt x="624" y="831"/>
                  </a:lnTo>
                  <a:lnTo>
                    <a:pt x="624" y="840"/>
                  </a:lnTo>
                  <a:lnTo>
                    <a:pt x="633" y="840"/>
                  </a:lnTo>
                  <a:lnTo>
                    <a:pt x="633" y="840"/>
                  </a:lnTo>
                  <a:lnTo>
                    <a:pt x="624" y="840"/>
                  </a:lnTo>
                  <a:lnTo>
                    <a:pt x="616" y="849"/>
                  </a:lnTo>
                  <a:lnTo>
                    <a:pt x="616" y="849"/>
                  </a:lnTo>
                  <a:lnTo>
                    <a:pt x="607" y="849"/>
                  </a:lnTo>
                  <a:lnTo>
                    <a:pt x="607" y="849"/>
                  </a:lnTo>
                  <a:lnTo>
                    <a:pt x="607" y="849"/>
                  </a:lnTo>
                  <a:lnTo>
                    <a:pt x="598" y="840"/>
                  </a:lnTo>
                  <a:lnTo>
                    <a:pt x="589" y="840"/>
                  </a:lnTo>
                  <a:lnTo>
                    <a:pt x="589" y="831"/>
                  </a:lnTo>
                  <a:lnTo>
                    <a:pt x="572" y="831"/>
                  </a:lnTo>
                  <a:lnTo>
                    <a:pt x="554" y="831"/>
                  </a:lnTo>
                  <a:lnTo>
                    <a:pt x="545" y="831"/>
                  </a:lnTo>
                  <a:lnTo>
                    <a:pt x="536" y="823"/>
                  </a:lnTo>
                  <a:lnTo>
                    <a:pt x="536" y="823"/>
                  </a:lnTo>
                  <a:lnTo>
                    <a:pt x="528" y="823"/>
                  </a:lnTo>
                  <a:lnTo>
                    <a:pt x="528" y="823"/>
                  </a:lnTo>
                  <a:lnTo>
                    <a:pt x="519" y="814"/>
                  </a:lnTo>
                  <a:lnTo>
                    <a:pt x="519" y="814"/>
                  </a:lnTo>
                  <a:lnTo>
                    <a:pt x="510" y="814"/>
                  </a:lnTo>
                  <a:lnTo>
                    <a:pt x="510" y="814"/>
                  </a:lnTo>
                  <a:lnTo>
                    <a:pt x="501" y="805"/>
                  </a:lnTo>
                  <a:lnTo>
                    <a:pt x="492" y="805"/>
                  </a:lnTo>
                  <a:lnTo>
                    <a:pt x="492" y="805"/>
                  </a:lnTo>
                  <a:lnTo>
                    <a:pt x="492" y="796"/>
                  </a:lnTo>
                  <a:lnTo>
                    <a:pt x="484" y="796"/>
                  </a:lnTo>
                  <a:lnTo>
                    <a:pt x="484" y="787"/>
                  </a:lnTo>
                  <a:lnTo>
                    <a:pt x="484" y="769"/>
                  </a:lnTo>
                  <a:lnTo>
                    <a:pt x="475" y="769"/>
                  </a:lnTo>
                  <a:lnTo>
                    <a:pt x="475" y="761"/>
                  </a:lnTo>
                  <a:lnTo>
                    <a:pt x="466" y="752"/>
                  </a:lnTo>
                  <a:lnTo>
                    <a:pt x="466" y="752"/>
                  </a:lnTo>
                  <a:lnTo>
                    <a:pt x="466" y="743"/>
                  </a:lnTo>
                  <a:lnTo>
                    <a:pt x="466" y="743"/>
                  </a:lnTo>
                  <a:lnTo>
                    <a:pt x="466" y="734"/>
                  </a:lnTo>
                  <a:lnTo>
                    <a:pt x="466" y="725"/>
                  </a:lnTo>
                  <a:lnTo>
                    <a:pt x="466" y="725"/>
                  </a:lnTo>
                  <a:lnTo>
                    <a:pt x="466" y="716"/>
                  </a:lnTo>
                  <a:lnTo>
                    <a:pt x="466" y="716"/>
                  </a:lnTo>
                  <a:lnTo>
                    <a:pt x="466" y="708"/>
                  </a:lnTo>
                  <a:lnTo>
                    <a:pt x="457" y="708"/>
                  </a:lnTo>
                  <a:lnTo>
                    <a:pt x="448" y="708"/>
                  </a:lnTo>
                  <a:lnTo>
                    <a:pt x="440" y="690"/>
                  </a:lnTo>
                  <a:lnTo>
                    <a:pt x="440" y="690"/>
                  </a:lnTo>
                  <a:lnTo>
                    <a:pt x="440" y="681"/>
                  </a:lnTo>
                  <a:lnTo>
                    <a:pt x="431" y="681"/>
                  </a:lnTo>
                  <a:lnTo>
                    <a:pt x="431" y="672"/>
                  </a:lnTo>
                  <a:lnTo>
                    <a:pt x="422" y="663"/>
                  </a:lnTo>
                  <a:lnTo>
                    <a:pt x="422" y="663"/>
                  </a:lnTo>
                  <a:lnTo>
                    <a:pt x="413" y="663"/>
                  </a:lnTo>
                  <a:lnTo>
                    <a:pt x="413" y="646"/>
                  </a:lnTo>
                  <a:lnTo>
                    <a:pt x="404" y="637"/>
                  </a:lnTo>
                  <a:lnTo>
                    <a:pt x="413" y="637"/>
                  </a:lnTo>
                  <a:lnTo>
                    <a:pt x="404" y="628"/>
                  </a:lnTo>
                  <a:lnTo>
                    <a:pt x="404" y="628"/>
                  </a:lnTo>
                  <a:lnTo>
                    <a:pt x="396" y="619"/>
                  </a:lnTo>
                  <a:lnTo>
                    <a:pt x="396" y="619"/>
                  </a:lnTo>
                  <a:lnTo>
                    <a:pt x="396" y="619"/>
                  </a:lnTo>
                  <a:lnTo>
                    <a:pt x="396" y="601"/>
                  </a:lnTo>
                  <a:lnTo>
                    <a:pt x="387" y="593"/>
                  </a:lnTo>
                  <a:lnTo>
                    <a:pt x="387" y="584"/>
                  </a:lnTo>
                  <a:lnTo>
                    <a:pt x="378" y="575"/>
                  </a:lnTo>
                  <a:lnTo>
                    <a:pt x="369" y="566"/>
                  </a:lnTo>
                  <a:lnTo>
                    <a:pt x="360" y="557"/>
                  </a:lnTo>
                  <a:lnTo>
                    <a:pt x="360" y="557"/>
                  </a:lnTo>
                  <a:lnTo>
                    <a:pt x="352" y="557"/>
                  </a:lnTo>
                  <a:lnTo>
                    <a:pt x="352" y="548"/>
                  </a:lnTo>
                  <a:lnTo>
                    <a:pt x="352" y="548"/>
                  </a:lnTo>
                  <a:lnTo>
                    <a:pt x="343" y="548"/>
                  </a:lnTo>
                  <a:lnTo>
                    <a:pt x="343" y="540"/>
                  </a:lnTo>
                  <a:lnTo>
                    <a:pt x="343" y="540"/>
                  </a:lnTo>
                  <a:lnTo>
                    <a:pt x="334" y="531"/>
                  </a:lnTo>
                  <a:lnTo>
                    <a:pt x="334" y="531"/>
                  </a:lnTo>
                  <a:lnTo>
                    <a:pt x="325" y="540"/>
                  </a:lnTo>
                  <a:lnTo>
                    <a:pt x="308" y="531"/>
                  </a:lnTo>
                  <a:lnTo>
                    <a:pt x="308" y="531"/>
                  </a:lnTo>
                  <a:lnTo>
                    <a:pt x="299" y="531"/>
                  </a:lnTo>
                  <a:lnTo>
                    <a:pt x="299" y="531"/>
                  </a:lnTo>
                  <a:lnTo>
                    <a:pt x="290" y="531"/>
                  </a:lnTo>
                  <a:lnTo>
                    <a:pt x="281" y="522"/>
                  </a:lnTo>
                  <a:lnTo>
                    <a:pt x="281" y="522"/>
                  </a:lnTo>
                  <a:lnTo>
                    <a:pt x="272" y="531"/>
                  </a:lnTo>
                  <a:lnTo>
                    <a:pt x="272" y="531"/>
                  </a:lnTo>
                  <a:lnTo>
                    <a:pt x="264" y="531"/>
                  </a:lnTo>
                  <a:lnTo>
                    <a:pt x="264" y="531"/>
                  </a:lnTo>
                  <a:lnTo>
                    <a:pt x="255" y="531"/>
                  </a:lnTo>
                  <a:lnTo>
                    <a:pt x="255" y="540"/>
                  </a:lnTo>
                  <a:lnTo>
                    <a:pt x="246" y="540"/>
                  </a:lnTo>
                  <a:lnTo>
                    <a:pt x="237" y="566"/>
                  </a:lnTo>
                  <a:lnTo>
                    <a:pt x="237" y="566"/>
                  </a:lnTo>
                  <a:lnTo>
                    <a:pt x="237" y="566"/>
                  </a:lnTo>
                  <a:lnTo>
                    <a:pt x="237" y="575"/>
                  </a:lnTo>
                  <a:lnTo>
                    <a:pt x="228" y="575"/>
                  </a:lnTo>
                  <a:lnTo>
                    <a:pt x="228" y="584"/>
                  </a:lnTo>
                  <a:lnTo>
                    <a:pt x="220" y="584"/>
                  </a:lnTo>
                  <a:lnTo>
                    <a:pt x="220" y="593"/>
                  </a:lnTo>
                  <a:lnTo>
                    <a:pt x="211" y="593"/>
                  </a:lnTo>
                  <a:lnTo>
                    <a:pt x="211" y="593"/>
                  </a:lnTo>
                  <a:lnTo>
                    <a:pt x="202" y="584"/>
                  </a:lnTo>
                  <a:lnTo>
                    <a:pt x="202" y="584"/>
                  </a:lnTo>
                  <a:lnTo>
                    <a:pt x="193" y="584"/>
                  </a:lnTo>
                  <a:lnTo>
                    <a:pt x="193" y="575"/>
                  </a:lnTo>
                  <a:lnTo>
                    <a:pt x="176" y="575"/>
                  </a:lnTo>
                  <a:lnTo>
                    <a:pt x="176" y="566"/>
                  </a:lnTo>
                  <a:lnTo>
                    <a:pt x="167" y="566"/>
                  </a:lnTo>
                  <a:lnTo>
                    <a:pt x="158" y="557"/>
                  </a:lnTo>
                  <a:lnTo>
                    <a:pt x="149" y="548"/>
                  </a:lnTo>
                  <a:lnTo>
                    <a:pt x="149" y="548"/>
                  </a:lnTo>
                  <a:lnTo>
                    <a:pt x="140" y="540"/>
                  </a:lnTo>
                  <a:lnTo>
                    <a:pt x="132" y="540"/>
                  </a:lnTo>
                  <a:lnTo>
                    <a:pt x="132" y="531"/>
                  </a:lnTo>
                  <a:lnTo>
                    <a:pt x="114" y="504"/>
                  </a:lnTo>
                  <a:lnTo>
                    <a:pt x="114" y="495"/>
                  </a:lnTo>
                  <a:lnTo>
                    <a:pt x="123" y="495"/>
                  </a:lnTo>
                  <a:lnTo>
                    <a:pt x="123" y="487"/>
                  </a:lnTo>
                  <a:lnTo>
                    <a:pt x="114" y="487"/>
                  </a:lnTo>
                  <a:lnTo>
                    <a:pt x="114" y="469"/>
                  </a:lnTo>
                  <a:lnTo>
                    <a:pt x="105" y="469"/>
                  </a:lnTo>
                  <a:lnTo>
                    <a:pt x="105" y="460"/>
                  </a:lnTo>
                  <a:lnTo>
                    <a:pt x="105" y="460"/>
                  </a:lnTo>
                  <a:lnTo>
                    <a:pt x="105" y="451"/>
                  </a:lnTo>
                  <a:lnTo>
                    <a:pt x="105" y="451"/>
                  </a:lnTo>
                  <a:lnTo>
                    <a:pt x="96" y="442"/>
                  </a:lnTo>
                  <a:lnTo>
                    <a:pt x="88" y="433"/>
                  </a:lnTo>
                  <a:lnTo>
                    <a:pt x="79" y="433"/>
                  </a:lnTo>
                  <a:lnTo>
                    <a:pt x="79" y="433"/>
                  </a:lnTo>
                  <a:lnTo>
                    <a:pt x="70" y="425"/>
                  </a:lnTo>
                  <a:lnTo>
                    <a:pt x="61" y="416"/>
                  </a:lnTo>
                  <a:lnTo>
                    <a:pt x="52" y="407"/>
                  </a:lnTo>
                  <a:lnTo>
                    <a:pt x="44" y="389"/>
                  </a:lnTo>
                  <a:lnTo>
                    <a:pt x="44" y="389"/>
                  </a:lnTo>
                  <a:lnTo>
                    <a:pt x="35" y="380"/>
                  </a:lnTo>
                  <a:lnTo>
                    <a:pt x="26" y="380"/>
                  </a:lnTo>
                  <a:lnTo>
                    <a:pt x="26" y="372"/>
                  </a:lnTo>
                  <a:lnTo>
                    <a:pt x="17" y="363"/>
                  </a:lnTo>
                  <a:lnTo>
                    <a:pt x="17" y="363"/>
                  </a:lnTo>
                  <a:lnTo>
                    <a:pt x="17" y="354"/>
                  </a:lnTo>
                  <a:lnTo>
                    <a:pt x="8" y="354"/>
                  </a:lnTo>
                  <a:lnTo>
                    <a:pt x="8" y="354"/>
                  </a:lnTo>
                  <a:lnTo>
                    <a:pt x="8" y="354"/>
                  </a:lnTo>
                  <a:close/>
                </a:path>
              </a:pathLst>
            </a:custGeom>
            <a:solidFill>
              <a:schemeClr val="lt1"/>
            </a:solidFill>
            <a:ln w="9525" cap="flat" cmpd="sng">
              <a:solidFill>
                <a:srgbClr val="BFBFBF"/>
              </a:solidFill>
              <a:prstDash val="solid"/>
              <a:round/>
              <a:headEnd type="none" w="sm" len="sm"/>
              <a:tailEnd type="none" w="sm" len="sm"/>
            </a:ln>
          </p:spPr>
          <p:txBody>
            <a:bodyPr spcFirstLastPara="1" wrap="square" lIns="100575" tIns="50275" rIns="100575" bIns="50275" anchor="t" anchorCtr="0">
              <a:noAutofit/>
            </a:bodyPr>
            <a:lstStyle/>
            <a:p>
              <a:pPr marL="0" marR="0" lvl="0" indent="0" algn="l" rtl="0">
                <a:spcBef>
                  <a:spcPts val="0"/>
                </a:spcBef>
                <a:spcAft>
                  <a:spcPts val="0"/>
                </a:spcAft>
                <a:buNone/>
              </a:pPr>
              <a:endParaRPr sz="2207">
                <a:solidFill>
                  <a:schemeClr val="dk1"/>
                </a:solidFill>
                <a:latin typeface="Calibri"/>
                <a:ea typeface="Calibri"/>
                <a:cs typeface="Calibri"/>
                <a:sym typeface="Calibri"/>
              </a:endParaRPr>
            </a:p>
          </p:txBody>
        </p:sp>
      </p:gr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629"/>
        <p:cNvGrpSpPr/>
        <p:nvPr/>
      </p:nvGrpSpPr>
      <p:grpSpPr>
        <a:xfrm>
          <a:off x="0" y="0"/>
          <a:ext cx="0" cy="0"/>
          <a:chOff x="0" y="0"/>
          <a:chExt cx="0" cy="0"/>
        </a:xfrm>
      </p:grpSpPr>
      <p:sp>
        <p:nvSpPr>
          <p:cNvPr id="630" name="Google Shape;630;p51"/>
          <p:cNvSpPr txBox="1">
            <a:spLocks noGrp="1"/>
          </p:cNvSpPr>
          <p:nvPr>
            <p:ph type="ctrTitle"/>
          </p:nvPr>
        </p:nvSpPr>
        <p:spPr>
          <a:xfrm>
            <a:off x="2560983" y="0"/>
            <a:ext cx="9144000" cy="1332032"/>
          </a:xfrm>
          <a:prstGeom prst="rect">
            <a:avLst/>
          </a:prstGeom>
          <a:noFill/>
          <a:ln>
            <a:noFill/>
          </a:ln>
        </p:spPr>
        <p:txBody>
          <a:bodyPr spcFirstLastPara="1" wrap="square" lIns="91425" tIns="45700" rIns="91425" bIns="45700" anchor="b" anchorCtr="0">
            <a:normAutofit/>
          </a:bodyPr>
          <a:lstStyle/>
          <a:p>
            <a:pPr marL="0" lvl="0" indent="0" algn="r" rtl="0">
              <a:lnSpc>
                <a:spcPct val="90000"/>
              </a:lnSpc>
              <a:spcBef>
                <a:spcPts val="0"/>
              </a:spcBef>
              <a:spcAft>
                <a:spcPts val="0"/>
              </a:spcAft>
              <a:buClr>
                <a:schemeClr val="dk1"/>
              </a:buClr>
              <a:buSzPts val="4320"/>
              <a:buFont typeface="Calibri"/>
              <a:buNone/>
            </a:pPr>
            <a:r>
              <a:rPr lang="en-US" sz="4320"/>
              <a:t>Group 5: </a:t>
            </a:r>
            <a:br>
              <a:rPr lang="en-US" sz="4320"/>
            </a:br>
            <a:r>
              <a:rPr lang="en-US" sz="4320"/>
              <a:t>Engaging Youth and Young Adults</a:t>
            </a:r>
            <a:endParaRPr/>
          </a:p>
        </p:txBody>
      </p:sp>
      <p:pic>
        <p:nvPicPr>
          <p:cNvPr id="631" name="Google Shape;631;p51" descr="A picture containing drawing&#10;&#10;Description automatically generated"/>
          <p:cNvPicPr preferRelativeResize="0"/>
          <p:nvPr/>
        </p:nvPicPr>
        <p:blipFill rotWithShape="1">
          <a:blip r:embed="rId3">
            <a:alphaModFix/>
          </a:blip>
          <a:srcRect/>
          <a:stretch/>
        </p:blipFill>
        <p:spPr>
          <a:xfrm>
            <a:off x="496957" y="347871"/>
            <a:ext cx="2433249" cy="746490"/>
          </a:xfrm>
          <a:prstGeom prst="rect">
            <a:avLst/>
          </a:prstGeom>
          <a:noFill/>
          <a:ln>
            <a:noFill/>
          </a:ln>
        </p:spPr>
      </p:pic>
      <p:cxnSp>
        <p:nvCxnSpPr>
          <p:cNvPr id="632" name="Google Shape;632;p51"/>
          <p:cNvCxnSpPr/>
          <p:nvPr/>
        </p:nvCxnSpPr>
        <p:spPr>
          <a:xfrm>
            <a:off x="487017" y="1232593"/>
            <a:ext cx="11121886" cy="0"/>
          </a:xfrm>
          <a:prstGeom prst="straightConnector1">
            <a:avLst/>
          </a:prstGeom>
          <a:noFill/>
          <a:ln w="19050" cap="flat" cmpd="sng">
            <a:solidFill>
              <a:srgbClr val="009051"/>
            </a:solidFill>
            <a:prstDash val="solid"/>
            <a:miter lim="800000"/>
            <a:headEnd type="none" w="sm" len="sm"/>
            <a:tailEnd type="none" w="sm" len="sm"/>
          </a:ln>
        </p:spPr>
      </p:cxnSp>
      <p:pic>
        <p:nvPicPr>
          <p:cNvPr id="633" name="Google Shape;633;p51"/>
          <p:cNvPicPr preferRelativeResize="0"/>
          <p:nvPr/>
        </p:nvPicPr>
        <p:blipFill rotWithShape="1">
          <a:blip r:embed="rId4">
            <a:alphaModFix/>
          </a:blip>
          <a:srcRect l="2876" t="11989" r="-2876" b="34224"/>
          <a:stretch/>
        </p:blipFill>
        <p:spPr>
          <a:xfrm>
            <a:off x="2197953" y="1232593"/>
            <a:ext cx="7796093" cy="5426619"/>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637"/>
        <p:cNvGrpSpPr/>
        <p:nvPr/>
      </p:nvGrpSpPr>
      <p:grpSpPr>
        <a:xfrm>
          <a:off x="0" y="0"/>
          <a:ext cx="0" cy="0"/>
          <a:chOff x="0" y="0"/>
          <a:chExt cx="0" cy="0"/>
        </a:xfrm>
      </p:grpSpPr>
      <p:sp>
        <p:nvSpPr>
          <p:cNvPr id="638" name="Google Shape;638;p43"/>
          <p:cNvSpPr txBox="1">
            <a:spLocks noGrp="1"/>
          </p:cNvSpPr>
          <p:nvPr>
            <p:ph type="title"/>
          </p:nvPr>
        </p:nvSpPr>
        <p:spPr>
          <a:xfrm>
            <a:off x="1103242" y="1166686"/>
            <a:ext cx="10058400" cy="878522"/>
          </a:xfrm>
          <a:prstGeom prst="rect">
            <a:avLst/>
          </a:prstGeom>
          <a:solidFill>
            <a:srgbClr val="FEE599"/>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a:t>The Importance of Self-Care</a:t>
            </a:r>
            <a:endParaRPr/>
          </a:p>
        </p:txBody>
      </p:sp>
      <p:sp>
        <p:nvSpPr>
          <p:cNvPr id="639" name="Google Shape;639;p43"/>
          <p:cNvSpPr txBox="1">
            <a:spLocks noGrp="1"/>
          </p:cNvSpPr>
          <p:nvPr>
            <p:ph type="body" idx="1"/>
          </p:nvPr>
        </p:nvSpPr>
        <p:spPr>
          <a:xfrm>
            <a:off x="1103242" y="2045207"/>
            <a:ext cx="10058400" cy="4203191"/>
          </a:xfrm>
          <a:prstGeom prst="rect">
            <a:avLst/>
          </a:prstGeom>
          <a:solidFill>
            <a:srgbClr val="FFF2CC"/>
          </a:solidFill>
          <a:ln>
            <a:noFill/>
          </a:ln>
        </p:spPr>
        <p:txBody>
          <a:bodyPr spcFirstLastPara="1" wrap="square" lIns="91425" tIns="45700" rIns="91425" bIns="45700" anchor="t" anchorCtr="0">
            <a:normAutofit/>
          </a:bodyPr>
          <a:lstStyle/>
          <a:p>
            <a:pPr marL="0" lvl="0" indent="0" algn="l" rtl="0">
              <a:lnSpc>
                <a:spcPct val="70000"/>
              </a:lnSpc>
              <a:spcBef>
                <a:spcPts val="0"/>
              </a:spcBef>
              <a:spcAft>
                <a:spcPts val="0"/>
              </a:spcAft>
              <a:buClr>
                <a:schemeClr val="dk1"/>
              </a:buClr>
              <a:buSzPts val="2790"/>
              <a:buNone/>
            </a:pPr>
            <a:endParaRPr sz="2790">
              <a:latin typeface="Arial"/>
              <a:ea typeface="Arial"/>
              <a:cs typeface="Arial"/>
              <a:sym typeface="Arial"/>
            </a:endParaRPr>
          </a:p>
          <a:p>
            <a:pPr marL="0" lvl="0" indent="0" algn="l" rtl="0">
              <a:lnSpc>
                <a:spcPct val="70000"/>
              </a:lnSpc>
              <a:spcBef>
                <a:spcPts val="1000"/>
              </a:spcBef>
              <a:spcAft>
                <a:spcPts val="0"/>
              </a:spcAft>
              <a:buClr>
                <a:schemeClr val="dk1"/>
              </a:buClr>
              <a:buSzPts val="2790"/>
              <a:buNone/>
            </a:pPr>
            <a:r>
              <a:rPr lang="en-US" sz="2790">
                <a:latin typeface="Arial"/>
                <a:ea typeface="Arial"/>
                <a:cs typeface="Arial"/>
                <a:sym typeface="Arial"/>
              </a:rPr>
              <a:t>Why does self-care matter? It is important to make sure you take good care of your body, mind and soul every day. This is key to being a good support for OSY and being a good support for yourself! Important keys to self-care are the following:</a:t>
            </a:r>
            <a:endParaRPr/>
          </a:p>
          <a:p>
            <a:pPr marL="0" lvl="0" indent="0" algn="l" rtl="0">
              <a:lnSpc>
                <a:spcPct val="70000"/>
              </a:lnSpc>
              <a:spcBef>
                <a:spcPts val="1000"/>
              </a:spcBef>
              <a:spcAft>
                <a:spcPts val="0"/>
              </a:spcAft>
              <a:buClr>
                <a:schemeClr val="dk1"/>
              </a:buClr>
              <a:buSzPts val="2790"/>
              <a:buNone/>
            </a:pPr>
            <a:r>
              <a:rPr lang="en-US" sz="2790">
                <a:latin typeface="Arial"/>
                <a:ea typeface="Arial"/>
                <a:cs typeface="Arial"/>
                <a:sym typeface="Arial"/>
              </a:rPr>
              <a:t>-Enough sleep		-Exercise daily		-Eat right</a:t>
            </a:r>
            <a:endParaRPr/>
          </a:p>
          <a:p>
            <a:pPr marL="0" lvl="0" indent="0" algn="l" rtl="0">
              <a:lnSpc>
                <a:spcPct val="70000"/>
              </a:lnSpc>
              <a:spcBef>
                <a:spcPts val="1000"/>
              </a:spcBef>
              <a:spcAft>
                <a:spcPts val="0"/>
              </a:spcAft>
              <a:buClr>
                <a:schemeClr val="dk1"/>
              </a:buClr>
              <a:buSzPts val="2790"/>
              <a:buNone/>
            </a:pPr>
            <a:r>
              <a:rPr lang="en-US" sz="2790">
                <a:latin typeface="Arial"/>
                <a:ea typeface="Arial"/>
                <a:cs typeface="Arial"/>
                <a:sym typeface="Arial"/>
              </a:rPr>
              <a:t>-Take care of your gut	-Learn to say “No”	-Get away</a:t>
            </a:r>
            <a:endParaRPr/>
          </a:p>
          <a:p>
            <a:pPr marL="0" lvl="0" indent="0" algn="l" rtl="0">
              <a:lnSpc>
                <a:spcPct val="70000"/>
              </a:lnSpc>
              <a:spcBef>
                <a:spcPts val="1000"/>
              </a:spcBef>
              <a:spcAft>
                <a:spcPts val="0"/>
              </a:spcAft>
              <a:buClr>
                <a:schemeClr val="dk1"/>
              </a:buClr>
              <a:buSzPts val="2790"/>
              <a:buNone/>
            </a:pPr>
            <a:r>
              <a:rPr lang="en-US" sz="2790">
                <a:latin typeface="Arial"/>
                <a:ea typeface="Arial"/>
                <a:cs typeface="Arial"/>
                <a:sym typeface="Arial"/>
              </a:rPr>
              <a:t>-Go outside		-Get a pet			-Get organized</a:t>
            </a:r>
            <a:endParaRPr/>
          </a:p>
          <a:p>
            <a:pPr marL="0" lvl="0" indent="0" algn="l" rtl="0">
              <a:lnSpc>
                <a:spcPct val="70000"/>
              </a:lnSpc>
              <a:spcBef>
                <a:spcPts val="1000"/>
              </a:spcBef>
              <a:spcAft>
                <a:spcPts val="0"/>
              </a:spcAft>
              <a:buClr>
                <a:schemeClr val="dk1"/>
              </a:buClr>
              <a:buSzPts val="2790"/>
              <a:buNone/>
            </a:pPr>
            <a:r>
              <a:rPr lang="en-US" sz="2790">
                <a:latin typeface="Arial"/>
                <a:ea typeface="Arial"/>
                <a:cs typeface="Arial"/>
                <a:sym typeface="Arial"/>
              </a:rPr>
              <a:t>-Cook at home		-Self-care reading	-Time for you</a:t>
            </a:r>
            <a:endParaRPr/>
          </a:p>
          <a:p>
            <a:pPr marL="0" lvl="0" indent="0" algn="l" rtl="0">
              <a:lnSpc>
                <a:spcPct val="70000"/>
              </a:lnSpc>
              <a:spcBef>
                <a:spcPts val="1000"/>
              </a:spcBef>
              <a:spcAft>
                <a:spcPts val="0"/>
              </a:spcAft>
              <a:buClr>
                <a:schemeClr val="dk1"/>
              </a:buClr>
              <a:buSzPts val="2790"/>
              <a:buNone/>
            </a:pPr>
            <a:endParaRPr sz="2790" u="sng">
              <a:latin typeface="Arial"/>
              <a:ea typeface="Arial"/>
              <a:cs typeface="Arial"/>
              <a:sym typeface="Arial"/>
            </a:endParaRPr>
          </a:p>
          <a:p>
            <a:pPr marL="0" lvl="0" indent="0" algn="l" rtl="0">
              <a:lnSpc>
                <a:spcPct val="70000"/>
              </a:lnSpc>
              <a:spcBef>
                <a:spcPts val="1000"/>
              </a:spcBef>
              <a:spcAft>
                <a:spcPts val="0"/>
              </a:spcAft>
              <a:buClr>
                <a:schemeClr val="dk1"/>
              </a:buClr>
              <a:buSzPts val="2790"/>
              <a:buNone/>
            </a:pPr>
            <a:endParaRPr sz="2790" u="sng">
              <a:latin typeface="Arial"/>
              <a:ea typeface="Arial"/>
              <a:cs typeface="Arial"/>
              <a:sym typeface="Arial"/>
            </a:endParaRPr>
          </a:p>
          <a:p>
            <a:pPr marL="0" lvl="0" indent="0" algn="l" rtl="0">
              <a:lnSpc>
                <a:spcPct val="70000"/>
              </a:lnSpc>
              <a:spcBef>
                <a:spcPts val="1000"/>
              </a:spcBef>
              <a:spcAft>
                <a:spcPts val="0"/>
              </a:spcAft>
              <a:buClr>
                <a:schemeClr val="dk1"/>
              </a:buClr>
              <a:buSzPts val="2790"/>
              <a:buNone/>
            </a:pPr>
            <a:endParaRPr sz="2790">
              <a:latin typeface="Arial"/>
              <a:ea typeface="Arial"/>
              <a:cs typeface="Arial"/>
              <a:sym typeface="Arial"/>
            </a:endParaRPr>
          </a:p>
          <a:p>
            <a:pPr marL="0" lvl="0" indent="0" algn="ctr" rtl="0">
              <a:lnSpc>
                <a:spcPct val="70000"/>
              </a:lnSpc>
              <a:spcBef>
                <a:spcPts val="1000"/>
              </a:spcBef>
              <a:spcAft>
                <a:spcPts val="0"/>
              </a:spcAft>
              <a:buClr>
                <a:schemeClr val="dk1"/>
              </a:buClr>
              <a:buSzPts val="2557"/>
              <a:buNone/>
            </a:pPr>
            <a:endParaRPr sz="2557">
              <a:latin typeface="Arial"/>
              <a:ea typeface="Arial"/>
              <a:cs typeface="Arial"/>
              <a:sym typeface="Arial"/>
            </a:endParaRPr>
          </a:p>
        </p:txBody>
      </p:sp>
      <p:pic>
        <p:nvPicPr>
          <p:cNvPr id="640" name="Google Shape;640;p43" descr="A picture containing drawing&#10;&#10;Description automatically generated"/>
          <p:cNvPicPr preferRelativeResize="0"/>
          <p:nvPr/>
        </p:nvPicPr>
        <p:blipFill rotWithShape="1">
          <a:blip r:embed="rId3">
            <a:alphaModFix/>
          </a:blip>
          <a:srcRect/>
          <a:stretch/>
        </p:blipFill>
        <p:spPr>
          <a:xfrm>
            <a:off x="496957" y="347871"/>
            <a:ext cx="2433249" cy="746490"/>
          </a:xfrm>
          <a:prstGeom prst="rect">
            <a:avLst/>
          </a:prstGeom>
          <a:noFill/>
          <a:ln>
            <a:noFill/>
          </a:ln>
        </p:spPr>
      </p:pic>
      <p:cxnSp>
        <p:nvCxnSpPr>
          <p:cNvPr id="641" name="Google Shape;641;p43"/>
          <p:cNvCxnSpPr/>
          <p:nvPr/>
        </p:nvCxnSpPr>
        <p:spPr>
          <a:xfrm>
            <a:off x="755375" y="1166686"/>
            <a:ext cx="11121886" cy="0"/>
          </a:xfrm>
          <a:prstGeom prst="straightConnector1">
            <a:avLst/>
          </a:prstGeom>
          <a:noFill/>
          <a:ln w="19050" cap="flat" cmpd="sng">
            <a:solidFill>
              <a:srgbClr val="009051"/>
            </a:solidFill>
            <a:prstDash val="solid"/>
            <a:miter lim="800000"/>
            <a:headEnd type="none" w="sm" len="sm"/>
            <a:tailEnd type="none" w="sm" len="sm"/>
          </a:ln>
        </p:spPr>
      </p:cxnSp>
      <p:sp>
        <p:nvSpPr>
          <p:cNvPr id="642" name="Google Shape;642;p43"/>
          <p:cNvSpPr txBox="1"/>
          <p:nvPr/>
        </p:nvSpPr>
        <p:spPr>
          <a:xfrm>
            <a:off x="487017" y="6248400"/>
            <a:ext cx="11390244" cy="381000"/>
          </a:xfrm>
          <a:prstGeom prst="rect">
            <a:avLst/>
          </a:prstGeom>
          <a:solidFill>
            <a:srgbClr val="009051"/>
          </a:solidFill>
          <a:ln w="12700" cap="flat" cmpd="sng">
            <a:solidFill>
              <a:schemeClr val="accent3"/>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chemeClr val="lt1"/>
                </a:solidFill>
                <a:latin typeface="Calibri"/>
                <a:ea typeface="Calibri"/>
                <a:cs typeface="Calibri"/>
                <a:sym typeface="Calibri"/>
              </a:rPr>
              <a:t>www.osymigrant.org</a:t>
            </a:r>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sp>
        <p:nvSpPr>
          <p:cNvPr id="647" name="Google Shape;647;p52"/>
          <p:cNvSpPr txBox="1">
            <a:spLocks noGrp="1"/>
          </p:cNvSpPr>
          <p:nvPr>
            <p:ph type="ctrTitle"/>
          </p:nvPr>
        </p:nvSpPr>
        <p:spPr>
          <a:xfrm>
            <a:off x="2560983" y="0"/>
            <a:ext cx="9144000" cy="1332032"/>
          </a:xfrm>
          <a:prstGeom prst="rect">
            <a:avLst/>
          </a:prstGeom>
          <a:noFill/>
          <a:ln>
            <a:noFill/>
          </a:ln>
        </p:spPr>
        <p:txBody>
          <a:bodyPr spcFirstLastPara="1" wrap="square" lIns="91425" tIns="45700" rIns="91425" bIns="45700" anchor="b" anchorCtr="0">
            <a:normAutofit/>
          </a:bodyPr>
          <a:lstStyle/>
          <a:p>
            <a:pPr marL="0" lvl="0" indent="0" algn="r" rtl="0">
              <a:lnSpc>
                <a:spcPct val="90000"/>
              </a:lnSpc>
              <a:spcBef>
                <a:spcPts val="0"/>
              </a:spcBef>
              <a:spcAft>
                <a:spcPts val="0"/>
              </a:spcAft>
              <a:buClr>
                <a:schemeClr val="dk1"/>
              </a:buClr>
              <a:buSzPts val="4320"/>
              <a:buFont typeface="Calibri"/>
              <a:buNone/>
            </a:pPr>
            <a:r>
              <a:rPr lang="en-US" sz="4320"/>
              <a:t>All Together: </a:t>
            </a:r>
            <a:br>
              <a:rPr lang="en-US" sz="4320"/>
            </a:br>
            <a:r>
              <a:rPr lang="en-US" sz="4320"/>
              <a:t>The Importance of Self-Care</a:t>
            </a:r>
            <a:endParaRPr/>
          </a:p>
        </p:txBody>
      </p:sp>
      <p:pic>
        <p:nvPicPr>
          <p:cNvPr id="648" name="Google Shape;648;p52" descr="A picture containing drawing&#10;&#10;Description automatically generated"/>
          <p:cNvPicPr preferRelativeResize="0"/>
          <p:nvPr/>
        </p:nvPicPr>
        <p:blipFill rotWithShape="1">
          <a:blip r:embed="rId3">
            <a:alphaModFix/>
          </a:blip>
          <a:srcRect/>
          <a:stretch/>
        </p:blipFill>
        <p:spPr>
          <a:xfrm>
            <a:off x="496957" y="347871"/>
            <a:ext cx="2433249" cy="746490"/>
          </a:xfrm>
          <a:prstGeom prst="rect">
            <a:avLst/>
          </a:prstGeom>
          <a:noFill/>
          <a:ln>
            <a:noFill/>
          </a:ln>
        </p:spPr>
      </p:pic>
      <p:cxnSp>
        <p:nvCxnSpPr>
          <p:cNvPr id="649" name="Google Shape;649;p52"/>
          <p:cNvCxnSpPr/>
          <p:nvPr/>
        </p:nvCxnSpPr>
        <p:spPr>
          <a:xfrm>
            <a:off x="487017" y="1232593"/>
            <a:ext cx="11121886" cy="0"/>
          </a:xfrm>
          <a:prstGeom prst="straightConnector1">
            <a:avLst/>
          </a:prstGeom>
          <a:noFill/>
          <a:ln w="19050" cap="flat" cmpd="sng">
            <a:solidFill>
              <a:srgbClr val="009051"/>
            </a:solidFill>
            <a:prstDash val="solid"/>
            <a:miter lim="800000"/>
            <a:headEnd type="none" w="sm" len="sm"/>
            <a:tailEnd type="none" w="sm" len="sm"/>
          </a:ln>
        </p:spPr>
      </p:cxnSp>
      <p:pic>
        <p:nvPicPr>
          <p:cNvPr id="650" name="Google Shape;650;p52"/>
          <p:cNvPicPr preferRelativeResize="0"/>
          <p:nvPr/>
        </p:nvPicPr>
        <p:blipFill rotWithShape="1">
          <a:blip r:embed="rId4">
            <a:alphaModFix/>
          </a:blip>
          <a:srcRect l="9665" t="12560" r="5387" b="36383"/>
          <a:stretch/>
        </p:blipFill>
        <p:spPr>
          <a:xfrm>
            <a:off x="2640496" y="1370826"/>
            <a:ext cx="6911008" cy="5375224"/>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654"/>
        <p:cNvGrpSpPr/>
        <p:nvPr/>
      </p:nvGrpSpPr>
      <p:grpSpPr>
        <a:xfrm>
          <a:off x="0" y="0"/>
          <a:ext cx="0" cy="0"/>
          <a:chOff x="0" y="0"/>
          <a:chExt cx="0" cy="0"/>
        </a:xfrm>
      </p:grpSpPr>
      <p:sp>
        <p:nvSpPr>
          <p:cNvPr id="655" name="Google Shape;655;p54"/>
          <p:cNvSpPr txBox="1">
            <a:spLocks noGrp="1"/>
          </p:cNvSpPr>
          <p:nvPr>
            <p:ph type="ctrTitle"/>
          </p:nvPr>
        </p:nvSpPr>
        <p:spPr>
          <a:xfrm>
            <a:off x="2560983" y="55100"/>
            <a:ext cx="9144000" cy="1332032"/>
          </a:xfrm>
          <a:prstGeom prst="rect">
            <a:avLst/>
          </a:prstGeom>
          <a:noFill/>
          <a:ln>
            <a:noFill/>
          </a:ln>
        </p:spPr>
        <p:txBody>
          <a:bodyPr spcFirstLastPara="1" wrap="square" lIns="91425" tIns="45700" rIns="91425" bIns="45700" anchor="b" anchorCtr="0">
            <a:normAutofit/>
          </a:bodyPr>
          <a:lstStyle/>
          <a:p>
            <a:pPr marL="0" lvl="0" indent="0" algn="r" rtl="0">
              <a:lnSpc>
                <a:spcPct val="90000"/>
              </a:lnSpc>
              <a:spcBef>
                <a:spcPts val="0"/>
              </a:spcBef>
              <a:spcAft>
                <a:spcPts val="0"/>
              </a:spcAft>
              <a:buClr>
                <a:schemeClr val="dk1"/>
              </a:buClr>
              <a:buSzPts val="4800"/>
              <a:buFont typeface="Calibri"/>
              <a:buNone/>
            </a:pPr>
            <a:r>
              <a:rPr lang="en-US" sz="4800"/>
              <a:t>Who are You?</a:t>
            </a:r>
            <a:endParaRPr/>
          </a:p>
        </p:txBody>
      </p:sp>
      <p:pic>
        <p:nvPicPr>
          <p:cNvPr id="656" name="Google Shape;656;p54" descr="A picture containing drawing&#10;&#10;Description automatically generated"/>
          <p:cNvPicPr preferRelativeResize="0"/>
          <p:nvPr/>
        </p:nvPicPr>
        <p:blipFill rotWithShape="1">
          <a:blip r:embed="rId3">
            <a:alphaModFix/>
          </a:blip>
          <a:srcRect/>
          <a:stretch/>
        </p:blipFill>
        <p:spPr>
          <a:xfrm>
            <a:off x="496957" y="347871"/>
            <a:ext cx="2433249" cy="746490"/>
          </a:xfrm>
          <a:prstGeom prst="rect">
            <a:avLst/>
          </a:prstGeom>
          <a:noFill/>
          <a:ln>
            <a:noFill/>
          </a:ln>
        </p:spPr>
      </p:pic>
      <p:cxnSp>
        <p:nvCxnSpPr>
          <p:cNvPr id="657" name="Google Shape;657;p54"/>
          <p:cNvCxnSpPr/>
          <p:nvPr/>
        </p:nvCxnSpPr>
        <p:spPr>
          <a:xfrm>
            <a:off x="487017" y="1387132"/>
            <a:ext cx="11121886" cy="0"/>
          </a:xfrm>
          <a:prstGeom prst="straightConnector1">
            <a:avLst/>
          </a:prstGeom>
          <a:noFill/>
          <a:ln w="19050" cap="flat" cmpd="sng">
            <a:solidFill>
              <a:srgbClr val="009051"/>
            </a:solidFill>
            <a:prstDash val="solid"/>
            <a:miter lim="800000"/>
            <a:headEnd type="none" w="sm" len="sm"/>
            <a:tailEnd type="none" w="sm" len="sm"/>
          </a:ln>
        </p:spPr>
      </p:cxnSp>
      <p:sp>
        <p:nvSpPr>
          <p:cNvPr id="658" name="Google Shape;658;p54"/>
          <p:cNvSpPr txBox="1"/>
          <p:nvPr/>
        </p:nvSpPr>
        <p:spPr>
          <a:xfrm>
            <a:off x="487017" y="6248400"/>
            <a:ext cx="11390244" cy="381000"/>
          </a:xfrm>
          <a:prstGeom prst="rect">
            <a:avLst/>
          </a:prstGeom>
          <a:solidFill>
            <a:srgbClr val="009051"/>
          </a:solidFill>
          <a:ln w="12700" cap="flat" cmpd="sng">
            <a:solidFill>
              <a:schemeClr val="accent3"/>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chemeClr val="lt1"/>
                </a:solidFill>
                <a:latin typeface="Calibri"/>
                <a:ea typeface="Calibri"/>
                <a:cs typeface="Calibri"/>
                <a:sym typeface="Calibri"/>
              </a:rPr>
              <a:t>www.osymigrant.org</a:t>
            </a:r>
            <a:endParaRPr/>
          </a:p>
        </p:txBody>
      </p:sp>
      <p:sp>
        <p:nvSpPr>
          <p:cNvPr id="659" name="Google Shape;659;p54"/>
          <p:cNvSpPr txBox="1"/>
          <p:nvPr/>
        </p:nvSpPr>
        <p:spPr>
          <a:xfrm>
            <a:off x="1142306" y="1679903"/>
            <a:ext cx="10079665" cy="430887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chemeClr val="dk1"/>
                </a:solidFill>
                <a:latin typeface="Arial"/>
                <a:ea typeface="Arial"/>
                <a:cs typeface="Arial"/>
                <a:sym typeface="Arial"/>
              </a:rPr>
              <a:t>What is the role that you are playing in this process?</a:t>
            </a:r>
            <a:endParaRPr/>
          </a:p>
          <a:p>
            <a:pPr marL="457200" marR="0" lvl="1" indent="0" algn="l" rtl="0">
              <a:spcBef>
                <a:spcPts val="0"/>
              </a:spcBef>
              <a:spcAft>
                <a:spcPts val="0"/>
              </a:spcAft>
              <a:buNone/>
            </a:pPr>
            <a:endParaRPr sz="1600" b="0" i="0" u="none" strike="noStrike" cap="none">
              <a:solidFill>
                <a:schemeClr val="dk1"/>
              </a:solidFill>
              <a:latin typeface="Arial"/>
              <a:ea typeface="Arial"/>
              <a:cs typeface="Arial"/>
              <a:sym typeface="Arial"/>
            </a:endParaRPr>
          </a:p>
          <a:p>
            <a:pPr marL="742950" marR="0" lvl="1" indent="-285750" algn="l" rtl="0">
              <a:spcBef>
                <a:spcPts val="0"/>
              </a:spcBef>
              <a:spcAft>
                <a:spcPts val="0"/>
              </a:spcAft>
              <a:buClr>
                <a:schemeClr val="dk1"/>
              </a:buClr>
              <a:buSzPts val="1600"/>
              <a:buFont typeface="Arial"/>
              <a:buChar char="•"/>
            </a:pPr>
            <a:r>
              <a:rPr lang="en-US" sz="1600" b="0" i="0" u="none" strike="noStrike" cap="none">
                <a:solidFill>
                  <a:schemeClr val="dk1"/>
                </a:solidFill>
                <a:latin typeface="Arial"/>
                <a:ea typeface="Arial"/>
                <a:cs typeface="Arial"/>
                <a:sym typeface="Arial"/>
              </a:rPr>
              <a:t>Are you there as a stakeholder or not?</a:t>
            </a:r>
            <a:endParaRPr/>
          </a:p>
          <a:p>
            <a:pPr marL="742950" marR="0" lvl="1" indent="-285750" algn="l" rtl="0">
              <a:spcBef>
                <a:spcPts val="0"/>
              </a:spcBef>
              <a:spcAft>
                <a:spcPts val="0"/>
              </a:spcAft>
              <a:buClr>
                <a:schemeClr val="dk1"/>
              </a:buClr>
              <a:buSzPts val="1600"/>
              <a:buFont typeface="Arial"/>
              <a:buChar char="•"/>
            </a:pPr>
            <a:r>
              <a:rPr lang="en-US" sz="1600" b="0" i="0" u="none" strike="noStrike" cap="none">
                <a:solidFill>
                  <a:schemeClr val="dk1"/>
                </a:solidFill>
                <a:latin typeface="Arial"/>
                <a:ea typeface="Arial"/>
                <a:cs typeface="Arial"/>
                <a:sym typeface="Arial"/>
              </a:rPr>
              <a:t>Are you working with people who are your subordinates or supervised by your subordinates?</a:t>
            </a:r>
            <a:endParaRPr/>
          </a:p>
          <a:p>
            <a:pPr marL="742950" marR="0" lvl="1" indent="-285750" algn="l" rtl="0">
              <a:spcBef>
                <a:spcPts val="0"/>
              </a:spcBef>
              <a:spcAft>
                <a:spcPts val="0"/>
              </a:spcAft>
              <a:buClr>
                <a:schemeClr val="dk1"/>
              </a:buClr>
              <a:buSzPts val="1600"/>
              <a:buFont typeface="Arial"/>
              <a:buChar char="•"/>
            </a:pPr>
            <a:r>
              <a:rPr lang="en-US" sz="1600" b="0" i="0" u="none" strike="noStrike" cap="none">
                <a:solidFill>
                  <a:schemeClr val="dk1"/>
                </a:solidFill>
                <a:latin typeface="Arial"/>
                <a:ea typeface="Arial"/>
                <a:cs typeface="Arial"/>
                <a:sym typeface="Arial"/>
              </a:rPr>
              <a:t>How are you viewed by the people you are going to be working with on this?</a:t>
            </a:r>
            <a:endParaRPr/>
          </a:p>
          <a:p>
            <a:pPr marL="457200" marR="0" lvl="1" indent="0" algn="l" rtl="0">
              <a:spcBef>
                <a:spcPts val="0"/>
              </a:spcBef>
              <a:spcAft>
                <a:spcPts val="0"/>
              </a:spcAft>
              <a:buNone/>
            </a:pPr>
            <a:endParaRPr sz="1600" b="0" i="0" u="none" strike="noStrike" cap="none">
              <a:solidFill>
                <a:schemeClr val="dk1"/>
              </a:solidFill>
              <a:latin typeface="Arial"/>
              <a:ea typeface="Arial"/>
              <a:cs typeface="Arial"/>
              <a:sym typeface="Arial"/>
            </a:endParaRPr>
          </a:p>
          <a:p>
            <a:pPr marL="0" marR="0" lvl="0" indent="0" algn="l" rtl="0">
              <a:spcBef>
                <a:spcPts val="0"/>
              </a:spcBef>
              <a:spcAft>
                <a:spcPts val="0"/>
              </a:spcAft>
              <a:buNone/>
            </a:pPr>
            <a:endParaRPr sz="1600">
              <a:solidFill>
                <a:schemeClr val="dk1"/>
              </a:solidFill>
              <a:latin typeface="Arial"/>
              <a:ea typeface="Arial"/>
              <a:cs typeface="Arial"/>
              <a:sym typeface="Arial"/>
            </a:endParaRPr>
          </a:p>
          <a:p>
            <a:pPr marL="0" marR="0" lvl="0" indent="0" algn="l" rtl="0">
              <a:spcBef>
                <a:spcPts val="0"/>
              </a:spcBef>
              <a:spcAft>
                <a:spcPts val="0"/>
              </a:spcAft>
              <a:buNone/>
            </a:pPr>
            <a:r>
              <a:rPr lang="en-US" sz="1600">
                <a:solidFill>
                  <a:schemeClr val="dk1"/>
                </a:solidFill>
                <a:latin typeface="Arial"/>
                <a:ea typeface="Arial"/>
                <a:cs typeface="Arial"/>
                <a:sym typeface="Arial"/>
              </a:rPr>
              <a:t>To do this process with efficacy people are being asked to be:</a:t>
            </a:r>
            <a:endParaRPr/>
          </a:p>
          <a:p>
            <a:pPr marL="0" marR="0" lvl="0" indent="0" algn="ctr" rtl="0">
              <a:spcBef>
                <a:spcPts val="0"/>
              </a:spcBef>
              <a:spcAft>
                <a:spcPts val="0"/>
              </a:spcAft>
              <a:buNone/>
            </a:pPr>
            <a:endParaRPr sz="1600">
              <a:solidFill>
                <a:schemeClr val="dk1"/>
              </a:solidFill>
              <a:latin typeface="Arial"/>
              <a:ea typeface="Arial"/>
              <a:cs typeface="Arial"/>
              <a:sym typeface="Arial"/>
            </a:endParaRPr>
          </a:p>
          <a:p>
            <a:pPr marL="0" marR="0" lvl="0" indent="0" algn="ctr" rtl="0">
              <a:spcBef>
                <a:spcPts val="0"/>
              </a:spcBef>
              <a:spcAft>
                <a:spcPts val="0"/>
              </a:spcAft>
              <a:buNone/>
            </a:pPr>
            <a:r>
              <a:rPr lang="en-US" sz="2400" b="1">
                <a:solidFill>
                  <a:schemeClr val="dk1"/>
                </a:solidFill>
                <a:latin typeface="Arial"/>
                <a:ea typeface="Arial"/>
                <a:cs typeface="Arial"/>
                <a:sym typeface="Arial"/>
              </a:rPr>
              <a:t>Authentic</a:t>
            </a:r>
            <a:endParaRPr/>
          </a:p>
          <a:p>
            <a:pPr marL="0" marR="0" lvl="0" indent="0" algn="ctr" rtl="0">
              <a:spcBef>
                <a:spcPts val="0"/>
              </a:spcBef>
              <a:spcAft>
                <a:spcPts val="0"/>
              </a:spcAft>
              <a:buNone/>
            </a:pPr>
            <a:r>
              <a:rPr lang="en-US" sz="2400" b="1">
                <a:solidFill>
                  <a:schemeClr val="dk1"/>
                </a:solidFill>
                <a:latin typeface="Arial"/>
                <a:ea typeface="Arial"/>
                <a:cs typeface="Arial"/>
                <a:sym typeface="Arial"/>
              </a:rPr>
              <a:t>Honest +</a:t>
            </a:r>
            <a:endParaRPr/>
          </a:p>
          <a:p>
            <a:pPr marL="0" marR="0" lvl="0" indent="0" algn="ctr" rtl="0">
              <a:spcBef>
                <a:spcPts val="0"/>
              </a:spcBef>
              <a:spcAft>
                <a:spcPts val="0"/>
              </a:spcAft>
              <a:buNone/>
            </a:pPr>
            <a:r>
              <a:rPr lang="en-US" sz="2400" b="1">
                <a:solidFill>
                  <a:schemeClr val="dk1"/>
                </a:solidFill>
                <a:latin typeface="Arial"/>
                <a:ea typeface="Arial"/>
                <a:cs typeface="Arial"/>
                <a:sym typeface="Arial"/>
              </a:rPr>
              <a:t>Vulnerable</a:t>
            </a:r>
            <a:endParaRPr/>
          </a:p>
          <a:p>
            <a:pPr marL="0" marR="0" lvl="0" indent="0" algn="l" rtl="0">
              <a:spcBef>
                <a:spcPts val="0"/>
              </a:spcBef>
              <a:spcAft>
                <a:spcPts val="0"/>
              </a:spcAft>
              <a:buNone/>
            </a:pPr>
            <a:endParaRPr sz="1600">
              <a:solidFill>
                <a:schemeClr val="dk1"/>
              </a:solidFill>
              <a:latin typeface="Arial"/>
              <a:ea typeface="Arial"/>
              <a:cs typeface="Arial"/>
              <a:sym typeface="Arial"/>
            </a:endParaRPr>
          </a:p>
          <a:p>
            <a:pPr marL="0" marR="0" lvl="0" indent="0" algn="l" rtl="0">
              <a:spcBef>
                <a:spcPts val="0"/>
              </a:spcBef>
              <a:spcAft>
                <a:spcPts val="0"/>
              </a:spcAft>
              <a:buNone/>
            </a:pPr>
            <a:endParaRPr sz="1600">
              <a:solidFill>
                <a:schemeClr val="dk1"/>
              </a:solidFill>
              <a:latin typeface="Arial"/>
              <a:ea typeface="Arial"/>
              <a:cs typeface="Arial"/>
              <a:sym typeface="Arial"/>
            </a:endParaRPr>
          </a:p>
          <a:p>
            <a:pPr marL="0" marR="0" lvl="0" indent="0" algn="ctr" rtl="0">
              <a:spcBef>
                <a:spcPts val="0"/>
              </a:spcBef>
              <a:spcAft>
                <a:spcPts val="0"/>
              </a:spcAft>
              <a:buNone/>
            </a:pPr>
            <a:r>
              <a:rPr lang="en-US" sz="1800" i="1">
                <a:solidFill>
                  <a:schemeClr val="dk1"/>
                </a:solidFill>
                <a:latin typeface="Arial"/>
                <a:ea typeface="Arial"/>
                <a:cs typeface="Arial"/>
                <a:sym typeface="Arial"/>
              </a:rPr>
              <a:t>How are you going to create the space for this to happen?</a:t>
            </a:r>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663"/>
        <p:cNvGrpSpPr/>
        <p:nvPr/>
      </p:nvGrpSpPr>
      <p:grpSpPr>
        <a:xfrm>
          <a:off x="0" y="0"/>
          <a:ext cx="0" cy="0"/>
          <a:chOff x="0" y="0"/>
          <a:chExt cx="0" cy="0"/>
        </a:xfrm>
      </p:grpSpPr>
      <p:pic>
        <p:nvPicPr>
          <p:cNvPr id="664" name="Google Shape;664;p55"/>
          <p:cNvPicPr preferRelativeResize="0"/>
          <p:nvPr/>
        </p:nvPicPr>
        <p:blipFill rotWithShape="1">
          <a:blip r:embed="rId3">
            <a:alphaModFix/>
          </a:blip>
          <a:srcRect/>
          <a:stretch/>
        </p:blipFill>
        <p:spPr>
          <a:xfrm>
            <a:off x="535982" y="445136"/>
            <a:ext cx="3217311" cy="2412983"/>
          </a:xfrm>
          <a:prstGeom prst="rect">
            <a:avLst/>
          </a:prstGeom>
          <a:noFill/>
          <a:ln>
            <a:noFill/>
          </a:ln>
        </p:spPr>
      </p:pic>
      <p:pic>
        <p:nvPicPr>
          <p:cNvPr id="665" name="Google Shape;665;p55"/>
          <p:cNvPicPr preferRelativeResize="0"/>
          <p:nvPr/>
        </p:nvPicPr>
        <p:blipFill rotWithShape="1">
          <a:blip r:embed="rId4">
            <a:alphaModFix/>
          </a:blip>
          <a:srcRect/>
          <a:stretch/>
        </p:blipFill>
        <p:spPr>
          <a:xfrm>
            <a:off x="9848347" y="686906"/>
            <a:ext cx="2051797" cy="2735729"/>
          </a:xfrm>
          <a:prstGeom prst="rect">
            <a:avLst/>
          </a:prstGeom>
          <a:noFill/>
          <a:ln>
            <a:noFill/>
          </a:ln>
        </p:spPr>
      </p:pic>
      <p:pic>
        <p:nvPicPr>
          <p:cNvPr id="666" name="Google Shape;666;p55"/>
          <p:cNvPicPr preferRelativeResize="0"/>
          <p:nvPr/>
        </p:nvPicPr>
        <p:blipFill rotWithShape="1">
          <a:blip r:embed="rId5">
            <a:alphaModFix/>
          </a:blip>
          <a:srcRect/>
          <a:stretch/>
        </p:blipFill>
        <p:spPr>
          <a:xfrm>
            <a:off x="3464123" y="3957740"/>
            <a:ext cx="3062071" cy="2296553"/>
          </a:xfrm>
          <a:prstGeom prst="rect">
            <a:avLst/>
          </a:prstGeom>
          <a:noFill/>
          <a:ln>
            <a:noFill/>
          </a:ln>
        </p:spPr>
      </p:pic>
      <p:pic>
        <p:nvPicPr>
          <p:cNvPr id="667" name="Google Shape;667;p55"/>
          <p:cNvPicPr preferRelativeResize="0"/>
          <p:nvPr/>
        </p:nvPicPr>
        <p:blipFill rotWithShape="1">
          <a:blip r:embed="rId6">
            <a:alphaModFix/>
          </a:blip>
          <a:srcRect t="30533" b="30718"/>
          <a:stretch/>
        </p:blipFill>
        <p:spPr>
          <a:xfrm>
            <a:off x="4000748" y="686836"/>
            <a:ext cx="2738771" cy="1886243"/>
          </a:xfrm>
          <a:prstGeom prst="rect">
            <a:avLst/>
          </a:prstGeom>
          <a:noFill/>
          <a:ln>
            <a:noFill/>
          </a:ln>
        </p:spPr>
      </p:pic>
      <p:pic>
        <p:nvPicPr>
          <p:cNvPr id="668" name="Google Shape;668;p55"/>
          <p:cNvPicPr preferRelativeResize="0"/>
          <p:nvPr/>
        </p:nvPicPr>
        <p:blipFill rotWithShape="1">
          <a:blip r:embed="rId7">
            <a:alphaModFix/>
          </a:blip>
          <a:srcRect/>
          <a:stretch/>
        </p:blipFill>
        <p:spPr>
          <a:xfrm rot="5400000">
            <a:off x="9167547" y="4005959"/>
            <a:ext cx="2379085" cy="1784314"/>
          </a:xfrm>
          <a:prstGeom prst="rect">
            <a:avLst/>
          </a:prstGeom>
          <a:noFill/>
          <a:ln>
            <a:noFill/>
          </a:ln>
        </p:spPr>
      </p:pic>
      <p:pic>
        <p:nvPicPr>
          <p:cNvPr id="669" name="Google Shape;669;p55"/>
          <p:cNvPicPr preferRelativeResize="0"/>
          <p:nvPr/>
        </p:nvPicPr>
        <p:blipFill rotWithShape="1">
          <a:blip r:embed="rId8">
            <a:alphaModFix/>
          </a:blip>
          <a:srcRect l="20392" b="9215"/>
          <a:stretch/>
        </p:blipFill>
        <p:spPr>
          <a:xfrm rot="5400000">
            <a:off x="6870736" y="4026283"/>
            <a:ext cx="2383700" cy="2038769"/>
          </a:xfrm>
          <a:prstGeom prst="rect">
            <a:avLst/>
          </a:prstGeom>
          <a:noFill/>
          <a:ln>
            <a:noFill/>
          </a:ln>
        </p:spPr>
      </p:pic>
      <p:pic>
        <p:nvPicPr>
          <p:cNvPr id="670" name="Google Shape;670;p55"/>
          <p:cNvPicPr preferRelativeResize="0"/>
          <p:nvPr/>
        </p:nvPicPr>
        <p:blipFill rotWithShape="1">
          <a:blip r:embed="rId9">
            <a:alphaModFix/>
          </a:blip>
          <a:srcRect l="19085" t="21416" r="15032"/>
          <a:stretch/>
        </p:blipFill>
        <p:spPr>
          <a:xfrm rot="5400000">
            <a:off x="7088728" y="311388"/>
            <a:ext cx="2777785" cy="2484987"/>
          </a:xfrm>
          <a:prstGeom prst="rect">
            <a:avLst/>
          </a:prstGeom>
          <a:noFill/>
          <a:ln>
            <a:noFill/>
          </a:ln>
        </p:spPr>
      </p:pic>
      <p:sp>
        <p:nvSpPr>
          <p:cNvPr id="671" name="Google Shape;671;p55"/>
          <p:cNvSpPr/>
          <p:nvPr/>
        </p:nvSpPr>
        <p:spPr>
          <a:xfrm>
            <a:off x="2985973" y="2928715"/>
            <a:ext cx="6862374"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Arial"/>
                <a:ea typeface="Arial"/>
                <a:cs typeface="Arial"/>
                <a:sym typeface="Arial"/>
              </a:rPr>
              <a:t>Remember, the whole purpose is to work together to accomplish powerful and long-lasting change in the program and in the lives of the students we work for and our own.</a:t>
            </a:r>
            <a:endParaRPr/>
          </a:p>
        </p:txBody>
      </p:sp>
      <p:pic>
        <p:nvPicPr>
          <p:cNvPr id="672" name="Google Shape;672;p55"/>
          <p:cNvPicPr preferRelativeResize="0"/>
          <p:nvPr/>
        </p:nvPicPr>
        <p:blipFill rotWithShape="1">
          <a:blip r:embed="rId10">
            <a:alphaModFix/>
          </a:blip>
          <a:srcRect l="17495" t="11909" r="5870"/>
          <a:stretch/>
        </p:blipFill>
        <p:spPr>
          <a:xfrm>
            <a:off x="223031" y="3708573"/>
            <a:ext cx="2724084" cy="2348482"/>
          </a:xfrm>
          <a:prstGeom prst="rect">
            <a:avLst/>
          </a:prstGeom>
          <a:noFill/>
          <a:ln>
            <a:noFill/>
          </a:ln>
        </p:spPr>
      </p:pic>
      <p:pic>
        <p:nvPicPr>
          <p:cNvPr id="673" name="Google Shape;673;p55"/>
          <p:cNvPicPr preferRelativeResize="0"/>
          <p:nvPr/>
        </p:nvPicPr>
        <p:blipFill rotWithShape="1">
          <a:blip r:embed="rId11">
            <a:alphaModFix/>
          </a:blip>
          <a:srcRect/>
          <a:stretch/>
        </p:blipFill>
        <p:spPr>
          <a:xfrm>
            <a:off x="123502" y="2851708"/>
            <a:ext cx="2823613" cy="1000337"/>
          </a:xfrm>
          <a:prstGeom prst="rect">
            <a:avLst/>
          </a:prstGeom>
          <a:noFill/>
          <a:ln>
            <a:noFill/>
          </a:ln>
        </p:spPr>
      </p:pic>
      <p:sp>
        <p:nvSpPr>
          <p:cNvPr id="674" name="Google Shape;674;p55"/>
          <p:cNvSpPr txBox="1"/>
          <p:nvPr/>
        </p:nvSpPr>
        <p:spPr>
          <a:xfrm>
            <a:off x="487017" y="6248400"/>
            <a:ext cx="11390244" cy="381000"/>
          </a:xfrm>
          <a:prstGeom prst="rect">
            <a:avLst/>
          </a:prstGeom>
          <a:solidFill>
            <a:srgbClr val="009051"/>
          </a:solidFill>
          <a:ln w="12700" cap="flat" cmpd="sng">
            <a:solidFill>
              <a:schemeClr val="accent3"/>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chemeClr val="lt1"/>
                </a:solidFill>
                <a:latin typeface="Calibri"/>
                <a:ea typeface="Calibri"/>
                <a:cs typeface="Calibri"/>
                <a:sym typeface="Calibri"/>
              </a:rPr>
              <a:t>www.osymigrant.org</a:t>
            </a:r>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678"/>
        <p:cNvGrpSpPr/>
        <p:nvPr/>
      </p:nvGrpSpPr>
      <p:grpSpPr>
        <a:xfrm>
          <a:off x="0" y="0"/>
          <a:ext cx="0" cy="0"/>
          <a:chOff x="0" y="0"/>
          <a:chExt cx="0" cy="0"/>
        </a:xfrm>
      </p:grpSpPr>
      <p:sp>
        <p:nvSpPr>
          <p:cNvPr id="679" name="Google Shape;679;p56"/>
          <p:cNvSpPr txBox="1">
            <a:spLocks noGrp="1"/>
          </p:cNvSpPr>
          <p:nvPr>
            <p:ph type="title"/>
          </p:nvPr>
        </p:nvSpPr>
        <p:spPr>
          <a:xfrm>
            <a:off x="1361661" y="228600"/>
            <a:ext cx="10257182" cy="1325563"/>
          </a:xfrm>
          <a:prstGeom prst="rect">
            <a:avLst/>
          </a:prstGeom>
          <a:noFill/>
          <a:ln>
            <a:noFill/>
          </a:ln>
        </p:spPr>
        <p:txBody>
          <a:bodyPr spcFirstLastPara="1" wrap="square" lIns="91425" tIns="45700" rIns="91425" bIns="45700" anchor="ctr" anchorCtr="0">
            <a:normAutofit/>
          </a:bodyPr>
          <a:lstStyle/>
          <a:p>
            <a:pPr marL="0" lvl="0" indent="0" algn="r" rtl="0">
              <a:lnSpc>
                <a:spcPct val="90000"/>
              </a:lnSpc>
              <a:spcBef>
                <a:spcPts val="0"/>
              </a:spcBef>
              <a:spcAft>
                <a:spcPts val="0"/>
              </a:spcAft>
              <a:buClr>
                <a:schemeClr val="dk1"/>
              </a:buClr>
              <a:buSzPts val="4400"/>
              <a:buFont typeface="Calibri"/>
              <a:buNone/>
            </a:pPr>
            <a:r>
              <a:rPr lang="en-US"/>
              <a:t>TST Responsibilities</a:t>
            </a:r>
            <a:endParaRPr/>
          </a:p>
        </p:txBody>
      </p:sp>
      <p:sp>
        <p:nvSpPr>
          <p:cNvPr id="680" name="Google Shape;680;p56"/>
          <p:cNvSpPr txBox="1">
            <a:spLocks noGrp="1"/>
          </p:cNvSpPr>
          <p:nvPr>
            <p:ph type="body" idx="1"/>
          </p:nvPr>
        </p:nvSpPr>
        <p:spPr>
          <a:xfrm>
            <a:off x="617882" y="1800985"/>
            <a:ext cx="5181600" cy="4351338"/>
          </a:xfrm>
          <a:prstGeom prst="rect">
            <a:avLst/>
          </a:prstGeom>
          <a:noFill/>
          <a:ln>
            <a:noFill/>
          </a:ln>
        </p:spPr>
        <p:txBody>
          <a:bodyPr spcFirstLastPara="1" wrap="square" lIns="91425" tIns="45700" rIns="91425" bIns="45700" anchor="t" anchorCtr="0">
            <a:normAutofit/>
          </a:bodyPr>
          <a:lstStyle/>
          <a:p>
            <a:pPr marL="514350" lvl="0" indent="-514350" algn="l" rtl="0">
              <a:lnSpc>
                <a:spcPct val="70000"/>
              </a:lnSpc>
              <a:spcBef>
                <a:spcPts val="0"/>
              </a:spcBef>
              <a:spcAft>
                <a:spcPts val="0"/>
              </a:spcAft>
              <a:buClr>
                <a:schemeClr val="dk1"/>
              </a:buClr>
              <a:buSzPts val="2590"/>
              <a:buFont typeface="Calibri"/>
              <a:buAutoNum type="arabicPeriod"/>
            </a:pPr>
            <a:r>
              <a:rPr lang="en-US" sz="2590">
                <a:latin typeface="Calibri"/>
                <a:ea typeface="Calibri"/>
                <a:cs typeface="Calibri"/>
                <a:sym typeface="Calibri"/>
              </a:rPr>
              <a:t>Participate in virtual and in-person TST meetings.</a:t>
            </a:r>
            <a:endParaRPr/>
          </a:p>
          <a:p>
            <a:pPr marL="514350" lvl="0" indent="-514350" algn="l" rtl="0">
              <a:lnSpc>
                <a:spcPct val="70000"/>
              </a:lnSpc>
              <a:spcBef>
                <a:spcPts val="1000"/>
              </a:spcBef>
              <a:spcAft>
                <a:spcPts val="0"/>
              </a:spcAft>
              <a:buClr>
                <a:schemeClr val="dk1"/>
              </a:buClr>
              <a:buSzPts val="2590"/>
              <a:buFont typeface="Calibri"/>
              <a:buAutoNum type="arabicPeriod"/>
            </a:pPr>
            <a:r>
              <a:rPr lang="en-US" sz="2590">
                <a:latin typeface="Calibri"/>
                <a:ea typeface="Calibri"/>
                <a:cs typeface="Calibri"/>
                <a:sym typeface="Calibri"/>
              </a:rPr>
              <a:t>Participate in assigned Work Group activities and meetings.</a:t>
            </a:r>
            <a:endParaRPr/>
          </a:p>
          <a:p>
            <a:pPr marL="514350" lvl="0" indent="-514350" algn="l" rtl="0">
              <a:lnSpc>
                <a:spcPct val="70000"/>
              </a:lnSpc>
              <a:spcBef>
                <a:spcPts val="1000"/>
              </a:spcBef>
              <a:spcAft>
                <a:spcPts val="0"/>
              </a:spcAft>
              <a:buClr>
                <a:schemeClr val="dk1"/>
              </a:buClr>
              <a:buSzPts val="2590"/>
              <a:buFont typeface="Calibri"/>
              <a:buAutoNum type="arabicPeriod"/>
            </a:pPr>
            <a:r>
              <a:rPr lang="en-US" sz="2590">
                <a:latin typeface="Calibri"/>
                <a:ea typeface="Calibri"/>
                <a:cs typeface="Calibri"/>
                <a:sym typeface="Calibri"/>
              </a:rPr>
              <a:t>Review products for efficacy and equity.</a:t>
            </a:r>
            <a:endParaRPr/>
          </a:p>
          <a:p>
            <a:pPr marL="514350" lvl="0" indent="-514350" algn="l" rtl="0">
              <a:lnSpc>
                <a:spcPct val="70000"/>
              </a:lnSpc>
              <a:spcBef>
                <a:spcPts val="1000"/>
              </a:spcBef>
              <a:spcAft>
                <a:spcPts val="0"/>
              </a:spcAft>
              <a:buClr>
                <a:schemeClr val="dk1"/>
              </a:buClr>
              <a:buSzPts val="2590"/>
              <a:buFont typeface="Calibri"/>
              <a:buAutoNum type="arabicPeriod"/>
            </a:pPr>
            <a:r>
              <a:rPr lang="en-US" sz="2590">
                <a:latin typeface="Calibri"/>
                <a:ea typeface="Calibri"/>
                <a:cs typeface="Calibri"/>
                <a:sym typeface="Calibri"/>
              </a:rPr>
              <a:t>Use the FII to guide direction of the group.</a:t>
            </a:r>
            <a:endParaRPr/>
          </a:p>
          <a:p>
            <a:pPr marL="514350" lvl="0" indent="-514350" algn="l" rtl="0">
              <a:lnSpc>
                <a:spcPct val="70000"/>
              </a:lnSpc>
              <a:spcBef>
                <a:spcPts val="1000"/>
              </a:spcBef>
              <a:spcAft>
                <a:spcPts val="0"/>
              </a:spcAft>
              <a:buClr>
                <a:schemeClr val="dk1"/>
              </a:buClr>
              <a:buSzPts val="2590"/>
              <a:buFont typeface="Calibri"/>
              <a:buAutoNum type="arabicPeriod"/>
            </a:pPr>
            <a:r>
              <a:rPr lang="en-US" sz="2590">
                <a:latin typeface="Calibri"/>
                <a:ea typeface="Calibri"/>
                <a:cs typeface="Calibri"/>
                <a:sym typeface="Calibri"/>
              </a:rPr>
              <a:t>Meet to update State MEP Director after each TST meeting.</a:t>
            </a:r>
            <a:endParaRPr/>
          </a:p>
          <a:p>
            <a:pPr marL="514350" lvl="0" indent="-514350" algn="l" rtl="0">
              <a:lnSpc>
                <a:spcPct val="70000"/>
              </a:lnSpc>
              <a:spcBef>
                <a:spcPts val="1000"/>
              </a:spcBef>
              <a:spcAft>
                <a:spcPts val="0"/>
              </a:spcAft>
              <a:buClr>
                <a:schemeClr val="dk1"/>
              </a:buClr>
              <a:buSzPts val="2590"/>
              <a:buFont typeface="Calibri"/>
              <a:buAutoNum type="arabicPeriod"/>
            </a:pPr>
            <a:r>
              <a:rPr lang="en-US" sz="2590">
                <a:latin typeface="Calibri"/>
                <a:ea typeface="Calibri"/>
                <a:cs typeface="Calibri"/>
                <a:sym typeface="Calibri"/>
              </a:rPr>
              <a:t>Consistency—in attendance and participation.</a:t>
            </a:r>
            <a:endParaRPr/>
          </a:p>
        </p:txBody>
      </p:sp>
      <p:sp>
        <p:nvSpPr>
          <p:cNvPr id="681" name="Google Shape;681;p56"/>
          <p:cNvSpPr txBox="1">
            <a:spLocks noGrp="1"/>
          </p:cNvSpPr>
          <p:nvPr>
            <p:ph type="body" idx="2"/>
          </p:nvPr>
        </p:nvSpPr>
        <p:spPr>
          <a:xfrm>
            <a:off x="6180482" y="1725612"/>
            <a:ext cx="5181600" cy="4351338"/>
          </a:xfrm>
          <a:prstGeom prst="rect">
            <a:avLst/>
          </a:prstGeom>
          <a:noFill/>
          <a:ln>
            <a:noFill/>
          </a:ln>
        </p:spPr>
        <p:txBody>
          <a:bodyPr spcFirstLastPara="1" wrap="square" lIns="91425" tIns="45700" rIns="91425" bIns="45700" anchor="t" anchorCtr="0">
            <a:normAutofit/>
          </a:bodyPr>
          <a:lstStyle/>
          <a:p>
            <a:pPr marL="514350" lvl="0" indent="-514350" algn="l" rtl="0">
              <a:lnSpc>
                <a:spcPct val="70000"/>
              </a:lnSpc>
              <a:spcBef>
                <a:spcPts val="0"/>
              </a:spcBef>
              <a:spcAft>
                <a:spcPts val="0"/>
              </a:spcAft>
              <a:buClr>
                <a:schemeClr val="dk1"/>
              </a:buClr>
              <a:buSzPts val="2590"/>
              <a:buFont typeface="Calibri"/>
              <a:buAutoNum type="arabicPeriod" startAt="7"/>
            </a:pPr>
            <a:r>
              <a:rPr lang="en-US" sz="2590">
                <a:latin typeface="Calibri"/>
                <a:ea typeface="Calibri"/>
                <a:cs typeface="Calibri"/>
                <a:sym typeface="Calibri"/>
              </a:rPr>
              <a:t>Be fully committed to the work and demonstrate this commitment by meeting agreed upon deadlines, participating/ attending meetings and calls until outcomes/goals are fully met.</a:t>
            </a:r>
            <a:endParaRPr/>
          </a:p>
          <a:p>
            <a:pPr marL="514350" lvl="0" indent="-514350" algn="l" rtl="0">
              <a:lnSpc>
                <a:spcPct val="70000"/>
              </a:lnSpc>
              <a:spcBef>
                <a:spcPts val="1000"/>
              </a:spcBef>
              <a:spcAft>
                <a:spcPts val="0"/>
              </a:spcAft>
              <a:buClr>
                <a:schemeClr val="dk1"/>
              </a:buClr>
              <a:buSzPts val="2590"/>
              <a:buFont typeface="Calibri"/>
              <a:buAutoNum type="arabicPeriod" startAt="7"/>
            </a:pPr>
            <a:r>
              <a:rPr lang="en-US" sz="2590">
                <a:latin typeface="Calibri"/>
                <a:ea typeface="Calibri"/>
                <a:cs typeface="Calibri"/>
                <a:sym typeface="Calibri"/>
              </a:rPr>
              <a:t>Leave each meeting with tangible products/achievements synthesizing our meeting outcomes.</a:t>
            </a:r>
            <a:endParaRPr/>
          </a:p>
          <a:p>
            <a:pPr marL="514350" lvl="0" indent="-514350" algn="l" rtl="0">
              <a:lnSpc>
                <a:spcPct val="70000"/>
              </a:lnSpc>
              <a:spcBef>
                <a:spcPts val="1000"/>
              </a:spcBef>
              <a:spcAft>
                <a:spcPts val="0"/>
              </a:spcAft>
              <a:buClr>
                <a:schemeClr val="dk1"/>
              </a:buClr>
              <a:buSzPts val="2590"/>
              <a:buFont typeface="Arial"/>
              <a:buAutoNum type="arabicPeriod" startAt="7"/>
            </a:pPr>
            <a:r>
              <a:rPr lang="en-US" sz="2590">
                <a:latin typeface="Calibri"/>
                <a:ea typeface="Calibri"/>
                <a:cs typeface="Calibri"/>
                <a:sym typeface="Calibri"/>
              </a:rPr>
              <a:t>Use included reflection time to promote spontaneous, creative discussion.</a:t>
            </a:r>
            <a:endParaRPr/>
          </a:p>
          <a:p>
            <a:pPr marL="228600" lvl="0" indent="-64135" algn="l" rtl="0">
              <a:lnSpc>
                <a:spcPct val="70000"/>
              </a:lnSpc>
              <a:spcBef>
                <a:spcPts val="1000"/>
              </a:spcBef>
              <a:spcAft>
                <a:spcPts val="0"/>
              </a:spcAft>
              <a:buClr>
                <a:schemeClr val="dk1"/>
              </a:buClr>
              <a:buSzPts val="2590"/>
              <a:buNone/>
            </a:pPr>
            <a:endParaRPr sz="2590">
              <a:latin typeface="Calibri"/>
              <a:ea typeface="Calibri"/>
              <a:cs typeface="Calibri"/>
              <a:sym typeface="Calibri"/>
            </a:endParaRPr>
          </a:p>
        </p:txBody>
      </p:sp>
      <p:pic>
        <p:nvPicPr>
          <p:cNvPr id="682" name="Google Shape;682;p56" descr="A picture containing drawing&#10;&#10;Description automatically generated"/>
          <p:cNvPicPr preferRelativeResize="0"/>
          <p:nvPr/>
        </p:nvPicPr>
        <p:blipFill rotWithShape="1">
          <a:blip r:embed="rId3">
            <a:alphaModFix/>
          </a:blip>
          <a:srcRect/>
          <a:stretch/>
        </p:blipFill>
        <p:spPr>
          <a:xfrm>
            <a:off x="496957" y="347871"/>
            <a:ext cx="2433249" cy="746490"/>
          </a:xfrm>
          <a:prstGeom prst="rect">
            <a:avLst/>
          </a:prstGeom>
          <a:noFill/>
          <a:ln>
            <a:noFill/>
          </a:ln>
        </p:spPr>
      </p:pic>
      <p:sp>
        <p:nvSpPr>
          <p:cNvPr id="683" name="Google Shape;683;p56"/>
          <p:cNvSpPr txBox="1"/>
          <p:nvPr/>
        </p:nvSpPr>
        <p:spPr>
          <a:xfrm>
            <a:off x="487017" y="6248400"/>
            <a:ext cx="11390244" cy="381000"/>
          </a:xfrm>
          <a:prstGeom prst="rect">
            <a:avLst/>
          </a:prstGeom>
          <a:solidFill>
            <a:srgbClr val="009051"/>
          </a:solidFill>
          <a:ln w="12700" cap="flat" cmpd="sng">
            <a:solidFill>
              <a:schemeClr val="accent3"/>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chemeClr val="lt1"/>
                </a:solidFill>
                <a:latin typeface="Calibri"/>
                <a:ea typeface="Calibri"/>
                <a:cs typeface="Calibri"/>
                <a:sym typeface="Calibri"/>
              </a:rPr>
              <a:t>www.osymigrant.org</a:t>
            </a:r>
            <a:endParaRPr/>
          </a:p>
        </p:txBody>
      </p:sp>
      <p:cxnSp>
        <p:nvCxnSpPr>
          <p:cNvPr id="684" name="Google Shape;684;p56"/>
          <p:cNvCxnSpPr/>
          <p:nvPr/>
        </p:nvCxnSpPr>
        <p:spPr>
          <a:xfrm>
            <a:off x="496957" y="1326909"/>
            <a:ext cx="11121886" cy="0"/>
          </a:xfrm>
          <a:prstGeom prst="straightConnector1">
            <a:avLst/>
          </a:prstGeom>
          <a:noFill/>
          <a:ln w="19050" cap="flat" cmpd="sng">
            <a:solidFill>
              <a:srgbClr val="009051"/>
            </a:solidFill>
            <a:prstDash val="solid"/>
            <a:miter lim="800000"/>
            <a:headEnd type="none" w="sm" len="sm"/>
            <a:tailEnd type="none" w="sm" len="sm"/>
          </a:ln>
        </p:spPr>
      </p:cxnSp>
      <p:cxnSp>
        <p:nvCxnSpPr>
          <p:cNvPr id="685" name="Google Shape;685;p56"/>
          <p:cNvCxnSpPr/>
          <p:nvPr/>
        </p:nvCxnSpPr>
        <p:spPr>
          <a:xfrm rot="10800000">
            <a:off x="5923721" y="1383897"/>
            <a:ext cx="0" cy="4768426"/>
          </a:xfrm>
          <a:prstGeom prst="straightConnector1">
            <a:avLst/>
          </a:prstGeom>
          <a:noFill/>
          <a:ln w="19050" cap="flat" cmpd="sng">
            <a:solidFill>
              <a:srgbClr val="009051"/>
            </a:solidFill>
            <a:prstDash val="solid"/>
            <a:miter lim="800000"/>
            <a:headEnd type="none" w="sm" len="sm"/>
            <a:tailEnd type="none" w="sm" len="sm"/>
          </a:ln>
        </p:spPr>
      </p:cxn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689"/>
        <p:cNvGrpSpPr/>
        <p:nvPr/>
      </p:nvGrpSpPr>
      <p:grpSpPr>
        <a:xfrm>
          <a:off x="0" y="0"/>
          <a:ext cx="0" cy="0"/>
          <a:chOff x="0" y="0"/>
          <a:chExt cx="0" cy="0"/>
        </a:xfrm>
      </p:grpSpPr>
      <p:sp>
        <p:nvSpPr>
          <p:cNvPr id="690" name="Google Shape;690;p57"/>
          <p:cNvSpPr txBox="1">
            <a:spLocks noGrp="1"/>
          </p:cNvSpPr>
          <p:nvPr>
            <p:ph type="title"/>
          </p:nvPr>
        </p:nvSpPr>
        <p:spPr>
          <a:xfrm>
            <a:off x="838200" y="228600"/>
            <a:ext cx="10780643" cy="1325563"/>
          </a:xfrm>
          <a:prstGeom prst="rect">
            <a:avLst/>
          </a:prstGeom>
          <a:noFill/>
          <a:ln>
            <a:noFill/>
          </a:ln>
        </p:spPr>
        <p:txBody>
          <a:bodyPr spcFirstLastPara="1" wrap="square" lIns="91425" tIns="45700" rIns="91425" bIns="45700" anchor="ctr" anchorCtr="0">
            <a:normAutofit/>
          </a:bodyPr>
          <a:lstStyle/>
          <a:p>
            <a:pPr marL="0" lvl="0" indent="0" algn="r" rtl="0">
              <a:lnSpc>
                <a:spcPct val="90000"/>
              </a:lnSpc>
              <a:spcBef>
                <a:spcPts val="0"/>
              </a:spcBef>
              <a:spcAft>
                <a:spcPts val="0"/>
              </a:spcAft>
              <a:buClr>
                <a:schemeClr val="dk1"/>
              </a:buClr>
              <a:buSzPts val="4400"/>
              <a:buFont typeface="Calibri"/>
              <a:buNone/>
            </a:pPr>
            <a:r>
              <a:rPr lang="en-US"/>
              <a:t>	TST Work Group Expectations</a:t>
            </a:r>
            <a:endParaRPr/>
          </a:p>
        </p:txBody>
      </p:sp>
      <p:sp>
        <p:nvSpPr>
          <p:cNvPr id="691" name="Google Shape;691;p57"/>
          <p:cNvSpPr txBox="1">
            <a:spLocks noGrp="1"/>
          </p:cNvSpPr>
          <p:nvPr>
            <p:ph type="body" idx="1"/>
          </p:nvPr>
        </p:nvSpPr>
        <p:spPr>
          <a:xfrm>
            <a:off x="1502978" y="2325829"/>
            <a:ext cx="9850821" cy="3851134"/>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r>
              <a:rPr lang="en-US" dirty="0">
                <a:latin typeface="Calibri"/>
                <a:ea typeface="Calibri"/>
                <a:cs typeface="Calibri"/>
                <a:sym typeface="Calibri"/>
              </a:rPr>
              <a:t>Updated action plan with accomplishments, timeline, and work flow </a:t>
            </a:r>
          </a:p>
          <a:p>
            <a:pPr marL="0" lvl="0" indent="0" algn="l" rtl="0">
              <a:lnSpc>
                <a:spcPct val="90000"/>
              </a:lnSpc>
              <a:spcBef>
                <a:spcPts val="0"/>
              </a:spcBef>
              <a:spcAft>
                <a:spcPts val="0"/>
              </a:spcAft>
              <a:buClr>
                <a:schemeClr val="dk1"/>
              </a:buClr>
              <a:buSzPts val="2800"/>
              <a:buNone/>
            </a:pPr>
            <a:endParaRPr dirty="0"/>
          </a:p>
          <a:p>
            <a:pPr marL="0" lvl="0" indent="0" algn="l" rtl="0">
              <a:lnSpc>
                <a:spcPct val="90000"/>
              </a:lnSpc>
              <a:spcBef>
                <a:spcPts val="1000"/>
              </a:spcBef>
              <a:spcAft>
                <a:spcPts val="0"/>
              </a:spcAft>
              <a:buClr>
                <a:schemeClr val="dk1"/>
              </a:buClr>
              <a:buSzPts val="2800"/>
              <a:buNone/>
            </a:pPr>
            <a:r>
              <a:rPr lang="en-US" dirty="0">
                <a:latin typeface="Calibri"/>
                <a:ea typeface="Calibri"/>
                <a:cs typeface="Calibri"/>
                <a:sym typeface="Calibri"/>
              </a:rPr>
              <a:t>Summary of what needs to be shared at the upcoming SST meeting in March</a:t>
            </a:r>
          </a:p>
          <a:p>
            <a:pPr marL="0" lvl="0" indent="0" algn="l" rtl="0">
              <a:lnSpc>
                <a:spcPct val="90000"/>
              </a:lnSpc>
              <a:spcBef>
                <a:spcPts val="1000"/>
              </a:spcBef>
              <a:spcAft>
                <a:spcPts val="0"/>
              </a:spcAft>
              <a:buClr>
                <a:schemeClr val="dk1"/>
              </a:buClr>
              <a:buSzPts val="2800"/>
              <a:buNone/>
            </a:pPr>
            <a:endParaRPr dirty="0"/>
          </a:p>
          <a:p>
            <a:pPr marL="0" lvl="0" indent="0" algn="l" rtl="0">
              <a:lnSpc>
                <a:spcPct val="90000"/>
              </a:lnSpc>
              <a:spcBef>
                <a:spcPts val="1000"/>
              </a:spcBef>
              <a:spcAft>
                <a:spcPts val="0"/>
              </a:spcAft>
              <a:buClr>
                <a:schemeClr val="dk1"/>
              </a:buClr>
              <a:buSzPts val="2800"/>
              <a:buNone/>
            </a:pPr>
            <a:r>
              <a:rPr lang="en-US" dirty="0">
                <a:latin typeface="Calibri"/>
                <a:ea typeface="Calibri"/>
                <a:cs typeface="Calibri"/>
                <a:sym typeface="Calibri"/>
              </a:rPr>
              <a:t>Scheduled meeting times with Tracie</a:t>
            </a:r>
            <a:endParaRPr dirty="0"/>
          </a:p>
        </p:txBody>
      </p:sp>
      <p:pic>
        <p:nvPicPr>
          <p:cNvPr id="692" name="Google Shape;692;p57" descr="A picture containing drawing&#10;&#10;Description automatically generated"/>
          <p:cNvPicPr preferRelativeResize="0"/>
          <p:nvPr/>
        </p:nvPicPr>
        <p:blipFill rotWithShape="1">
          <a:blip r:embed="rId3">
            <a:alphaModFix/>
          </a:blip>
          <a:srcRect/>
          <a:stretch/>
        </p:blipFill>
        <p:spPr>
          <a:xfrm>
            <a:off x="496957" y="347871"/>
            <a:ext cx="2433249" cy="746490"/>
          </a:xfrm>
          <a:prstGeom prst="rect">
            <a:avLst/>
          </a:prstGeom>
          <a:noFill/>
          <a:ln>
            <a:noFill/>
          </a:ln>
        </p:spPr>
      </p:pic>
      <p:cxnSp>
        <p:nvCxnSpPr>
          <p:cNvPr id="693" name="Google Shape;693;p57"/>
          <p:cNvCxnSpPr/>
          <p:nvPr/>
        </p:nvCxnSpPr>
        <p:spPr>
          <a:xfrm>
            <a:off x="496957" y="1277214"/>
            <a:ext cx="11121886" cy="0"/>
          </a:xfrm>
          <a:prstGeom prst="straightConnector1">
            <a:avLst/>
          </a:prstGeom>
          <a:noFill/>
          <a:ln w="19050" cap="flat" cmpd="sng">
            <a:solidFill>
              <a:srgbClr val="009051"/>
            </a:solidFill>
            <a:prstDash val="solid"/>
            <a:miter lim="800000"/>
            <a:headEnd type="none" w="sm" len="sm"/>
            <a:tailEnd type="none" w="sm" len="sm"/>
          </a:ln>
        </p:spPr>
      </p:cxnSp>
      <p:sp>
        <p:nvSpPr>
          <p:cNvPr id="694" name="Google Shape;694;p57"/>
          <p:cNvSpPr txBox="1"/>
          <p:nvPr/>
        </p:nvSpPr>
        <p:spPr>
          <a:xfrm>
            <a:off x="487017" y="6248400"/>
            <a:ext cx="11390244" cy="381000"/>
          </a:xfrm>
          <a:prstGeom prst="rect">
            <a:avLst/>
          </a:prstGeom>
          <a:solidFill>
            <a:srgbClr val="009051"/>
          </a:solidFill>
          <a:ln w="12700" cap="flat" cmpd="sng">
            <a:solidFill>
              <a:schemeClr val="accent3"/>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chemeClr val="lt1"/>
                </a:solidFill>
                <a:latin typeface="Calibri"/>
                <a:ea typeface="Calibri"/>
                <a:cs typeface="Calibri"/>
                <a:sym typeface="Calibri"/>
              </a:rPr>
              <a:t>www.osymigrant.org</a:t>
            </a:r>
            <a:endParaRPr/>
          </a:p>
        </p:txBody>
      </p:sp>
      <p:sp>
        <p:nvSpPr>
          <p:cNvPr id="2" name="Striped Right Arrow 1">
            <a:extLst>
              <a:ext uri="{FF2B5EF4-FFF2-40B4-BE49-F238E27FC236}">
                <a16:creationId xmlns:a16="http://schemas.microsoft.com/office/drawing/2014/main" id="{FD379A28-440D-3A49-8B68-1ED72776BF69}"/>
              </a:ext>
            </a:extLst>
          </p:cNvPr>
          <p:cNvSpPr/>
          <p:nvPr/>
        </p:nvSpPr>
        <p:spPr>
          <a:xfrm>
            <a:off x="838200" y="2406123"/>
            <a:ext cx="574528" cy="262758"/>
          </a:xfrm>
          <a:prstGeom prst="stripedRightArrow">
            <a:avLst/>
          </a:prstGeom>
          <a:solidFill>
            <a:schemeClr val="accent2">
              <a:lumMod val="60000"/>
              <a:lumOff val="4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Striped Right Arrow 7">
            <a:extLst>
              <a:ext uri="{FF2B5EF4-FFF2-40B4-BE49-F238E27FC236}">
                <a16:creationId xmlns:a16="http://schemas.microsoft.com/office/drawing/2014/main" id="{B9D6F756-9C33-9347-B1A5-D80ACE8A77AD}"/>
              </a:ext>
            </a:extLst>
          </p:cNvPr>
          <p:cNvSpPr/>
          <p:nvPr/>
        </p:nvSpPr>
        <p:spPr>
          <a:xfrm>
            <a:off x="838200" y="3663757"/>
            <a:ext cx="574528" cy="262758"/>
          </a:xfrm>
          <a:prstGeom prst="stripedRightArrow">
            <a:avLst/>
          </a:prstGeom>
          <a:solidFill>
            <a:schemeClr val="accent2">
              <a:lumMod val="60000"/>
              <a:lumOff val="4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triped Right Arrow 8">
            <a:extLst>
              <a:ext uri="{FF2B5EF4-FFF2-40B4-BE49-F238E27FC236}">
                <a16:creationId xmlns:a16="http://schemas.microsoft.com/office/drawing/2014/main" id="{6965C17A-8BA3-E64D-B7C7-3DAA9B4464FD}"/>
              </a:ext>
            </a:extLst>
          </p:cNvPr>
          <p:cNvSpPr/>
          <p:nvPr/>
        </p:nvSpPr>
        <p:spPr>
          <a:xfrm>
            <a:off x="838200" y="5133682"/>
            <a:ext cx="574528" cy="262758"/>
          </a:xfrm>
          <a:prstGeom prst="stripedRightArrow">
            <a:avLst/>
          </a:prstGeom>
          <a:solidFill>
            <a:schemeClr val="accent2">
              <a:lumMod val="60000"/>
              <a:lumOff val="4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698"/>
        <p:cNvGrpSpPr/>
        <p:nvPr/>
      </p:nvGrpSpPr>
      <p:grpSpPr>
        <a:xfrm>
          <a:off x="0" y="0"/>
          <a:ext cx="0" cy="0"/>
          <a:chOff x="0" y="0"/>
          <a:chExt cx="0" cy="0"/>
        </a:xfrm>
      </p:grpSpPr>
      <p:cxnSp>
        <p:nvCxnSpPr>
          <p:cNvPr id="699" name="Google Shape;699;p58"/>
          <p:cNvCxnSpPr/>
          <p:nvPr/>
        </p:nvCxnSpPr>
        <p:spPr>
          <a:xfrm>
            <a:off x="487017" y="1232593"/>
            <a:ext cx="11121886" cy="0"/>
          </a:xfrm>
          <a:prstGeom prst="straightConnector1">
            <a:avLst/>
          </a:prstGeom>
          <a:noFill/>
          <a:ln w="19050" cap="flat" cmpd="sng">
            <a:solidFill>
              <a:srgbClr val="009051"/>
            </a:solidFill>
            <a:prstDash val="solid"/>
            <a:miter lim="800000"/>
            <a:headEnd type="none" w="sm" len="sm"/>
            <a:tailEnd type="none" w="sm" len="sm"/>
          </a:ln>
        </p:spPr>
      </p:cxnSp>
      <p:sp>
        <p:nvSpPr>
          <p:cNvPr id="700" name="Google Shape;700;p58"/>
          <p:cNvSpPr txBox="1"/>
          <p:nvPr/>
        </p:nvSpPr>
        <p:spPr>
          <a:xfrm>
            <a:off x="487017" y="6248400"/>
            <a:ext cx="11390244" cy="381000"/>
          </a:xfrm>
          <a:prstGeom prst="rect">
            <a:avLst/>
          </a:prstGeom>
          <a:solidFill>
            <a:srgbClr val="009051"/>
          </a:solidFill>
          <a:ln w="12700" cap="flat" cmpd="sng">
            <a:solidFill>
              <a:schemeClr val="accent3"/>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chemeClr val="lt1"/>
                </a:solidFill>
                <a:latin typeface="Calibri"/>
                <a:ea typeface="Calibri"/>
                <a:cs typeface="Calibri"/>
                <a:sym typeface="Calibri"/>
              </a:rPr>
              <a:t>www.osymigrant.org</a:t>
            </a:r>
            <a:endParaRPr/>
          </a:p>
        </p:txBody>
      </p:sp>
      <p:pic>
        <p:nvPicPr>
          <p:cNvPr id="701" name="Google Shape;701;p58" descr="A picture containing drawing&#10;&#10;Description automatically generated"/>
          <p:cNvPicPr preferRelativeResize="0"/>
          <p:nvPr/>
        </p:nvPicPr>
        <p:blipFill rotWithShape="1">
          <a:blip r:embed="rId3">
            <a:alphaModFix/>
          </a:blip>
          <a:srcRect/>
          <a:stretch/>
        </p:blipFill>
        <p:spPr>
          <a:xfrm>
            <a:off x="496957" y="347871"/>
            <a:ext cx="2433249" cy="746490"/>
          </a:xfrm>
          <a:prstGeom prst="rect">
            <a:avLst/>
          </a:prstGeom>
          <a:noFill/>
          <a:ln>
            <a:noFill/>
          </a:ln>
        </p:spPr>
      </p:pic>
      <p:graphicFrame>
        <p:nvGraphicFramePr>
          <p:cNvPr id="702" name="Google Shape;702;p58"/>
          <p:cNvGraphicFramePr/>
          <p:nvPr/>
        </p:nvGraphicFramePr>
        <p:xfrm>
          <a:off x="1326873" y="1525361"/>
          <a:ext cx="9442175" cy="4493225"/>
        </p:xfrm>
        <a:graphic>
          <a:graphicData uri="http://schemas.openxmlformats.org/drawingml/2006/table">
            <a:tbl>
              <a:tblPr>
                <a:noFill/>
                <a:tableStyleId>{43F02631-4076-4733-ABD8-7F083435EE7D}</a:tableStyleId>
              </a:tblPr>
              <a:tblGrid>
                <a:gridCol w="1721725">
                  <a:extLst>
                    <a:ext uri="{9D8B030D-6E8A-4147-A177-3AD203B41FA5}">
                      <a16:colId xmlns:a16="http://schemas.microsoft.com/office/drawing/2014/main" val="20000"/>
                    </a:ext>
                  </a:extLst>
                </a:gridCol>
                <a:gridCol w="4263325">
                  <a:extLst>
                    <a:ext uri="{9D8B030D-6E8A-4147-A177-3AD203B41FA5}">
                      <a16:colId xmlns:a16="http://schemas.microsoft.com/office/drawing/2014/main" val="20001"/>
                    </a:ext>
                  </a:extLst>
                </a:gridCol>
                <a:gridCol w="1571425">
                  <a:extLst>
                    <a:ext uri="{9D8B030D-6E8A-4147-A177-3AD203B41FA5}">
                      <a16:colId xmlns:a16="http://schemas.microsoft.com/office/drawing/2014/main" val="20002"/>
                    </a:ext>
                  </a:extLst>
                </a:gridCol>
                <a:gridCol w="1885700">
                  <a:extLst>
                    <a:ext uri="{9D8B030D-6E8A-4147-A177-3AD203B41FA5}">
                      <a16:colId xmlns:a16="http://schemas.microsoft.com/office/drawing/2014/main" val="20003"/>
                    </a:ext>
                  </a:extLst>
                </a:gridCol>
              </a:tblGrid>
              <a:tr h="1037725">
                <a:tc>
                  <a:txBody>
                    <a:bodyPr/>
                    <a:lstStyle/>
                    <a:p>
                      <a:pPr marL="0" marR="0" lvl="0" indent="0" algn="ctr" rtl="0">
                        <a:spcBef>
                          <a:spcPts val="0"/>
                        </a:spcBef>
                        <a:spcAft>
                          <a:spcPts val="0"/>
                        </a:spcAft>
                        <a:buNone/>
                      </a:pPr>
                      <a:r>
                        <a:rPr lang="en-US" sz="1200" b="0" i="0" u="none" strike="noStrike" cap="none">
                          <a:solidFill>
                            <a:srgbClr val="000000"/>
                          </a:solidFill>
                          <a:latin typeface="Arial"/>
                          <a:ea typeface="Arial"/>
                          <a:cs typeface="Arial"/>
                          <a:sym typeface="Arial"/>
                        </a:rPr>
                        <a:t>OBJECTIVE</a:t>
                      </a:r>
                      <a:endParaRPr sz="1800" u="none" strike="noStrike" cap="none"/>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B6D7A8"/>
                    </a:solidFill>
                  </a:tcPr>
                </a:tc>
                <a:tc>
                  <a:txBody>
                    <a:bodyPr/>
                    <a:lstStyle/>
                    <a:p>
                      <a:pPr marL="0" marR="0" lvl="0" indent="0" algn="ctr" rtl="0">
                        <a:spcBef>
                          <a:spcPts val="0"/>
                        </a:spcBef>
                        <a:spcAft>
                          <a:spcPts val="0"/>
                        </a:spcAft>
                        <a:buNone/>
                      </a:pPr>
                      <a:r>
                        <a:rPr lang="en-US" sz="1200" b="0" i="0" u="none" strike="noStrike" cap="none">
                          <a:solidFill>
                            <a:srgbClr val="000000"/>
                          </a:solidFill>
                          <a:latin typeface="Arial"/>
                          <a:ea typeface="Arial"/>
                          <a:cs typeface="Arial"/>
                          <a:sym typeface="Arial"/>
                        </a:rPr>
                        <a:t>TASK</a:t>
                      </a:r>
                      <a:endParaRPr sz="1800" u="none" strike="noStrike" cap="none"/>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9DAF8"/>
                    </a:solidFill>
                  </a:tcPr>
                </a:tc>
                <a:tc>
                  <a:txBody>
                    <a:bodyPr/>
                    <a:lstStyle/>
                    <a:p>
                      <a:pPr marL="0" marR="0" lvl="0" indent="0" algn="ctr" rtl="0">
                        <a:spcBef>
                          <a:spcPts val="0"/>
                        </a:spcBef>
                        <a:spcAft>
                          <a:spcPts val="0"/>
                        </a:spcAft>
                        <a:buNone/>
                      </a:pPr>
                      <a:r>
                        <a:rPr lang="en-US" sz="1200" b="0" i="0" u="none" strike="noStrike" cap="none">
                          <a:solidFill>
                            <a:srgbClr val="000000"/>
                          </a:solidFill>
                          <a:latin typeface="Arial"/>
                          <a:ea typeface="Arial"/>
                          <a:cs typeface="Arial"/>
                          <a:sym typeface="Arial"/>
                        </a:rPr>
                        <a:t>TIMELINE</a:t>
                      </a:r>
                      <a:endParaRPr sz="1800" u="none" strike="noStrike" cap="none"/>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9D2E9"/>
                    </a:solidFill>
                  </a:tcPr>
                </a:tc>
                <a:tc>
                  <a:txBody>
                    <a:bodyPr/>
                    <a:lstStyle/>
                    <a:p>
                      <a:pPr marL="0" marR="0" lvl="0" indent="0" algn="ctr" rtl="0">
                        <a:spcBef>
                          <a:spcPts val="0"/>
                        </a:spcBef>
                        <a:spcAft>
                          <a:spcPts val="0"/>
                        </a:spcAft>
                        <a:buNone/>
                      </a:pPr>
                      <a:r>
                        <a:rPr lang="en-US" sz="1200" b="0" i="0" u="none" strike="noStrike" cap="none">
                          <a:solidFill>
                            <a:srgbClr val="000000"/>
                          </a:solidFill>
                          <a:latin typeface="Arial"/>
                          <a:ea typeface="Arial"/>
                          <a:cs typeface="Arial"/>
                          <a:sym typeface="Arial"/>
                        </a:rPr>
                        <a:t>RESPONSIBLE</a:t>
                      </a:r>
                      <a:endParaRPr sz="1800" u="none" strike="noStrike" cap="none"/>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CE5CD"/>
                    </a:solidFill>
                  </a:tcPr>
                </a:tc>
                <a:extLst>
                  <a:ext uri="{0D108BD9-81ED-4DB2-BD59-A6C34878D82A}">
                    <a16:rowId xmlns:a16="http://schemas.microsoft.com/office/drawing/2014/main" val="10000"/>
                  </a:ext>
                </a:extLst>
              </a:tr>
              <a:tr h="673850">
                <a:tc>
                  <a:txBody>
                    <a:bodyPr/>
                    <a:lstStyle/>
                    <a:p>
                      <a:pPr marL="0" marR="0" lvl="0" indent="0" algn="l" rtl="0">
                        <a:spcBef>
                          <a:spcPts val="0"/>
                        </a:spcBef>
                        <a:spcAft>
                          <a:spcPts val="0"/>
                        </a:spcAft>
                        <a:buNone/>
                      </a:pPr>
                      <a:r>
                        <a:rPr lang="en-US" sz="1200" b="0" i="0" u="none" strike="noStrike" cap="none">
                          <a:solidFill>
                            <a:srgbClr val="000000"/>
                          </a:solidFill>
                          <a:latin typeface="Arial"/>
                          <a:ea typeface="Arial"/>
                          <a:cs typeface="Arial"/>
                          <a:sym typeface="Arial"/>
                        </a:rPr>
                        <a:t>1.</a:t>
                      </a:r>
                      <a:endParaRPr sz="1800" u="none" strike="noStrike" cap="none"/>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spcBef>
                          <a:spcPts val="0"/>
                        </a:spcBef>
                        <a:spcAft>
                          <a:spcPts val="0"/>
                        </a:spcAft>
                        <a:buNone/>
                      </a:pPr>
                      <a:r>
                        <a:rPr lang="en-US" sz="1200" b="0" i="0" u="none" strike="noStrike" cap="none">
                          <a:solidFill>
                            <a:srgbClr val="000000"/>
                          </a:solidFill>
                          <a:latin typeface="Arial"/>
                          <a:ea typeface="Arial"/>
                          <a:cs typeface="Arial"/>
                          <a:sym typeface="Arial"/>
                        </a:rPr>
                        <a:t> </a:t>
                      </a:r>
                      <a:endParaRPr sz="1800" u="none" strike="noStrike" cap="none"/>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spcBef>
                          <a:spcPts val="0"/>
                        </a:spcBef>
                        <a:spcAft>
                          <a:spcPts val="0"/>
                        </a:spcAft>
                        <a:buNone/>
                      </a:pPr>
                      <a:r>
                        <a:rPr lang="en-US" sz="1200" b="0" i="0" u="none" strike="noStrike" cap="none">
                          <a:solidFill>
                            <a:srgbClr val="000000"/>
                          </a:solidFill>
                          <a:latin typeface="Arial"/>
                          <a:ea typeface="Arial"/>
                          <a:cs typeface="Arial"/>
                          <a:sym typeface="Arial"/>
                        </a:rPr>
                        <a:t> </a:t>
                      </a:r>
                      <a:endParaRPr sz="1800" u="none" strike="noStrike" cap="none"/>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spcBef>
                          <a:spcPts val="0"/>
                        </a:spcBef>
                        <a:spcAft>
                          <a:spcPts val="0"/>
                        </a:spcAft>
                        <a:buNone/>
                      </a:pPr>
                      <a:r>
                        <a:rPr lang="en-US" sz="1200" b="0" i="0" u="none" strike="noStrike" cap="none">
                          <a:solidFill>
                            <a:srgbClr val="000000"/>
                          </a:solidFill>
                          <a:latin typeface="Arial"/>
                          <a:ea typeface="Arial"/>
                          <a:cs typeface="Arial"/>
                          <a:sym typeface="Arial"/>
                        </a:rPr>
                        <a:t> </a:t>
                      </a:r>
                      <a:endParaRPr sz="1800" u="none" strike="noStrike" cap="none"/>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673850">
                <a:tc>
                  <a:txBody>
                    <a:bodyPr/>
                    <a:lstStyle/>
                    <a:p>
                      <a:pPr marL="0" marR="0" lvl="0" indent="0" algn="l" rtl="0">
                        <a:spcBef>
                          <a:spcPts val="0"/>
                        </a:spcBef>
                        <a:spcAft>
                          <a:spcPts val="0"/>
                        </a:spcAft>
                        <a:buNone/>
                      </a:pPr>
                      <a:r>
                        <a:rPr lang="en-US" sz="1200" b="0" i="0" u="none" strike="noStrike" cap="none">
                          <a:solidFill>
                            <a:srgbClr val="000000"/>
                          </a:solidFill>
                          <a:latin typeface="Arial"/>
                          <a:ea typeface="Arial"/>
                          <a:cs typeface="Arial"/>
                          <a:sym typeface="Arial"/>
                        </a:rPr>
                        <a:t>2.</a:t>
                      </a:r>
                      <a:endParaRPr sz="1800" u="none" strike="noStrike" cap="none"/>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spcBef>
                          <a:spcPts val="0"/>
                        </a:spcBef>
                        <a:spcAft>
                          <a:spcPts val="0"/>
                        </a:spcAft>
                        <a:buNone/>
                      </a:pPr>
                      <a:r>
                        <a:rPr lang="en-US" sz="1200" b="0" i="0" u="none" strike="noStrike" cap="none">
                          <a:solidFill>
                            <a:srgbClr val="000000"/>
                          </a:solidFill>
                          <a:latin typeface="Arial"/>
                          <a:ea typeface="Arial"/>
                          <a:cs typeface="Arial"/>
                          <a:sym typeface="Arial"/>
                        </a:rPr>
                        <a:t> </a:t>
                      </a:r>
                      <a:endParaRPr sz="1800" u="none" strike="noStrike" cap="none"/>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spcBef>
                          <a:spcPts val="0"/>
                        </a:spcBef>
                        <a:spcAft>
                          <a:spcPts val="0"/>
                        </a:spcAft>
                        <a:buNone/>
                      </a:pPr>
                      <a:r>
                        <a:rPr lang="en-US" sz="1200" b="0" i="0" u="none" strike="noStrike" cap="none">
                          <a:solidFill>
                            <a:srgbClr val="000000"/>
                          </a:solidFill>
                          <a:latin typeface="Arial"/>
                          <a:ea typeface="Arial"/>
                          <a:cs typeface="Arial"/>
                          <a:sym typeface="Arial"/>
                        </a:rPr>
                        <a:t> </a:t>
                      </a:r>
                      <a:endParaRPr sz="1800" u="none" strike="noStrike" cap="none"/>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spcBef>
                          <a:spcPts val="0"/>
                        </a:spcBef>
                        <a:spcAft>
                          <a:spcPts val="0"/>
                        </a:spcAft>
                        <a:buNone/>
                      </a:pPr>
                      <a:r>
                        <a:rPr lang="en-US" sz="1200" b="0" i="0" u="none" strike="noStrike" cap="none">
                          <a:solidFill>
                            <a:srgbClr val="000000"/>
                          </a:solidFill>
                          <a:latin typeface="Arial"/>
                          <a:ea typeface="Arial"/>
                          <a:cs typeface="Arial"/>
                          <a:sym typeface="Arial"/>
                        </a:rPr>
                        <a:t> </a:t>
                      </a:r>
                      <a:endParaRPr sz="1800" u="none" strike="noStrike" cap="none"/>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673850">
                <a:tc>
                  <a:txBody>
                    <a:bodyPr/>
                    <a:lstStyle/>
                    <a:p>
                      <a:pPr marL="0" marR="0" lvl="0" indent="0" algn="l" rtl="0">
                        <a:spcBef>
                          <a:spcPts val="0"/>
                        </a:spcBef>
                        <a:spcAft>
                          <a:spcPts val="0"/>
                        </a:spcAft>
                        <a:buNone/>
                      </a:pPr>
                      <a:r>
                        <a:rPr lang="en-US" sz="1200" b="0" i="0" u="none" strike="noStrike" cap="none">
                          <a:solidFill>
                            <a:srgbClr val="000000"/>
                          </a:solidFill>
                          <a:latin typeface="Arial"/>
                          <a:ea typeface="Arial"/>
                          <a:cs typeface="Arial"/>
                          <a:sym typeface="Arial"/>
                        </a:rPr>
                        <a:t>3.</a:t>
                      </a:r>
                      <a:endParaRPr sz="1800" u="none" strike="noStrike" cap="none"/>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spcBef>
                          <a:spcPts val="0"/>
                        </a:spcBef>
                        <a:spcAft>
                          <a:spcPts val="0"/>
                        </a:spcAft>
                        <a:buNone/>
                      </a:pPr>
                      <a:r>
                        <a:rPr lang="en-US" sz="1200" b="0" i="0" u="none" strike="noStrike" cap="none">
                          <a:solidFill>
                            <a:srgbClr val="000000"/>
                          </a:solidFill>
                          <a:latin typeface="Arial"/>
                          <a:ea typeface="Arial"/>
                          <a:cs typeface="Arial"/>
                          <a:sym typeface="Arial"/>
                        </a:rPr>
                        <a:t> </a:t>
                      </a:r>
                      <a:endParaRPr sz="1800" u="none" strike="noStrike" cap="none"/>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spcBef>
                          <a:spcPts val="0"/>
                        </a:spcBef>
                        <a:spcAft>
                          <a:spcPts val="0"/>
                        </a:spcAft>
                        <a:buNone/>
                      </a:pPr>
                      <a:r>
                        <a:rPr lang="en-US" sz="1200" b="0" i="0" u="none" strike="noStrike" cap="none">
                          <a:solidFill>
                            <a:srgbClr val="000000"/>
                          </a:solidFill>
                          <a:latin typeface="Arial"/>
                          <a:ea typeface="Arial"/>
                          <a:cs typeface="Arial"/>
                          <a:sym typeface="Arial"/>
                        </a:rPr>
                        <a:t> </a:t>
                      </a:r>
                      <a:endParaRPr sz="1800" u="none" strike="noStrike" cap="none"/>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spcBef>
                          <a:spcPts val="0"/>
                        </a:spcBef>
                        <a:spcAft>
                          <a:spcPts val="0"/>
                        </a:spcAft>
                        <a:buNone/>
                      </a:pPr>
                      <a:r>
                        <a:rPr lang="en-US" sz="1200" b="0" i="0" u="none" strike="noStrike" cap="none">
                          <a:solidFill>
                            <a:srgbClr val="000000"/>
                          </a:solidFill>
                          <a:latin typeface="Arial"/>
                          <a:ea typeface="Arial"/>
                          <a:cs typeface="Arial"/>
                          <a:sym typeface="Arial"/>
                        </a:rPr>
                        <a:t> </a:t>
                      </a:r>
                      <a:endParaRPr sz="1800" u="none" strike="noStrike" cap="none"/>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1433950">
                <a:tc>
                  <a:txBody>
                    <a:bodyPr/>
                    <a:lstStyle/>
                    <a:p>
                      <a:pPr marL="0" marR="0" lvl="0" indent="0" algn="l" rtl="0">
                        <a:spcBef>
                          <a:spcPts val="0"/>
                        </a:spcBef>
                        <a:spcAft>
                          <a:spcPts val="0"/>
                        </a:spcAft>
                        <a:buNone/>
                      </a:pPr>
                      <a:r>
                        <a:rPr lang="en-US" sz="1200" b="0" i="0" u="none" strike="noStrike" cap="none">
                          <a:solidFill>
                            <a:srgbClr val="000000"/>
                          </a:solidFill>
                          <a:latin typeface="Arial"/>
                          <a:ea typeface="Arial"/>
                          <a:cs typeface="Arial"/>
                          <a:sym typeface="Arial"/>
                        </a:rPr>
                        <a:t>4.</a:t>
                      </a:r>
                      <a:endParaRPr sz="1800" u="none" strike="noStrike" cap="none"/>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spcBef>
                          <a:spcPts val="0"/>
                        </a:spcBef>
                        <a:spcAft>
                          <a:spcPts val="0"/>
                        </a:spcAft>
                        <a:buNone/>
                      </a:pPr>
                      <a:br>
                        <a:rPr lang="en-US" sz="1800" u="none" strike="noStrike" cap="none"/>
                      </a:br>
                      <a:endParaRPr sz="1800" u="none" strike="noStrike" cap="none"/>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spcBef>
                          <a:spcPts val="0"/>
                        </a:spcBef>
                        <a:spcAft>
                          <a:spcPts val="0"/>
                        </a:spcAft>
                        <a:buNone/>
                      </a:pPr>
                      <a:br>
                        <a:rPr lang="en-US" sz="1800" u="none" strike="noStrike" cap="none"/>
                      </a:br>
                      <a:endParaRPr sz="1800" u="none" strike="noStrike" cap="none"/>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spcBef>
                          <a:spcPts val="0"/>
                        </a:spcBef>
                        <a:spcAft>
                          <a:spcPts val="0"/>
                        </a:spcAft>
                        <a:buNone/>
                      </a:pPr>
                      <a:br>
                        <a:rPr lang="en-US" sz="1800" u="none" strike="noStrike" cap="none"/>
                      </a:br>
                      <a:endParaRPr sz="1800" u="none" strike="noStrike" cap="none"/>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sp>
        <p:nvSpPr>
          <p:cNvPr id="703" name="Google Shape;703;p58"/>
          <p:cNvSpPr/>
          <p:nvPr/>
        </p:nvSpPr>
        <p:spPr>
          <a:xfrm>
            <a:off x="2805113" y="2571661"/>
            <a:ext cx="11815348" cy="1200329"/>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rgbClr val="000000"/>
              </a:buClr>
              <a:buSzPts val="1800"/>
              <a:buFont typeface="Arial"/>
              <a:buNone/>
            </a:pPr>
            <a:br>
              <a:rPr lang="en-US" sz="1800" b="0" i="0" u="none" strike="noStrike" cap="none">
                <a:solidFill>
                  <a:srgbClr val="000000"/>
                </a:solidFill>
                <a:latin typeface="Arial"/>
                <a:ea typeface="Arial"/>
                <a:cs typeface="Arial"/>
                <a:sym typeface="Arial"/>
              </a:rPr>
            </a:br>
            <a:br>
              <a:rPr lang="en-US" sz="1800" b="0" i="0" u="none" strike="noStrike" cap="none">
                <a:solidFill>
                  <a:srgbClr val="000000"/>
                </a:solidFill>
                <a:latin typeface="Arial"/>
                <a:ea typeface="Arial"/>
                <a:cs typeface="Arial"/>
                <a:sym typeface="Arial"/>
              </a:rPr>
            </a:br>
            <a:endParaRPr sz="1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Arial"/>
              <a:ea typeface="Arial"/>
              <a:cs typeface="Arial"/>
              <a:sym typeface="Arial"/>
            </a:endParaRPr>
          </a:p>
        </p:txBody>
      </p:sp>
      <p:sp>
        <p:nvSpPr>
          <p:cNvPr id="704" name="Google Shape;704;p58"/>
          <p:cNvSpPr txBox="1"/>
          <p:nvPr/>
        </p:nvSpPr>
        <p:spPr>
          <a:xfrm>
            <a:off x="3796748" y="479568"/>
            <a:ext cx="7812155" cy="769441"/>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4400">
                <a:solidFill>
                  <a:schemeClr val="dk1"/>
                </a:solidFill>
                <a:latin typeface="Calibri"/>
                <a:ea typeface="Calibri"/>
                <a:cs typeface="Calibri"/>
                <a:sym typeface="Calibri"/>
              </a:rPr>
              <a:t>TST Work Group Action Plans</a:t>
            </a:r>
            <a:endParaRPr/>
          </a:p>
        </p:txBody>
      </p:sp>
      <p:sp>
        <p:nvSpPr>
          <p:cNvPr id="705" name="Google Shape;705;p58"/>
          <p:cNvSpPr txBox="1"/>
          <p:nvPr/>
        </p:nvSpPr>
        <p:spPr>
          <a:xfrm>
            <a:off x="11956774" y="4144617"/>
            <a:ext cx="18473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709"/>
        <p:cNvGrpSpPr/>
        <p:nvPr/>
      </p:nvGrpSpPr>
      <p:grpSpPr>
        <a:xfrm>
          <a:off x="0" y="0"/>
          <a:ext cx="0" cy="0"/>
          <a:chOff x="0" y="0"/>
          <a:chExt cx="0" cy="0"/>
        </a:xfrm>
      </p:grpSpPr>
      <p:sp>
        <p:nvSpPr>
          <p:cNvPr id="710" name="Google Shape;710;p59"/>
          <p:cNvSpPr txBox="1">
            <a:spLocks noGrp="1"/>
          </p:cNvSpPr>
          <p:nvPr>
            <p:ph type="ctrTitle"/>
          </p:nvPr>
        </p:nvSpPr>
        <p:spPr>
          <a:xfrm>
            <a:off x="2464903" y="69573"/>
            <a:ext cx="9144000" cy="1163019"/>
          </a:xfrm>
          <a:prstGeom prst="rect">
            <a:avLst/>
          </a:prstGeom>
          <a:noFill/>
          <a:ln>
            <a:noFill/>
          </a:ln>
        </p:spPr>
        <p:txBody>
          <a:bodyPr spcFirstLastPara="1" wrap="square" lIns="91425" tIns="45700" rIns="91425" bIns="45700" anchor="b" anchorCtr="0">
            <a:normAutofit/>
          </a:bodyPr>
          <a:lstStyle/>
          <a:p>
            <a:pPr marL="0" lvl="0" indent="0" algn="r" rtl="0">
              <a:lnSpc>
                <a:spcPct val="90000"/>
              </a:lnSpc>
              <a:spcBef>
                <a:spcPts val="0"/>
              </a:spcBef>
              <a:spcAft>
                <a:spcPts val="0"/>
              </a:spcAft>
              <a:buClr>
                <a:schemeClr val="dk1"/>
              </a:buClr>
              <a:buSzPts val="6000"/>
              <a:buFont typeface="Calibri"/>
              <a:buNone/>
            </a:pPr>
            <a:r>
              <a:rPr lang="en-US"/>
              <a:t>TST Work Groups</a:t>
            </a:r>
            <a:endParaRPr/>
          </a:p>
        </p:txBody>
      </p:sp>
      <p:pic>
        <p:nvPicPr>
          <p:cNvPr id="711" name="Google Shape;711;p59" descr="A picture containing drawing&#10;&#10;Description automatically generated"/>
          <p:cNvPicPr preferRelativeResize="0"/>
          <p:nvPr/>
        </p:nvPicPr>
        <p:blipFill rotWithShape="1">
          <a:blip r:embed="rId3">
            <a:alphaModFix/>
          </a:blip>
          <a:srcRect/>
          <a:stretch/>
        </p:blipFill>
        <p:spPr>
          <a:xfrm>
            <a:off x="496957" y="347871"/>
            <a:ext cx="2433249" cy="746490"/>
          </a:xfrm>
          <a:prstGeom prst="rect">
            <a:avLst/>
          </a:prstGeom>
          <a:noFill/>
          <a:ln>
            <a:noFill/>
          </a:ln>
        </p:spPr>
      </p:pic>
      <p:sp>
        <p:nvSpPr>
          <p:cNvPr id="712" name="Google Shape;712;p59"/>
          <p:cNvSpPr txBox="1"/>
          <p:nvPr/>
        </p:nvSpPr>
        <p:spPr>
          <a:xfrm>
            <a:off x="487017" y="6248400"/>
            <a:ext cx="11390244" cy="381000"/>
          </a:xfrm>
          <a:prstGeom prst="rect">
            <a:avLst/>
          </a:prstGeom>
          <a:solidFill>
            <a:srgbClr val="009051"/>
          </a:solidFill>
          <a:ln w="12700" cap="flat" cmpd="sng">
            <a:solidFill>
              <a:schemeClr val="accent3"/>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chemeClr val="lt1"/>
                </a:solidFill>
                <a:latin typeface="Calibri"/>
                <a:ea typeface="Calibri"/>
                <a:cs typeface="Calibri"/>
                <a:sym typeface="Calibri"/>
              </a:rPr>
              <a:t>www.osymigrant.org</a:t>
            </a:r>
            <a:endParaRPr/>
          </a:p>
        </p:txBody>
      </p:sp>
      <p:cxnSp>
        <p:nvCxnSpPr>
          <p:cNvPr id="713" name="Google Shape;713;p59"/>
          <p:cNvCxnSpPr/>
          <p:nvPr/>
        </p:nvCxnSpPr>
        <p:spPr>
          <a:xfrm>
            <a:off x="487017" y="1232593"/>
            <a:ext cx="11121886" cy="0"/>
          </a:xfrm>
          <a:prstGeom prst="straightConnector1">
            <a:avLst/>
          </a:prstGeom>
          <a:noFill/>
          <a:ln w="19050" cap="flat" cmpd="sng">
            <a:solidFill>
              <a:srgbClr val="009051"/>
            </a:solidFill>
            <a:prstDash val="solid"/>
            <a:miter lim="800000"/>
            <a:headEnd type="none" w="sm" len="sm"/>
            <a:tailEnd type="none" w="sm" len="sm"/>
          </a:ln>
        </p:spPr>
      </p:cxnSp>
      <p:sp>
        <p:nvSpPr>
          <p:cNvPr id="714" name="Google Shape;714;p59"/>
          <p:cNvSpPr txBox="1"/>
          <p:nvPr/>
        </p:nvSpPr>
        <p:spPr>
          <a:xfrm>
            <a:off x="487017" y="1232588"/>
            <a:ext cx="11121900" cy="882000"/>
          </a:xfrm>
          <a:prstGeom prst="rect">
            <a:avLst/>
          </a:prstGeom>
          <a:noFill/>
          <a:ln>
            <a:noFill/>
          </a:ln>
        </p:spPr>
        <p:txBody>
          <a:bodyPr spcFirstLastPara="1" wrap="square" lIns="91425" tIns="45700" rIns="91425" bIns="45700" anchor="b" anchorCtr="0">
            <a:normAutofit/>
          </a:bodyPr>
          <a:lstStyle/>
          <a:p>
            <a:pPr marL="0" marR="0" lvl="0" indent="0" algn="ctr" rtl="0">
              <a:lnSpc>
                <a:spcPct val="80000"/>
              </a:lnSpc>
              <a:spcBef>
                <a:spcPts val="0"/>
              </a:spcBef>
              <a:spcAft>
                <a:spcPts val="0"/>
              </a:spcAft>
              <a:buClr>
                <a:schemeClr val="dk1"/>
              </a:buClr>
              <a:buSzPts val="6000"/>
              <a:buFont typeface="Calibri"/>
              <a:buNone/>
            </a:pPr>
            <a:r>
              <a:rPr lang="en-US" sz="6000" u="sng">
                <a:solidFill>
                  <a:schemeClr val="dk1"/>
                </a:solidFill>
                <a:latin typeface="Calibri"/>
                <a:ea typeface="Calibri"/>
                <a:cs typeface="Calibri"/>
                <a:sym typeface="Calibri"/>
              </a:rPr>
              <a:t>Pathways</a:t>
            </a:r>
            <a:endParaRPr sz="6000">
              <a:latin typeface="Calibri"/>
              <a:ea typeface="Calibri"/>
              <a:cs typeface="Calibri"/>
              <a:sym typeface="Calibri"/>
            </a:endParaRPr>
          </a:p>
        </p:txBody>
      </p:sp>
      <p:sp>
        <p:nvSpPr>
          <p:cNvPr id="715" name="Google Shape;715;p59"/>
          <p:cNvSpPr txBox="1"/>
          <p:nvPr/>
        </p:nvSpPr>
        <p:spPr>
          <a:xfrm>
            <a:off x="596347" y="2355563"/>
            <a:ext cx="4134600" cy="882000"/>
          </a:xfrm>
          <a:prstGeom prst="rect">
            <a:avLst/>
          </a:prstGeom>
          <a:noFill/>
          <a:ln>
            <a:noFill/>
          </a:ln>
        </p:spPr>
        <p:txBody>
          <a:bodyPr spcFirstLastPara="1" wrap="square" lIns="91425" tIns="45700" rIns="91425" bIns="45700" anchor="b" anchorCtr="0">
            <a:normAutofit/>
          </a:bodyPr>
          <a:lstStyle/>
          <a:p>
            <a:pPr marL="0" marR="0" lvl="0" indent="0" algn="ctr" rtl="0">
              <a:lnSpc>
                <a:spcPct val="80000"/>
              </a:lnSpc>
              <a:spcBef>
                <a:spcPts val="0"/>
              </a:spcBef>
              <a:spcAft>
                <a:spcPts val="0"/>
              </a:spcAft>
              <a:buClr>
                <a:schemeClr val="dk1"/>
              </a:buClr>
              <a:buSzPts val="6000"/>
              <a:buFont typeface="Calibri"/>
              <a:buNone/>
            </a:pPr>
            <a:r>
              <a:rPr lang="en-US" sz="6000">
                <a:solidFill>
                  <a:schemeClr val="dk1"/>
                </a:solidFill>
                <a:latin typeface="Calibri"/>
                <a:ea typeface="Calibri"/>
                <a:cs typeface="Calibri"/>
                <a:sym typeface="Calibri"/>
              </a:rPr>
              <a:t>Members:</a:t>
            </a:r>
            <a:endParaRPr/>
          </a:p>
        </p:txBody>
      </p:sp>
      <p:sp>
        <p:nvSpPr>
          <p:cNvPr id="716" name="Google Shape;716;p59"/>
          <p:cNvSpPr txBox="1"/>
          <p:nvPr/>
        </p:nvSpPr>
        <p:spPr>
          <a:xfrm>
            <a:off x="5302528" y="2377988"/>
            <a:ext cx="6264961" cy="3665215"/>
          </a:xfrm>
          <a:prstGeom prst="rect">
            <a:avLst/>
          </a:prstGeom>
          <a:noFill/>
          <a:ln>
            <a:noFill/>
          </a:ln>
        </p:spPr>
        <p:txBody>
          <a:bodyPr spcFirstLastPara="1" wrap="square" lIns="91425" tIns="45700" rIns="91425" bIns="45700" anchor="b" anchorCtr="0">
            <a:normAutofit/>
          </a:bodyPr>
          <a:lstStyle/>
          <a:p>
            <a:pPr marL="0" marR="0" lvl="0" indent="0" algn="l" rtl="0">
              <a:lnSpc>
                <a:spcPct val="70000"/>
              </a:lnSpc>
              <a:spcBef>
                <a:spcPts val="0"/>
              </a:spcBef>
              <a:spcAft>
                <a:spcPts val="0"/>
              </a:spcAft>
              <a:buClr>
                <a:schemeClr val="dk1"/>
              </a:buClr>
              <a:buSzPts val="2200"/>
              <a:buFont typeface="Calibri"/>
              <a:buNone/>
            </a:pPr>
            <a:r>
              <a:rPr lang="en-US" sz="2200" b="1">
                <a:solidFill>
                  <a:schemeClr val="dk1"/>
                </a:solidFill>
                <a:latin typeface="Calibri"/>
                <a:ea typeface="Calibri"/>
                <a:cs typeface="Calibri"/>
                <a:sym typeface="Calibri"/>
              </a:rPr>
              <a:t>FII indicators: 1.6, 1.7, 1.8, and 1.14</a:t>
            </a:r>
            <a:endParaRPr sz="2200">
              <a:solidFill>
                <a:schemeClr val="dk1"/>
              </a:solidFill>
              <a:latin typeface="Calibri"/>
              <a:ea typeface="Calibri"/>
              <a:cs typeface="Calibri"/>
              <a:sym typeface="Calibri"/>
            </a:endParaRPr>
          </a:p>
          <a:p>
            <a:pPr marL="1143000" marR="0" lvl="0" indent="-1143000" algn="l" rtl="0">
              <a:lnSpc>
                <a:spcPct val="70000"/>
              </a:lnSpc>
              <a:spcBef>
                <a:spcPts val="0"/>
              </a:spcBef>
              <a:spcAft>
                <a:spcPts val="0"/>
              </a:spcAft>
              <a:buClr>
                <a:schemeClr val="dk1"/>
              </a:buClr>
              <a:buSzPts val="2000"/>
              <a:buFont typeface="Arial"/>
              <a:buChar char="•"/>
            </a:pPr>
            <a:r>
              <a:rPr lang="en-US" sz="2000" b="1">
                <a:solidFill>
                  <a:schemeClr val="dk1"/>
                </a:solidFill>
                <a:latin typeface="Calibri"/>
                <a:ea typeface="Calibri"/>
                <a:cs typeface="Calibri"/>
                <a:sym typeface="Calibri"/>
              </a:rPr>
              <a:t>1.6</a:t>
            </a:r>
            <a:r>
              <a:rPr lang="en-US" sz="2000">
                <a:solidFill>
                  <a:schemeClr val="dk1"/>
                </a:solidFill>
                <a:latin typeface="Calibri"/>
                <a:ea typeface="Calibri"/>
                <a:cs typeface="Calibri"/>
                <a:sym typeface="Calibri"/>
              </a:rPr>
              <a:t> Develop Pathways Guide to HSED and credentials that includes information about prerequisite skills and assessments (instructor version).</a:t>
            </a:r>
            <a:endParaRPr/>
          </a:p>
          <a:p>
            <a:pPr marL="1143000" marR="0" lvl="0" indent="-1143000" algn="l" rtl="0">
              <a:lnSpc>
                <a:spcPct val="70000"/>
              </a:lnSpc>
              <a:spcBef>
                <a:spcPts val="0"/>
              </a:spcBef>
              <a:spcAft>
                <a:spcPts val="0"/>
              </a:spcAft>
              <a:buClr>
                <a:schemeClr val="dk1"/>
              </a:buClr>
              <a:buSzPts val="2000"/>
              <a:buFont typeface="Arial"/>
              <a:buChar char="•"/>
            </a:pPr>
            <a:r>
              <a:rPr lang="en-US" sz="2000" b="1">
                <a:solidFill>
                  <a:schemeClr val="dk1"/>
                </a:solidFill>
                <a:latin typeface="Calibri"/>
                <a:ea typeface="Calibri"/>
                <a:cs typeface="Calibri"/>
                <a:sym typeface="Calibri"/>
              </a:rPr>
              <a:t>1.7</a:t>
            </a:r>
            <a:r>
              <a:rPr lang="en-US" sz="2000">
                <a:solidFill>
                  <a:schemeClr val="dk1"/>
                </a:solidFill>
                <a:latin typeface="Calibri"/>
                <a:ea typeface="Calibri"/>
                <a:cs typeface="Calibri"/>
                <a:sym typeface="Calibri"/>
              </a:rPr>
              <a:t> Prepare guide for students on a pathway to HSED exams that includes information about benefits of an HSED, resources, and direction to instruction.</a:t>
            </a:r>
            <a:endParaRPr/>
          </a:p>
          <a:p>
            <a:pPr marL="1143000" marR="0" lvl="0" indent="-1143000" algn="l" rtl="0">
              <a:lnSpc>
                <a:spcPct val="70000"/>
              </a:lnSpc>
              <a:spcBef>
                <a:spcPts val="0"/>
              </a:spcBef>
              <a:spcAft>
                <a:spcPts val="0"/>
              </a:spcAft>
              <a:buClr>
                <a:schemeClr val="dk1"/>
              </a:buClr>
              <a:buSzPts val="2000"/>
              <a:buFont typeface="Arial"/>
              <a:buChar char="•"/>
            </a:pPr>
            <a:r>
              <a:rPr lang="en-US" sz="2000" b="1">
                <a:solidFill>
                  <a:schemeClr val="dk1"/>
                </a:solidFill>
                <a:latin typeface="Calibri"/>
                <a:ea typeface="Calibri"/>
                <a:cs typeface="Calibri"/>
                <a:sym typeface="Calibri"/>
              </a:rPr>
              <a:t>1.8</a:t>
            </a:r>
            <a:r>
              <a:rPr lang="en-US" sz="2000">
                <a:solidFill>
                  <a:schemeClr val="dk1"/>
                </a:solidFill>
                <a:latin typeface="Calibri"/>
                <a:ea typeface="Calibri"/>
                <a:cs typeface="Calibri"/>
                <a:sym typeface="Calibri"/>
              </a:rPr>
              <a:t> Prepare guide for students on a pathway to credential programs that includes benefits of various programs (including FSCC programs), resources, and direction to instruction.</a:t>
            </a:r>
            <a:endParaRPr/>
          </a:p>
          <a:p>
            <a:pPr marL="1143000" marR="0" lvl="0" indent="-1143000" algn="l" rtl="0">
              <a:lnSpc>
                <a:spcPct val="70000"/>
              </a:lnSpc>
              <a:spcBef>
                <a:spcPts val="0"/>
              </a:spcBef>
              <a:spcAft>
                <a:spcPts val="0"/>
              </a:spcAft>
              <a:buClr>
                <a:schemeClr val="dk1"/>
              </a:buClr>
              <a:buSzPts val="2000"/>
              <a:buFont typeface="Arial"/>
              <a:buChar char="•"/>
            </a:pPr>
            <a:r>
              <a:rPr lang="en-US" sz="2000" b="1">
                <a:solidFill>
                  <a:schemeClr val="dk1"/>
                </a:solidFill>
                <a:latin typeface="Calibri"/>
                <a:ea typeface="Calibri"/>
                <a:cs typeface="Calibri"/>
                <a:sym typeface="Calibri"/>
              </a:rPr>
              <a:t>1.14</a:t>
            </a:r>
            <a:r>
              <a:rPr lang="en-US" sz="2000">
                <a:solidFill>
                  <a:schemeClr val="dk1"/>
                </a:solidFill>
                <a:latin typeface="Calibri"/>
                <a:ea typeface="Calibri"/>
                <a:cs typeface="Calibri"/>
                <a:sym typeface="Calibri"/>
              </a:rPr>
              <a:t> Develop training materials/webinars on pathways to HSED and credentials.</a:t>
            </a:r>
            <a:endParaRPr/>
          </a:p>
          <a:p>
            <a:pPr marL="0" marR="0" lvl="0" indent="0" algn="l" rtl="0">
              <a:lnSpc>
                <a:spcPct val="70000"/>
              </a:lnSpc>
              <a:spcBef>
                <a:spcPts val="0"/>
              </a:spcBef>
              <a:spcAft>
                <a:spcPts val="0"/>
              </a:spcAft>
              <a:buClr>
                <a:schemeClr val="dk1"/>
              </a:buClr>
              <a:buSzPts val="1500"/>
              <a:buFont typeface="Calibri"/>
              <a:buNone/>
            </a:pPr>
            <a:endParaRPr sz="1500">
              <a:solidFill>
                <a:schemeClr val="dk1"/>
              </a:solidFill>
              <a:latin typeface="Calibri"/>
              <a:ea typeface="Calibri"/>
              <a:cs typeface="Calibri"/>
              <a:sym typeface="Calibri"/>
            </a:endParaRPr>
          </a:p>
        </p:txBody>
      </p:sp>
      <p:cxnSp>
        <p:nvCxnSpPr>
          <p:cNvPr id="717" name="Google Shape;717;p59"/>
          <p:cNvCxnSpPr/>
          <p:nvPr/>
        </p:nvCxnSpPr>
        <p:spPr>
          <a:xfrm>
            <a:off x="5082209" y="2355574"/>
            <a:ext cx="0" cy="3687629"/>
          </a:xfrm>
          <a:prstGeom prst="straightConnector1">
            <a:avLst/>
          </a:prstGeom>
          <a:noFill/>
          <a:ln w="19050" cap="flat" cmpd="sng">
            <a:solidFill>
              <a:srgbClr val="009051"/>
            </a:solidFill>
            <a:prstDash val="solid"/>
            <a:miter lim="800000"/>
            <a:headEnd type="none" w="sm" len="sm"/>
            <a:tailEnd type="none" w="sm" len="sm"/>
          </a:ln>
        </p:spPr>
      </p:cxnSp>
      <p:sp>
        <p:nvSpPr>
          <p:cNvPr id="718" name="Google Shape;718;p59"/>
          <p:cNvSpPr txBox="1"/>
          <p:nvPr/>
        </p:nvSpPr>
        <p:spPr>
          <a:xfrm>
            <a:off x="728900" y="3237575"/>
            <a:ext cx="4134600" cy="3101400"/>
          </a:xfrm>
          <a:prstGeom prst="rect">
            <a:avLst/>
          </a:prstGeom>
          <a:noFill/>
          <a:ln>
            <a:noFill/>
          </a:ln>
        </p:spPr>
        <p:txBody>
          <a:bodyPr spcFirstLastPara="1" wrap="square" lIns="91425" tIns="45700" rIns="91425" bIns="45700" anchor="b" anchorCtr="0">
            <a:normAutofit lnSpcReduction="10000"/>
          </a:bodyPr>
          <a:lstStyle/>
          <a:p>
            <a:pPr marL="0" marR="0" lvl="0" indent="0" algn="ctr" rtl="0">
              <a:lnSpc>
                <a:spcPct val="80000"/>
              </a:lnSpc>
              <a:spcBef>
                <a:spcPts val="0"/>
              </a:spcBef>
              <a:spcAft>
                <a:spcPts val="0"/>
              </a:spcAft>
              <a:buClr>
                <a:schemeClr val="dk1"/>
              </a:buClr>
              <a:buSzPts val="3200"/>
              <a:buFont typeface="Calibri"/>
              <a:buNone/>
            </a:pPr>
            <a:endParaRPr sz="3200">
              <a:solidFill>
                <a:schemeClr val="dk1"/>
              </a:solidFill>
              <a:latin typeface="Calibri"/>
              <a:ea typeface="Calibri"/>
              <a:cs typeface="Calibri"/>
              <a:sym typeface="Calibri"/>
            </a:endParaRPr>
          </a:p>
          <a:p>
            <a:pPr marL="0" marR="0" lvl="0" indent="0" algn="ctr" rtl="0">
              <a:lnSpc>
                <a:spcPct val="80000"/>
              </a:lnSpc>
              <a:spcBef>
                <a:spcPts val="0"/>
              </a:spcBef>
              <a:spcAft>
                <a:spcPts val="0"/>
              </a:spcAft>
              <a:buClr>
                <a:schemeClr val="dk1"/>
              </a:buClr>
              <a:buSzPts val="3200"/>
              <a:buFont typeface="Calibri"/>
              <a:buNone/>
            </a:pPr>
            <a:endParaRPr sz="3200">
              <a:solidFill>
                <a:schemeClr val="dk1"/>
              </a:solidFill>
              <a:latin typeface="Calibri"/>
              <a:ea typeface="Calibri"/>
              <a:cs typeface="Calibri"/>
              <a:sym typeface="Calibri"/>
            </a:endParaRPr>
          </a:p>
          <a:p>
            <a:pPr marL="0" marR="0" lvl="0" indent="0" algn="ctr" rtl="0">
              <a:lnSpc>
                <a:spcPct val="80000"/>
              </a:lnSpc>
              <a:spcBef>
                <a:spcPts val="0"/>
              </a:spcBef>
              <a:spcAft>
                <a:spcPts val="0"/>
              </a:spcAft>
              <a:buClr>
                <a:schemeClr val="dk1"/>
              </a:buClr>
              <a:buSzPts val="3200"/>
              <a:buFont typeface="Calibri"/>
              <a:buNone/>
            </a:pPr>
            <a:r>
              <a:rPr lang="en-US" sz="3200">
                <a:solidFill>
                  <a:schemeClr val="dk1"/>
                </a:solidFill>
                <a:latin typeface="Calibri"/>
                <a:ea typeface="Calibri"/>
                <a:cs typeface="Calibri"/>
                <a:sym typeface="Calibri"/>
              </a:rPr>
              <a:t>Emily Hoffman (lead-MA)</a:t>
            </a:r>
            <a:endParaRPr/>
          </a:p>
          <a:p>
            <a:pPr marL="0" marR="0" lvl="0" indent="0" algn="ctr" rtl="0">
              <a:lnSpc>
                <a:spcPct val="80000"/>
              </a:lnSpc>
              <a:spcBef>
                <a:spcPts val="0"/>
              </a:spcBef>
              <a:spcAft>
                <a:spcPts val="0"/>
              </a:spcAft>
              <a:buClr>
                <a:schemeClr val="dk1"/>
              </a:buClr>
              <a:buSzPts val="3200"/>
              <a:buFont typeface="Calibri"/>
              <a:buNone/>
            </a:pPr>
            <a:r>
              <a:rPr lang="en-US" sz="3200">
                <a:solidFill>
                  <a:schemeClr val="dk1"/>
                </a:solidFill>
                <a:latin typeface="Calibri"/>
                <a:ea typeface="Calibri"/>
                <a:cs typeface="Calibri"/>
                <a:sym typeface="Calibri"/>
              </a:rPr>
              <a:t>Janet Reynolds (KS)</a:t>
            </a:r>
            <a:endParaRPr/>
          </a:p>
          <a:p>
            <a:pPr marL="0" marR="0" lvl="0" indent="0" algn="ctr" rtl="0">
              <a:lnSpc>
                <a:spcPct val="80000"/>
              </a:lnSpc>
              <a:spcBef>
                <a:spcPts val="0"/>
              </a:spcBef>
              <a:spcAft>
                <a:spcPts val="0"/>
              </a:spcAft>
              <a:buClr>
                <a:schemeClr val="dk1"/>
              </a:buClr>
              <a:buSzPts val="3200"/>
              <a:buFont typeface="Calibri"/>
              <a:buNone/>
            </a:pPr>
            <a:r>
              <a:rPr lang="en-US" sz="3200">
                <a:solidFill>
                  <a:schemeClr val="dk1"/>
                </a:solidFill>
                <a:latin typeface="Calibri"/>
                <a:ea typeface="Calibri"/>
                <a:cs typeface="Calibri"/>
                <a:sym typeface="Calibri"/>
              </a:rPr>
              <a:t>Hunter Ogletree (NC)</a:t>
            </a:r>
            <a:endParaRPr/>
          </a:p>
          <a:p>
            <a:pPr marL="0" marR="0" lvl="0" indent="0" algn="ctr" rtl="0">
              <a:lnSpc>
                <a:spcPct val="80000"/>
              </a:lnSpc>
              <a:spcBef>
                <a:spcPts val="0"/>
              </a:spcBef>
              <a:spcAft>
                <a:spcPts val="0"/>
              </a:spcAft>
              <a:buClr>
                <a:schemeClr val="dk1"/>
              </a:buClr>
              <a:buSzPts val="3200"/>
              <a:buFont typeface="Calibri"/>
              <a:buNone/>
            </a:pPr>
            <a:r>
              <a:rPr lang="en-US" sz="3200">
                <a:solidFill>
                  <a:schemeClr val="dk1"/>
                </a:solidFill>
                <a:latin typeface="Calibri"/>
                <a:ea typeface="Calibri"/>
                <a:cs typeface="Calibri"/>
                <a:sym typeface="Calibri"/>
              </a:rPr>
              <a:t>John Farrell (KS)</a:t>
            </a:r>
            <a:endParaRPr/>
          </a:p>
          <a:p>
            <a:pPr marL="0" marR="0" lvl="0" indent="0" algn="ctr" rtl="0">
              <a:lnSpc>
                <a:spcPct val="80000"/>
              </a:lnSpc>
              <a:spcBef>
                <a:spcPts val="0"/>
              </a:spcBef>
              <a:spcAft>
                <a:spcPts val="0"/>
              </a:spcAft>
              <a:buClr>
                <a:schemeClr val="dk1"/>
              </a:buClr>
              <a:buSzPts val="3200"/>
              <a:buFont typeface="Calibri"/>
              <a:buNone/>
            </a:pPr>
            <a:r>
              <a:rPr lang="en-US" sz="3200">
                <a:solidFill>
                  <a:schemeClr val="dk1"/>
                </a:solidFill>
                <a:latin typeface="Calibri"/>
                <a:ea typeface="Calibri"/>
                <a:cs typeface="Calibri"/>
                <a:sym typeface="Calibri"/>
              </a:rPr>
              <a:t>Bruce Lack (MI)</a:t>
            </a:r>
            <a:endParaRPr/>
          </a:p>
          <a:p>
            <a:pPr marL="0" marR="0" lvl="0" indent="0" algn="ctr" rtl="0">
              <a:lnSpc>
                <a:spcPct val="80000"/>
              </a:lnSpc>
              <a:spcBef>
                <a:spcPts val="0"/>
              </a:spcBef>
              <a:spcAft>
                <a:spcPts val="0"/>
              </a:spcAft>
              <a:buClr>
                <a:schemeClr val="dk1"/>
              </a:buClr>
              <a:buSzPts val="6000"/>
              <a:buFont typeface="Calibri"/>
              <a:buNone/>
            </a:pPr>
            <a:endParaRPr sz="6000">
              <a:solidFill>
                <a:schemeClr val="dk1"/>
              </a:solidFill>
              <a:latin typeface="Calibri"/>
              <a:ea typeface="Calibri"/>
              <a:cs typeface="Calibri"/>
              <a:sym typeface="Calibri"/>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722"/>
        <p:cNvGrpSpPr/>
        <p:nvPr/>
      </p:nvGrpSpPr>
      <p:grpSpPr>
        <a:xfrm>
          <a:off x="0" y="0"/>
          <a:ext cx="0" cy="0"/>
          <a:chOff x="0" y="0"/>
          <a:chExt cx="0" cy="0"/>
        </a:xfrm>
      </p:grpSpPr>
      <p:sp>
        <p:nvSpPr>
          <p:cNvPr id="723" name="Google Shape;723;p60"/>
          <p:cNvSpPr txBox="1">
            <a:spLocks noGrp="1"/>
          </p:cNvSpPr>
          <p:nvPr>
            <p:ph type="ctrTitle"/>
          </p:nvPr>
        </p:nvSpPr>
        <p:spPr>
          <a:xfrm>
            <a:off x="2464903" y="69573"/>
            <a:ext cx="9144000" cy="1163019"/>
          </a:xfrm>
          <a:prstGeom prst="rect">
            <a:avLst/>
          </a:prstGeom>
          <a:noFill/>
          <a:ln>
            <a:noFill/>
          </a:ln>
        </p:spPr>
        <p:txBody>
          <a:bodyPr spcFirstLastPara="1" wrap="square" lIns="91425" tIns="45700" rIns="91425" bIns="45700" anchor="b" anchorCtr="0">
            <a:normAutofit/>
          </a:bodyPr>
          <a:lstStyle/>
          <a:p>
            <a:pPr marL="0" lvl="0" indent="0" algn="r" rtl="0">
              <a:lnSpc>
                <a:spcPct val="90000"/>
              </a:lnSpc>
              <a:spcBef>
                <a:spcPts val="0"/>
              </a:spcBef>
              <a:spcAft>
                <a:spcPts val="0"/>
              </a:spcAft>
              <a:buClr>
                <a:schemeClr val="dk1"/>
              </a:buClr>
              <a:buSzPts val="6000"/>
              <a:buFont typeface="Calibri"/>
              <a:buNone/>
            </a:pPr>
            <a:r>
              <a:rPr lang="en-US"/>
              <a:t>TST Work Groups</a:t>
            </a:r>
            <a:endParaRPr/>
          </a:p>
        </p:txBody>
      </p:sp>
      <p:pic>
        <p:nvPicPr>
          <p:cNvPr id="724" name="Google Shape;724;p60" descr="A picture containing drawing&#10;&#10;Description automatically generated"/>
          <p:cNvPicPr preferRelativeResize="0"/>
          <p:nvPr/>
        </p:nvPicPr>
        <p:blipFill rotWithShape="1">
          <a:blip r:embed="rId3">
            <a:alphaModFix/>
          </a:blip>
          <a:srcRect/>
          <a:stretch/>
        </p:blipFill>
        <p:spPr>
          <a:xfrm>
            <a:off x="496957" y="347871"/>
            <a:ext cx="2433249" cy="746490"/>
          </a:xfrm>
          <a:prstGeom prst="rect">
            <a:avLst/>
          </a:prstGeom>
          <a:noFill/>
          <a:ln>
            <a:noFill/>
          </a:ln>
        </p:spPr>
      </p:pic>
      <p:sp>
        <p:nvSpPr>
          <p:cNvPr id="725" name="Google Shape;725;p60"/>
          <p:cNvSpPr txBox="1"/>
          <p:nvPr/>
        </p:nvSpPr>
        <p:spPr>
          <a:xfrm>
            <a:off x="487017" y="6248400"/>
            <a:ext cx="11390244" cy="381000"/>
          </a:xfrm>
          <a:prstGeom prst="rect">
            <a:avLst/>
          </a:prstGeom>
          <a:solidFill>
            <a:srgbClr val="009051"/>
          </a:solidFill>
          <a:ln w="12700" cap="flat" cmpd="sng">
            <a:solidFill>
              <a:schemeClr val="accent3"/>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chemeClr val="lt1"/>
                </a:solidFill>
                <a:latin typeface="Calibri"/>
                <a:ea typeface="Calibri"/>
                <a:cs typeface="Calibri"/>
                <a:sym typeface="Calibri"/>
              </a:rPr>
              <a:t>www.osymigrant.org</a:t>
            </a:r>
            <a:endParaRPr/>
          </a:p>
        </p:txBody>
      </p:sp>
      <p:cxnSp>
        <p:nvCxnSpPr>
          <p:cNvPr id="726" name="Google Shape;726;p60"/>
          <p:cNvCxnSpPr/>
          <p:nvPr/>
        </p:nvCxnSpPr>
        <p:spPr>
          <a:xfrm>
            <a:off x="487017" y="1232593"/>
            <a:ext cx="11121886" cy="0"/>
          </a:xfrm>
          <a:prstGeom prst="straightConnector1">
            <a:avLst/>
          </a:prstGeom>
          <a:noFill/>
          <a:ln w="19050" cap="flat" cmpd="sng">
            <a:solidFill>
              <a:srgbClr val="009051"/>
            </a:solidFill>
            <a:prstDash val="solid"/>
            <a:miter lim="800000"/>
            <a:headEnd type="none" w="sm" len="sm"/>
            <a:tailEnd type="none" w="sm" len="sm"/>
          </a:ln>
        </p:spPr>
      </p:cxnSp>
      <p:sp>
        <p:nvSpPr>
          <p:cNvPr id="727" name="Google Shape;727;p60"/>
          <p:cNvSpPr txBox="1"/>
          <p:nvPr/>
        </p:nvSpPr>
        <p:spPr>
          <a:xfrm>
            <a:off x="487004" y="1229288"/>
            <a:ext cx="11121900" cy="882000"/>
          </a:xfrm>
          <a:prstGeom prst="rect">
            <a:avLst/>
          </a:prstGeom>
          <a:noFill/>
          <a:ln>
            <a:noFill/>
          </a:ln>
        </p:spPr>
        <p:txBody>
          <a:bodyPr spcFirstLastPara="1" wrap="square" lIns="91425" tIns="45700" rIns="91425" bIns="45700" anchor="b" anchorCtr="0">
            <a:normAutofit/>
          </a:bodyPr>
          <a:lstStyle/>
          <a:p>
            <a:pPr marL="0" marR="0" lvl="0" indent="0" algn="ctr" rtl="0">
              <a:lnSpc>
                <a:spcPct val="80000"/>
              </a:lnSpc>
              <a:spcBef>
                <a:spcPts val="0"/>
              </a:spcBef>
              <a:spcAft>
                <a:spcPts val="0"/>
              </a:spcAft>
              <a:buClr>
                <a:schemeClr val="dk1"/>
              </a:buClr>
              <a:buSzPts val="6000"/>
              <a:buFont typeface="Calibri"/>
              <a:buNone/>
            </a:pPr>
            <a:r>
              <a:rPr lang="en-US" sz="6000" u="sng">
                <a:solidFill>
                  <a:schemeClr val="dk1"/>
                </a:solidFill>
                <a:latin typeface="Calibri"/>
                <a:ea typeface="Calibri"/>
                <a:cs typeface="Calibri"/>
                <a:sym typeface="Calibri"/>
              </a:rPr>
              <a:t>Curriculum</a:t>
            </a:r>
            <a:endParaRPr>
              <a:latin typeface="Calibri"/>
              <a:ea typeface="Calibri"/>
              <a:cs typeface="Calibri"/>
              <a:sym typeface="Calibri"/>
            </a:endParaRPr>
          </a:p>
        </p:txBody>
      </p:sp>
      <p:sp>
        <p:nvSpPr>
          <p:cNvPr id="728" name="Google Shape;728;p60"/>
          <p:cNvSpPr txBox="1"/>
          <p:nvPr/>
        </p:nvSpPr>
        <p:spPr>
          <a:xfrm>
            <a:off x="617886" y="2041619"/>
            <a:ext cx="4134600" cy="882000"/>
          </a:xfrm>
          <a:prstGeom prst="rect">
            <a:avLst/>
          </a:prstGeom>
          <a:noFill/>
          <a:ln>
            <a:noFill/>
          </a:ln>
        </p:spPr>
        <p:txBody>
          <a:bodyPr spcFirstLastPara="1" wrap="square" lIns="91425" tIns="45700" rIns="91425" bIns="45700" anchor="b" anchorCtr="0">
            <a:normAutofit/>
          </a:bodyPr>
          <a:lstStyle/>
          <a:p>
            <a:pPr marL="0" marR="0" lvl="0" indent="0" algn="ctr" rtl="0">
              <a:lnSpc>
                <a:spcPct val="80000"/>
              </a:lnSpc>
              <a:spcBef>
                <a:spcPts val="0"/>
              </a:spcBef>
              <a:spcAft>
                <a:spcPts val="0"/>
              </a:spcAft>
              <a:buClr>
                <a:schemeClr val="dk1"/>
              </a:buClr>
              <a:buSzPts val="6000"/>
              <a:buFont typeface="Calibri"/>
              <a:buNone/>
            </a:pPr>
            <a:r>
              <a:rPr lang="en-US" sz="6000">
                <a:solidFill>
                  <a:schemeClr val="dk1"/>
                </a:solidFill>
                <a:latin typeface="Calibri"/>
                <a:ea typeface="Calibri"/>
                <a:cs typeface="Calibri"/>
                <a:sym typeface="Calibri"/>
              </a:rPr>
              <a:t>Members:</a:t>
            </a:r>
            <a:endParaRPr/>
          </a:p>
        </p:txBody>
      </p:sp>
      <p:sp>
        <p:nvSpPr>
          <p:cNvPr id="729" name="Google Shape;729;p60"/>
          <p:cNvSpPr txBox="1"/>
          <p:nvPr/>
        </p:nvSpPr>
        <p:spPr>
          <a:xfrm>
            <a:off x="5302503" y="2514413"/>
            <a:ext cx="6264900" cy="3665100"/>
          </a:xfrm>
          <a:prstGeom prst="rect">
            <a:avLst/>
          </a:prstGeom>
          <a:noFill/>
          <a:ln>
            <a:noFill/>
          </a:ln>
        </p:spPr>
        <p:txBody>
          <a:bodyPr spcFirstLastPara="1" wrap="square" lIns="91425" tIns="45700" rIns="91425" bIns="45700" anchor="b" anchorCtr="0">
            <a:normAutofit lnSpcReduction="10000"/>
          </a:bodyPr>
          <a:lstStyle/>
          <a:p>
            <a:pPr marL="0" marR="0" lvl="0" indent="0" algn="l" rtl="0">
              <a:lnSpc>
                <a:spcPct val="70000"/>
              </a:lnSpc>
              <a:spcBef>
                <a:spcPts val="0"/>
              </a:spcBef>
              <a:spcAft>
                <a:spcPts val="0"/>
              </a:spcAft>
              <a:buClr>
                <a:schemeClr val="dk1"/>
              </a:buClr>
              <a:buSzPts val="2400"/>
              <a:buFont typeface="Calibri"/>
              <a:buNone/>
            </a:pPr>
            <a:r>
              <a:rPr lang="en-US" sz="2400" b="1">
                <a:solidFill>
                  <a:schemeClr val="dk1"/>
                </a:solidFill>
                <a:latin typeface="Calibri"/>
                <a:ea typeface="Calibri"/>
                <a:cs typeface="Calibri"/>
                <a:sym typeface="Calibri"/>
              </a:rPr>
              <a:t>FII indicators: 1.5</a:t>
            </a:r>
            <a:endParaRPr sz="2400">
              <a:solidFill>
                <a:schemeClr val="dk1"/>
              </a:solidFill>
              <a:latin typeface="Calibri"/>
              <a:ea typeface="Calibri"/>
              <a:cs typeface="Calibri"/>
              <a:sym typeface="Calibri"/>
            </a:endParaRPr>
          </a:p>
          <a:p>
            <a:pPr marL="857250" marR="0" lvl="0" indent="-857250" algn="l" rtl="0">
              <a:lnSpc>
                <a:spcPct val="70000"/>
              </a:lnSpc>
              <a:spcBef>
                <a:spcPts val="0"/>
              </a:spcBef>
              <a:spcAft>
                <a:spcPts val="0"/>
              </a:spcAft>
              <a:buClr>
                <a:schemeClr val="dk1"/>
              </a:buClr>
              <a:buSzPts val="2400"/>
              <a:buFont typeface="Arial"/>
              <a:buChar char="•"/>
            </a:pPr>
            <a:r>
              <a:rPr lang="en-US" sz="2400" b="1">
                <a:solidFill>
                  <a:schemeClr val="dk1"/>
                </a:solidFill>
                <a:latin typeface="Calibri"/>
                <a:ea typeface="Calibri"/>
                <a:cs typeface="Calibri"/>
                <a:sym typeface="Calibri"/>
              </a:rPr>
              <a:t>1.5</a:t>
            </a:r>
            <a:r>
              <a:rPr lang="en-US" sz="2400">
                <a:solidFill>
                  <a:schemeClr val="dk1"/>
                </a:solidFill>
                <a:latin typeface="Calibri"/>
                <a:ea typeface="Calibri"/>
                <a:cs typeface="Calibri"/>
                <a:sym typeface="Calibri"/>
              </a:rPr>
              <a:t> Prepare initial catalog of lessons for wide array of academic backgrounds and identify assessment and instructional materials appropriate for various pathways and methods of instruction including asynchronous, synchronous, and summer.</a:t>
            </a:r>
            <a:endParaRPr/>
          </a:p>
          <a:p>
            <a:pPr marL="857250" marR="0" lvl="0" indent="-857250" algn="l" rtl="0">
              <a:lnSpc>
                <a:spcPct val="70000"/>
              </a:lnSpc>
              <a:spcBef>
                <a:spcPts val="0"/>
              </a:spcBef>
              <a:spcAft>
                <a:spcPts val="0"/>
              </a:spcAft>
              <a:buClr>
                <a:schemeClr val="dk1"/>
              </a:buClr>
              <a:buSzPts val="2400"/>
              <a:buFont typeface="Arial"/>
              <a:buChar char="•"/>
            </a:pPr>
            <a:r>
              <a:rPr lang="en-US" sz="2400">
                <a:solidFill>
                  <a:schemeClr val="dk1"/>
                </a:solidFill>
                <a:latin typeface="Calibri"/>
                <a:ea typeface="Calibri"/>
                <a:cs typeface="Calibri"/>
                <a:sym typeface="Calibri"/>
              </a:rPr>
              <a:t>Finalize </a:t>
            </a:r>
            <a:r>
              <a:rPr lang="en-US" sz="2400" i="1">
                <a:solidFill>
                  <a:schemeClr val="dk1"/>
                </a:solidFill>
                <a:latin typeface="Calibri"/>
                <a:ea typeface="Calibri"/>
                <a:cs typeface="Calibri"/>
                <a:sym typeface="Calibri"/>
              </a:rPr>
              <a:t>English for Daily Life</a:t>
            </a:r>
            <a:r>
              <a:rPr lang="en-US" sz="2400">
                <a:solidFill>
                  <a:schemeClr val="dk1"/>
                </a:solidFill>
                <a:latin typeface="Calibri"/>
                <a:ea typeface="Calibri"/>
                <a:cs typeface="Calibri"/>
                <a:sym typeface="Calibri"/>
              </a:rPr>
              <a:t> revisions and lesson plans.</a:t>
            </a:r>
            <a:endParaRPr/>
          </a:p>
          <a:p>
            <a:pPr marL="857250" marR="0" lvl="0" indent="-857250" algn="l" rtl="0">
              <a:lnSpc>
                <a:spcPct val="70000"/>
              </a:lnSpc>
              <a:spcBef>
                <a:spcPts val="0"/>
              </a:spcBef>
              <a:spcAft>
                <a:spcPts val="0"/>
              </a:spcAft>
              <a:buClr>
                <a:schemeClr val="dk1"/>
              </a:buClr>
              <a:buSzPts val="2400"/>
              <a:buFont typeface="Arial"/>
              <a:buChar char="•"/>
            </a:pPr>
            <a:r>
              <a:rPr lang="en-US" sz="2400">
                <a:solidFill>
                  <a:schemeClr val="dk1"/>
                </a:solidFill>
                <a:latin typeface="Calibri"/>
                <a:ea typeface="Calibri"/>
                <a:cs typeface="Calibri"/>
                <a:sym typeface="Calibri"/>
              </a:rPr>
              <a:t>Review English Language Screener feedback and make recommendations for revisions.</a:t>
            </a:r>
            <a:endParaRPr/>
          </a:p>
          <a:p>
            <a:pPr marL="857250" marR="0" lvl="0" indent="-857250" algn="l" rtl="0">
              <a:lnSpc>
                <a:spcPct val="70000"/>
              </a:lnSpc>
              <a:spcBef>
                <a:spcPts val="0"/>
              </a:spcBef>
              <a:spcAft>
                <a:spcPts val="0"/>
              </a:spcAft>
              <a:buClr>
                <a:schemeClr val="dk1"/>
              </a:buClr>
              <a:buSzPts val="2400"/>
              <a:buFont typeface="Arial"/>
              <a:buChar char="•"/>
            </a:pPr>
            <a:r>
              <a:rPr lang="en-US" sz="2400">
                <a:solidFill>
                  <a:schemeClr val="dk1"/>
                </a:solidFill>
                <a:latin typeface="Calibri"/>
                <a:ea typeface="Calibri"/>
                <a:cs typeface="Calibri"/>
                <a:sym typeface="Calibri"/>
              </a:rPr>
              <a:t>Develop Life Skills lesson on COVID-19.</a:t>
            </a:r>
            <a:endParaRPr/>
          </a:p>
          <a:p>
            <a:pPr marL="0" marR="0" lvl="0" indent="0" algn="l" rtl="0">
              <a:lnSpc>
                <a:spcPct val="70000"/>
              </a:lnSpc>
              <a:spcBef>
                <a:spcPts val="0"/>
              </a:spcBef>
              <a:spcAft>
                <a:spcPts val="0"/>
              </a:spcAft>
              <a:buClr>
                <a:schemeClr val="dk1"/>
              </a:buClr>
              <a:buSzPts val="2400"/>
              <a:buFont typeface="Calibri"/>
              <a:buNone/>
            </a:pPr>
            <a:endParaRPr sz="2400">
              <a:solidFill>
                <a:schemeClr val="dk1"/>
              </a:solidFill>
              <a:latin typeface="Calibri"/>
              <a:ea typeface="Calibri"/>
              <a:cs typeface="Calibri"/>
              <a:sym typeface="Calibri"/>
            </a:endParaRPr>
          </a:p>
        </p:txBody>
      </p:sp>
      <p:cxnSp>
        <p:nvCxnSpPr>
          <p:cNvPr id="730" name="Google Shape;730;p60"/>
          <p:cNvCxnSpPr/>
          <p:nvPr/>
        </p:nvCxnSpPr>
        <p:spPr>
          <a:xfrm>
            <a:off x="5082209" y="2355574"/>
            <a:ext cx="0" cy="3687629"/>
          </a:xfrm>
          <a:prstGeom prst="straightConnector1">
            <a:avLst/>
          </a:prstGeom>
          <a:noFill/>
          <a:ln w="19050" cap="flat" cmpd="sng">
            <a:solidFill>
              <a:srgbClr val="009051"/>
            </a:solidFill>
            <a:prstDash val="solid"/>
            <a:miter lim="800000"/>
            <a:headEnd type="none" w="sm" len="sm"/>
            <a:tailEnd type="none" w="sm" len="sm"/>
          </a:ln>
        </p:spPr>
      </p:cxnSp>
      <p:sp>
        <p:nvSpPr>
          <p:cNvPr id="731" name="Google Shape;731;p60"/>
          <p:cNvSpPr txBox="1"/>
          <p:nvPr/>
        </p:nvSpPr>
        <p:spPr>
          <a:xfrm>
            <a:off x="508551" y="3381558"/>
            <a:ext cx="4353340" cy="3101431"/>
          </a:xfrm>
          <a:prstGeom prst="rect">
            <a:avLst/>
          </a:prstGeom>
          <a:noFill/>
          <a:ln>
            <a:noFill/>
          </a:ln>
        </p:spPr>
        <p:txBody>
          <a:bodyPr spcFirstLastPara="1" wrap="square" lIns="91425" tIns="45700" rIns="91425" bIns="45700" anchor="b" anchorCtr="0">
            <a:normAutofit/>
          </a:bodyPr>
          <a:lstStyle/>
          <a:p>
            <a:pPr marL="0" marR="0" lvl="0" indent="0" algn="ctr" rtl="0">
              <a:lnSpc>
                <a:spcPct val="90000"/>
              </a:lnSpc>
              <a:spcBef>
                <a:spcPts val="0"/>
              </a:spcBef>
              <a:spcAft>
                <a:spcPts val="0"/>
              </a:spcAft>
              <a:buClr>
                <a:schemeClr val="dk1"/>
              </a:buClr>
              <a:buSzPts val="3000"/>
              <a:buFont typeface="Calibri"/>
              <a:buNone/>
            </a:pPr>
            <a:r>
              <a:rPr lang="en-US" sz="3000">
                <a:solidFill>
                  <a:schemeClr val="dk1"/>
                </a:solidFill>
                <a:latin typeface="Calibri"/>
                <a:ea typeface="Calibri"/>
                <a:cs typeface="Calibri"/>
                <a:sym typeface="Calibri"/>
              </a:rPr>
              <a:t>Brenda Pessin (lead- iSOSY)</a:t>
            </a:r>
            <a:endParaRPr/>
          </a:p>
          <a:p>
            <a:pPr marL="0" marR="0" lvl="0" indent="0" algn="ctr" rtl="0">
              <a:lnSpc>
                <a:spcPct val="90000"/>
              </a:lnSpc>
              <a:spcBef>
                <a:spcPts val="0"/>
              </a:spcBef>
              <a:spcAft>
                <a:spcPts val="0"/>
              </a:spcAft>
              <a:buClr>
                <a:schemeClr val="dk1"/>
              </a:buClr>
              <a:buSzPts val="3000"/>
              <a:buFont typeface="Calibri"/>
              <a:buNone/>
            </a:pPr>
            <a:r>
              <a:rPr lang="en-US" sz="3000">
                <a:solidFill>
                  <a:schemeClr val="dk1"/>
                </a:solidFill>
                <a:latin typeface="Calibri"/>
                <a:ea typeface="Calibri"/>
                <a:cs typeface="Calibri"/>
                <a:sym typeface="Calibri"/>
              </a:rPr>
              <a:t>Veronica Hill (NE)</a:t>
            </a:r>
            <a:endParaRPr/>
          </a:p>
          <a:p>
            <a:pPr marL="0" marR="0" lvl="0" indent="0" algn="ctr" rtl="0">
              <a:lnSpc>
                <a:spcPct val="90000"/>
              </a:lnSpc>
              <a:spcBef>
                <a:spcPts val="0"/>
              </a:spcBef>
              <a:spcAft>
                <a:spcPts val="0"/>
              </a:spcAft>
              <a:buClr>
                <a:schemeClr val="dk1"/>
              </a:buClr>
              <a:buSzPts val="3000"/>
              <a:buFont typeface="Calibri"/>
              <a:buNone/>
            </a:pPr>
            <a:r>
              <a:rPr lang="en-US" sz="3000">
                <a:solidFill>
                  <a:schemeClr val="dk1"/>
                </a:solidFill>
                <a:latin typeface="Calibri"/>
                <a:ea typeface="Calibri"/>
                <a:cs typeface="Calibri"/>
                <a:sym typeface="Calibri"/>
              </a:rPr>
              <a:t>C. Hope Derry (NC)</a:t>
            </a:r>
            <a:endParaRPr/>
          </a:p>
          <a:p>
            <a:pPr marL="0" marR="0" lvl="0" indent="0" algn="ctr" rtl="0">
              <a:lnSpc>
                <a:spcPct val="90000"/>
              </a:lnSpc>
              <a:spcBef>
                <a:spcPts val="0"/>
              </a:spcBef>
              <a:spcAft>
                <a:spcPts val="0"/>
              </a:spcAft>
              <a:buClr>
                <a:schemeClr val="dk1"/>
              </a:buClr>
              <a:buSzPts val="3000"/>
              <a:buFont typeface="Calibri"/>
              <a:buNone/>
            </a:pPr>
            <a:r>
              <a:rPr lang="en-US" sz="3000">
                <a:solidFill>
                  <a:schemeClr val="dk1"/>
                </a:solidFill>
                <a:latin typeface="Calibri"/>
                <a:ea typeface="Calibri"/>
                <a:cs typeface="Calibri"/>
                <a:sym typeface="Calibri"/>
              </a:rPr>
              <a:t>Lori Potutschnig (PA)</a:t>
            </a:r>
            <a:endParaRPr/>
          </a:p>
          <a:p>
            <a:pPr marL="0" marR="0" lvl="0" indent="0" algn="ctr" rtl="0">
              <a:lnSpc>
                <a:spcPct val="90000"/>
              </a:lnSpc>
              <a:spcBef>
                <a:spcPts val="0"/>
              </a:spcBef>
              <a:spcAft>
                <a:spcPts val="0"/>
              </a:spcAft>
              <a:buClr>
                <a:schemeClr val="dk1"/>
              </a:buClr>
              <a:buSzPts val="3000"/>
              <a:buFont typeface="Calibri"/>
              <a:buNone/>
            </a:pPr>
            <a:r>
              <a:rPr lang="en-US" sz="3000">
                <a:solidFill>
                  <a:schemeClr val="dk1"/>
                </a:solidFill>
                <a:latin typeface="Calibri"/>
                <a:ea typeface="Calibri"/>
                <a:cs typeface="Calibri"/>
                <a:sym typeface="Calibri"/>
              </a:rPr>
              <a:t>Wilson Kendrick (MS)</a:t>
            </a:r>
            <a:endParaRPr/>
          </a:p>
          <a:p>
            <a:pPr marL="0" marR="0" lvl="0" indent="0" algn="ctr" rtl="0">
              <a:lnSpc>
                <a:spcPct val="90000"/>
              </a:lnSpc>
              <a:spcBef>
                <a:spcPts val="0"/>
              </a:spcBef>
              <a:spcAft>
                <a:spcPts val="0"/>
              </a:spcAft>
              <a:buClr>
                <a:schemeClr val="dk1"/>
              </a:buClr>
              <a:buSzPts val="3000"/>
              <a:buFont typeface="Calibri"/>
              <a:buNone/>
            </a:pPr>
            <a:r>
              <a:rPr lang="en-US" sz="3000">
                <a:solidFill>
                  <a:schemeClr val="dk1"/>
                </a:solidFill>
                <a:latin typeface="Calibri"/>
                <a:ea typeface="Calibri"/>
                <a:cs typeface="Calibri"/>
                <a:sym typeface="Calibri"/>
              </a:rPr>
              <a:t>Laurie Stewart (LA)</a:t>
            </a:r>
            <a:endParaRPr/>
          </a:p>
          <a:p>
            <a:pPr marL="0" marR="0" lvl="0" indent="0" algn="ctr" rtl="0">
              <a:lnSpc>
                <a:spcPct val="90000"/>
              </a:lnSpc>
              <a:spcBef>
                <a:spcPts val="0"/>
              </a:spcBef>
              <a:spcAft>
                <a:spcPts val="0"/>
              </a:spcAft>
              <a:buClr>
                <a:schemeClr val="dk1"/>
              </a:buClr>
              <a:buSzPts val="6000"/>
              <a:buFont typeface="Calibri"/>
              <a:buNone/>
            </a:pPr>
            <a:endParaRPr sz="6000">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cxnSp>
        <p:nvCxnSpPr>
          <p:cNvPr id="242" name="Google Shape;242;p6"/>
          <p:cNvCxnSpPr/>
          <p:nvPr/>
        </p:nvCxnSpPr>
        <p:spPr>
          <a:xfrm>
            <a:off x="487017" y="1232593"/>
            <a:ext cx="11121886" cy="0"/>
          </a:xfrm>
          <a:prstGeom prst="straightConnector1">
            <a:avLst/>
          </a:prstGeom>
          <a:noFill/>
          <a:ln w="19050" cap="flat" cmpd="sng">
            <a:solidFill>
              <a:srgbClr val="009051"/>
            </a:solidFill>
            <a:prstDash val="solid"/>
            <a:miter lim="800000"/>
            <a:headEnd type="none" w="sm" len="sm"/>
            <a:tailEnd type="none" w="sm" len="sm"/>
          </a:ln>
        </p:spPr>
      </p:cxnSp>
      <p:sp>
        <p:nvSpPr>
          <p:cNvPr id="243" name="Google Shape;243;p6"/>
          <p:cNvSpPr txBox="1"/>
          <p:nvPr/>
        </p:nvSpPr>
        <p:spPr>
          <a:xfrm>
            <a:off x="487017" y="6248400"/>
            <a:ext cx="11390244" cy="381000"/>
          </a:xfrm>
          <a:prstGeom prst="rect">
            <a:avLst/>
          </a:prstGeom>
          <a:solidFill>
            <a:srgbClr val="009051"/>
          </a:solidFill>
          <a:ln w="12700" cap="flat" cmpd="sng">
            <a:solidFill>
              <a:schemeClr val="accent3"/>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chemeClr val="lt1"/>
                </a:solidFill>
                <a:latin typeface="Calibri"/>
                <a:ea typeface="Calibri"/>
                <a:cs typeface="Calibri"/>
                <a:sym typeface="Calibri"/>
              </a:rPr>
              <a:t>www.osymigrant.org</a:t>
            </a:r>
            <a:endParaRPr/>
          </a:p>
        </p:txBody>
      </p:sp>
      <p:pic>
        <p:nvPicPr>
          <p:cNvPr id="244" name="Google Shape;244;p6" descr="A picture containing drawing&#10;&#10;Description automatically generated"/>
          <p:cNvPicPr preferRelativeResize="0"/>
          <p:nvPr/>
        </p:nvPicPr>
        <p:blipFill rotWithShape="1">
          <a:blip r:embed="rId3">
            <a:alphaModFix/>
          </a:blip>
          <a:srcRect/>
          <a:stretch/>
        </p:blipFill>
        <p:spPr>
          <a:xfrm>
            <a:off x="496957" y="347871"/>
            <a:ext cx="2433249" cy="746490"/>
          </a:xfrm>
          <a:prstGeom prst="rect">
            <a:avLst/>
          </a:prstGeom>
          <a:noFill/>
          <a:ln>
            <a:noFill/>
          </a:ln>
        </p:spPr>
      </p:pic>
      <p:sp>
        <p:nvSpPr>
          <p:cNvPr id="245" name="Google Shape;245;p6"/>
          <p:cNvSpPr txBox="1"/>
          <p:nvPr/>
        </p:nvSpPr>
        <p:spPr>
          <a:xfrm>
            <a:off x="924339" y="1131332"/>
            <a:ext cx="10515600" cy="1029900"/>
          </a:xfrm>
          <a:prstGeom prst="rect">
            <a:avLst/>
          </a:prstGeom>
          <a:noFill/>
          <a:ln>
            <a:noFill/>
          </a:ln>
        </p:spPr>
        <p:txBody>
          <a:bodyPr spcFirstLastPara="1" wrap="square" lIns="91425" tIns="45700" rIns="91425" bIns="45700" anchor="b" anchorCtr="0">
            <a:normAutofit/>
          </a:bodyPr>
          <a:lstStyle/>
          <a:p>
            <a:pPr marL="0" marR="0" lvl="0" indent="0" algn="ctr" rtl="0">
              <a:lnSpc>
                <a:spcPct val="90000"/>
              </a:lnSpc>
              <a:spcBef>
                <a:spcPts val="0"/>
              </a:spcBef>
              <a:spcAft>
                <a:spcPts val="0"/>
              </a:spcAft>
              <a:buClr>
                <a:schemeClr val="dk1"/>
              </a:buClr>
              <a:buSzPts val="6000"/>
              <a:buFont typeface="Calibri"/>
              <a:buNone/>
            </a:pPr>
            <a:r>
              <a:rPr lang="en-US" sz="6000">
                <a:solidFill>
                  <a:schemeClr val="dk1"/>
                </a:solidFill>
                <a:latin typeface="Calibri"/>
                <a:ea typeface="Calibri"/>
                <a:cs typeface="Calibri"/>
                <a:sym typeface="Calibri"/>
              </a:rPr>
              <a:t>iSOSY Objectives</a:t>
            </a:r>
            <a:endParaRPr/>
          </a:p>
        </p:txBody>
      </p:sp>
      <p:sp>
        <p:nvSpPr>
          <p:cNvPr id="246" name="Google Shape;246;p6"/>
          <p:cNvSpPr txBox="1"/>
          <p:nvPr/>
        </p:nvSpPr>
        <p:spPr>
          <a:xfrm>
            <a:off x="490330" y="2222526"/>
            <a:ext cx="11211339" cy="4215865"/>
          </a:xfrm>
          <a:prstGeom prst="rect">
            <a:avLst/>
          </a:prstGeom>
          <a:noFill/>
          <a:ln>
            <a:noFill/>
          </a:ln>
        </p:spPr>
        <p:txBody>
          <a:bodyPr spcFirstLastPara="1" wrap="square" lIns="91425" tIns="45700" rIns="91425" bIns="45700" anchor="t" anchorCtr="0">
            <a:normAutofit/>
          </a:bodyPr>
          <a:lstStyle/>
          <a:p>
            <a:pPr marL="457200" marR="0" lvl="0" indent="-457200" algn="l" rtl="0">
              <a:lnSpc>
                <a:spcPct val="90000"/>
              </a:lnSpc>
              <a:spcBef>
                <a:spcPts val="0"/>
              </a:spcBef>
              <a:spcAft>
                <a:spcPts val="0"/>
              </a:spcAft>
              <a:buClr>
                <a:schemeClr val="dk1"/>
              </a:buClr>
              <a:buSzPts val="2600"/>
              <a:buFont typeface="Arial"/>
              <a:buChar char="•"/>
            </a:pPr>
            <a:r>
              <a:rPr lang="en-US" sz="2600" b="1">
                <a:solidFill>
                  <a:schemeClr val="dk1"/>
                </a:solidFill>
                <a:latin typeface="Calibri"/>
                <a:ea typeface="Calibri"/>
                <a:cs typeface="Calibri"/>
                <a:sym typeface="Calibri"/>
              </a:rPr>
              <a:t>Objective 1</a:t>
            </a:r>
            <a:r>
              <a:rPr lang="en-US" sz="2600">
                <a:solidFill>
                  <a:schemeClr val="dk1"/>
                </a:solidFill>
                <a:latin typeface="Calibri"/>
                <a:ea typeface="Calibri"/>
                <a:cs typeface="Calibri"/>
                <a:sym typeface="Calibri"/>
              </a:rPr>
              <a:t>: Each year, 70% of migratory </a:t>
            </a:r>
            <a:r>
              <a:rPr lang="en-US" sz="2600" u="sng">
                <a:solidFill>
                  <a:schemeClr val="dk1"/>
                </a:solidFill>
                <a:latin typeface="Calibri"/>
                <a:ea typeface="Calibri"/>
                <a:cs typeface="Calibri"/>
                <a:sym typeface="Calibri"/>
              </a:rPr>
              <a:t>OSY and secondary youth</a:t>
            </a:r>
            <a:r>
              <a:rPr lang="en-US" sz="2600">
                <a:solidFill>
                  <a:schemeClr val="dk1"/>
                </a:solidFill>
                <a:latin typeface="Calibri"/>
                <a:ea typeface="Calibri"/>
                <a:cs typeface="Calibri"/>
                <a:sym typeface="Calibri"/>
              </a:rPr>
              <a:t> at risk of dropping out who participate in iSOSY instructional support will demonstrate </a:t>
            </a:r>
            <a:r>
              <a:rPr lang="en-US" sz="2600" u="sng">
                <a:solidFill>
                  <a:schemeClr val="dk1"/>
                </a:solidFill>
                <a:latin typeface="Calibri"/>
                <a:ea typeface="Calibri"/>
                <a:cs typeface="Calibri"/>
                <a:sym typeface="Calibri"/>
              </a:rPr>
              <a:t>5% growth</a:t>
            </a:r>
            <a:r>
              <a:rPr lang="en-US" sz="2600">
                <a:solidFill>
                  <a:schemeClr val="dk1"/>
                </a:solidFill>
                <a:latin typeface="Calibri"/>
                <a:ea typeface="Calibri"/>
                <a:cs typeface="Calibri"/>
                <a:sym typeface="Calibri"/>
              </a:rPr>
              <a:t> on iSOSY curriculum-based assessments.</a:t>
            </a:r>
            <a:endParaRPr/>
          </a:p>
          <a:p>
            <a:pPr marL="457200" marR="0" lvl="0" indent="-457200" algn="l" rtl="0">
              <a:lnSpc>
                <a:spcPct val="90000"/>
              </a:lnSpc>
              <a:spcBef>
                <a:spcPts val="1000"/>
              </a:spcBef>
              <a:spcAft>
                <a:spcPts val="0"/>
              </a:spcAft>
              <a:buClr>
                <a:schemeClr val="dk1"/>
              </a:buClr>
              <a:buSzPts val="2600"/>
              <a:buFont typeface="Arial"/>
              <a:buChar char="•"/>
            </a:pPr>
            <a:r>
              <a:rPr lang="en-US" sz="2600">
                <a:solidFill>
                  <a:schemeClr val="dk1"/>
                </a:solidFill>
                <a:latin typeface="Calibri"/>
                <a:ea typeface="Calibri"/>
                <a:cs typeface="Calibri"/>
                <a:sym typeface="Calibri"/>
              </a:rPr>
              <a:t>iSOSY lessons with curriculum-based assessments include life skills lessons, personal wellness lessons, reading and math lessons, some of the English lessons, and others that are in development.</a:t>
            </a:r>
            <a:endParaRPr/>
          </a:p>
          <a:p>
            <a:pPr marL="457200" marR="0" lvl="0" indent="-457200" algn="l" rtl="0">
              <a:lnSpc>
                <a:spcPct val="90000"/>
              </a:lnSpc>
              <a:spcBef>
                <a:spcPts val="1000"/>
              </a:spcBef>
              <a:spcAft>
                <a:spcPts val="0"/>
              </a:spcAft>
              <a:buClr>
                <a:schemeClr val="dk1"/>
              </a:buClr>
              <a:buSzPts val="2600"/>
              <a:buFont typeface="Arial"/>
              <a:buChar char="•"/>
            </a:pPr>
            <a:r>
              <a:rPr lang="en-US" sz="2600">
                <a:solidFill>
                  <a:schemeClr val="dk1"/>
                </a:solidFill>
                <a:latin typeface="Calibri"/>
                <a:ea typeface="Calibri"/>
                <a:cs typeface="Calibri"/>
                <a:sym typeface="Calibri"/>
              </a:rPr>
              <a:t>TST and evaluator will work on a glossary of terms and local data collection tools.</a:t>
            </a:r>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735"/>
        <p:cNvGrpSpPr/>
        <p:nvPr/>
      </p:nvGrpSpPr>
      <p:grpSpPr>
        <a:xfrm>
          <a:off x="0" y="0"/>
          <a:ext cx="0" cy="0"/>
          <a:chOff x="0" y="0"/>
          <a:chExt cx="0" cy="0"/>
        </a:xfrm>
      </p:grpSpPr>
      <p:sp>
        <p:nvSpPr>
          <p:cNvPr id="736" name="Google Shape;736;p61"/>
          <p:cNvSpPr txBox="1">
            <a:spLocks noGrp="1"/>
          </p:cNvSpPr>
          <p:nvPr>
            <p:ph type="ctrTitle"/>
          </p:nvPr>
        </p:nvSpPr>
        <p:spPr>
          <a:xfrm>
            <a:off x="2464903" y="69573"/>
            <a:ext cx="9144000" cy="1163019"/>
          </a:xfrm>
          <a:prstGeom prst="rect">
            <a:avLst/>
          </a:prstGeom>
          <a:noFill/>
          <a:ln>
            <a:noFill/>
          </a:ln>
        </p:spPr>
        <p:txBody>
          <a:bodyPr spcFirstLastPara="1" wrap="square" lIns="91425" tIns="45700" rIns="91425" bIns="45700" anchor="b" anchorCtr="0">
            <a:normAutofit/>
          </a:bodyPr>
          <a:lstStyle/>
          <a:p>
            <a:pPr marL="0" lvl="0" indent="0" algn="r" rtl="0">
              <a:lnSpc>
                <a:spcPct val="90000"/>
              </a:lnSpc>
              <a:spcBef>
                <a:spcPts val="0"/>
              </a:spcBef>
              <a:spcAft>
                <a:spcPts val="0"/>
              </a:spcAft>
              <a:buClr>
                <a:schemeClr val="dk1"/>
              </a:buClr>
              <a:buSzPts val="6000"/>
              <a:buFont typeface="Calibri"/>
              <a:buNone/>
            </a:pPr>
            <a:r>
              <a:rPr lang="en-US"/>
              <a:t>TST Work Groups</a:t>
            </a:r>
            <a:endParaRPr/>
          </a:p>
        </p:txBody>
      </p:sp>
      <p:pic>
        <p:nvPicPr>
          <p:cNvPr id="737" name="Google Shape;737;p61" descr="A picture containing drawing&#10;&#10;Description automatically generated"/>
          <p:cNvPicPr preferRelativeResize="0"/>
          <p:nvPr/>
        </p:nvPicPr>
        <p:blipFill rotWithShape="1">
          <a:blip r:embed="rId3">
            <a:alphaModFix/>
          </a:blip>
          <a:srcRect/>
          <a:stretch/>
        </p:blipFill>
        <p:spPr>
          <a:xfrm>
            <a:off x="496957" y="347871"/>
            <a:ext cx="2433249" cy="746490"/>
          </a:xfrm>
          <a:prstGeom prst="rect">
            <a:avLst/>
          </a:prstGeom>
          <a:noFill/>
          <a:ln>
            <a:noFill/>
          </a:ln>
        </p:spPr>
      </p:pic>
      <p:sp>
        <p:nvSpPr>
          <p:cNvPr id="738" name="Google Shape;738;p61"/>
          <p:cNvSpPr txBox="1"/>
          <p:nvPr/>
        </p:nvSpPr>
        <p:spPr>
          <a:xfrm>
            <a:off x="487017" y="6248400"/>
            <a:ext cx="11390244" cy="381000"/>
          </a:xfrm>
          <a:prstGeom prst="rect">
            <a:avLst/>
          </a:prstGeom>
          <a:solidFill>
            <a:srgbClr val="009051"/>
          </a:solidFill>
          <a:ln w="12700" cap="flat" cmpd="sng">
            <a:solidFill>
              <a:schemeClr val="accent3"/>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chemeClr val="lt1"/>
                </a:solidFill>
                <a:latin typeface="Calibri"/>
                <a:ea typeface="Calibri"/>
                <a:cs typeface="Calibri"/>
                <a:sym typeface="Calibri"/>
              </a:rPr>
              <a:t>www.osymigrant.org</a:t>
            </a:r>
            <a:endParaRPr/>
          </a:p>
        </p:txBody>
      </p:sp>
      <p:cxnSp>
        <p:nvCxnSpPr>
          <p:cNvPr id="739" name="Google Shape;739;p61"/>
          <p:cNvCxnSpPr/>
          <p:nvPr/>
        </p:nvCxnSpPr>
        <p:spPr>
          <a:xfrm>
            <a:off x="487017" y="1232593"/>
            <a:ext cx="11121886" cy="0"/>
          </a:xfrm>
          <a:prstGeom prst="straightConnector1">
            <a:avLst/>
          </a:prstGeom>
          <a:noFill/>
          <a:ln w="19050" cap="flat" cmpd="sng">
            <a:solidFill>
              <a:srgbClr val="009051"/>
            </a:solidFill>
            <a:prstDash val="solid"/>
            <a:miter lim="800000"/>
            <a:headEnd type="none" w="sm" len="sm"/>
            <a:tailEnd type="none" w="sm" len="sm"/>
          </a:ln>
        </p:spPr>
      </p:cxnSp>
      <p:sp>
        <p:nvSpPr>
          <p:cNvPr id="740" name="Google Shape;740;p61"/>
          <p:cNvSpPr txBox="1"/>
          <p:nvPr/>
        </p:nvSpPr>
        <p:spPr>
          <a:xfrm>
            <a:off x="487017" y="1364338"/>
            <a:ext cx="11121886" cy="881906"/>
          </a:xfrm>
          <a:prstGeom prst="rect">
            <a:avLst/>
          </a:prstGeom>
          <a:noFill/>
          <a:ln>
            <a:noFill/>
          </a:ln>
        </p:spPr>
        <p:txBody>
          <a:bodyPr spcFirstLastPara="1" wrap="square" lIns="91425" tIns="45700" rIns="91425" bIns="45700" anchor="b" anchorCtr="0">
            <a:normAutofit/>
          </a:bodyPr>
          <a:lstStyle/>
          <a:p>
            <a:pPr marL="0" marR="0" lvl="0" indent="0" algn="ctr" rtl="0">
              <a:lnSpc>
                <a:spcPct val="80000"/>
              </a:lnSpc>
              <a:spcBef>
                <a:spcPts val="0"/>
              </a:spcBef>
              <a:spcAft>
                <a:spcPts val="0"/>
              </a:spcAft>
              <a:buClr>
                <a:schemeClr val="dk1"/>
              </a:buClr>
              <a:buSzPts val="6000"/>
              <a:buFont typeface="Calibri"/>
              <a:buNone/>
            </a:pPr>
            <a:r>
              <a:rPr lang="en-US" sz="6000" u="sng">
                <a:solidFill>
                  <a:schemeClr val="dk1"/>
                </a:solidFill>
                <a:latin typeface="Calibri"/>
                <a:ea typeface="Calibri"/>
                <a:cs typeface="Calibri"/>
                <a:sym typeface="Calibri"/>
              </a:rPr>
              <a:t>Professional Learning</a:t>
            </a:r>
            <a:endParaRPr sz="6000">
              <a:latin typeface="Calibri"/>
              <a:ea typeface="Calibri"/>
              <a:cs typeface="Calibri"/>
              <a:sym typeface="Calibri"/>
            </a:endParaRPr>
          </a:p>
        </p:txBody>
      </p:sp>
      <p:sp>
        <p:nvSpPr>
          <p:cNvPr id="741" name="Google Shape;741;p61"/>
          <p:cNvSpPr txBox="1"/>
          <p:nvPr/>
        </p:nvSpPr>
        <p:spPr>
          <a:xfrm>
            <a:off x="508551" y="2246244"/>
            <a:ext cx="4134679" cy="881906"/>
          </a:xfrm>
          <a:prstGeom prst="rect">
            <a:avLst/>
          </a:prstGeom>
          <a:noFill/>
          <a:ln>
            <a:noFill/>
          </a:ln>
        </p:spPr>
        <p:txBody>
          <a:bodyPr spcFirstLastPara="1" wrap="square" lIns="91425" tIns="45700" rIns="91425" bIns="45700" anchor="b" anchorCtr="0">
            <a:normAutofit/>
          </a:bodyPr>
          <a:lstStyle/>
          <a:p>
            <a:pPr marL="0" marR="0" lvl="0" indent="0" algn="ctr" rtl="0">
              <a:lnSpc>
                <a:spcPct val="80000"/>
              </a:lnSpc>
              <a:spcBef>
                <a:spcPts val="0"/>
              </a:spcBef>
              <a:spcAft>
                <a:spcPts val="0"/>
              </a:spcAft>
              <a:buClr>
                <a:schemeClr val="dk1"/>
              </a:buClr>
              <a:buSzPts val="6000"/>
              <a:buFont typeface="Calibri"/>
              <a:buNone/>
            </a:pPr>
            <a:r>
              <a:rPr lang="en-US" sz="6000">
                <a:solidFill>
                  <a:schemeClr val="dk1"/>
                </a:solidFill>
                <a:latin typeface="Calibri"/>
                <a:ea typeface="Calibri"/>
                <a:cs typeface="Calibri"/>
                <a:sym typeface="Calibri"/>
              </a:rPr>
              <a:t>Members:</a:t>
            </a:r>
            <a:endParaRPr/>
          </a:p>
        </p:txBody>
      </p:sp>
      <p:sp>
        <p:nvSpPr>
          <p:cNvPr id="742" name="Google Shape;742;p61"/>
          <p:cNvSpPr txBox="1"/>
          <p:nvPr/>
        </p:nvSpPr>
        <p:spPr>
          <a:xfrm>
            <a:off x="5302528" y="2377988"/>
            <a:ext cx="6264961" cy="2233769"/>
          </a:xfrm>
          <a:prstGeom prst="rect">
            <a:avLst/>
          </a:prstGeom>
          <a:noFill/>
          <a:ln>
            <a:noFill/>
          </a:ln>
        </p:spPr>
        <p:txBody>
          <a:bodyPr spcFirstLastPara="1" wrap="square" lIns="91425" tIns="45700" rIns="91425" bIns="45700" anchor="b" anchorCtr="0">
            <a:normAutofit/>
          </a:bodyPr>
          <a:lstStyle/>
          <a:p>
            <a:pPr marL="0" marR="0" lvl="0" indent="0" algn="l" rtl="0">
              <a:lnSpc>
                <a:spcPct val="90000"/>
              </a:lnSpc>
              <a:spcBef>
                <a:spcPts val="0"/>
              </a:spcBef>
              <a:spcAft>
                <a:spcPts val="0"/>
              </a:spcAft>
              <a:buClr>
                <a:schemeClr val="dk1"/>
              </a:buClr>
              <a:buSzPts val="2200"/>
              <a:buFont typeface="Calibri"/>
              <a:buNone/>
            </a:pPr>
            <a:r>
              <a:rPr lang="en-US" sz="2200" b="1">
                <a:solidFill>
                  <a:schemeClr val="dk1"/>
                </a:solidFill>
                <a:latin typeface="Calibri"/>
                <a:ea typeface="Calibri"/>
                <a:cs typeface="Calibri"/>
                <a:sym typeface="Calibri"/>
              </a:rPr>
              <a:t>FII indicators: 1.16</a:t>
            </a:r>
            <a:endParaRPr sz="2200">
              <a:solidFill>
                <a:schemeClr val="dk1"/>
              </a:solidFill>
              <a:latin typeface="Calibri"/>
              <a:ea typeface="Calibri"/>
              <a:cs typeface="Calibri"/>
              <a:sym typeface="Calibri"/>
            </a:endParaRPr>
          </a:p>
          <a:p>
            <a:pPr marL="342900" marR="0" lvl="0" indent="-342900" algn="l" rtl="0">
              <a:lnSpc>
                <a:spcPct val="90000"/>
              </a:lnSpc>
              <a:spcBef>
                <a:spcPts val="0"/>
              </a:spcBef>
              <a:spcAft>
                <a:spcPts val="0"/>
              </a:spcAft>
              <a:buClr>
                <a:schemeClr val="dk1"/>
              </a:buClr>
              <a:buSzPts val="2200"/>
              <a:buFont typeface="Arial"/>
              <a:buChar char="•"/>
            </a:pPr>
            <a:r>
              <a:rPr lang="en-US" sz="2200" b="1">
                <a:solidFill>
                  <a:schemeClr val="dk1"/>
                </a:solidFill>
                <a:latin typeface="Calibri"/>
                <a:ea typeface="Calibri"/>
                <a:cs typeface="Calibri"/>
                <a:sym typeface="Calibri"/>
              </a:rPr>
              <a:t>1.16</a:t>
            </a:r>
            <a:r>
              <a:rPr lang="en-US" sz="2200">
                <a:solidFill>
                  <a:schemeClr val="dk1"/>
                </a:solidFill>
                <a:latin typeface="Calibri"/>
                <a:ea typeface="Calibri"/>
                <a:cs typeface="Calibri"/>
                <a:sym typeface="Calibri"/>
              </a:rPr>
              <a:t> Develop training materials for distance education (how to use virtual learning tools for students and service providers).</a:t>
            </a:r>
            <a:endParaRPr/>
          </a:p>
          <a:p>
            <a:pPr marL="342900" marR="0" lvl="0" indent="-342900" algn="l" rtl="0">
              <a:lnSpc>
                <a:spcPct val="90000"/>
              </a:lnSpc>
              <a:spcBef>
                <a:spcPts val="0"/>
              </a:spcBef>
              <a:spcAft>
                <a:spcPts val="0"/>
              </a:spcAft>
              <a:buClr>
                <a:schemeClr val="dk1"/>
              </a:buClr>
              <a:buSzPts val="2200"/>
              <a:buFont typeface="Arial"/>
              <a:buChar char="•"/>
            </a:pPr>
            <a:r>
              <a:rPr lang="en-US" sz="2200">
                <a:solidFill>
                  <a:schemeClr val="dk1"/>
                </a:solidFill>
                <a:latin typeface="Calibri"/>
                <a:ea typeface="Calibri"/>
                <a:cs typeface="Calibri"/>
                <a:sym typeface="Calibri"/>
              </a:rPr>
              <a:t>Develop survey on Professional Learning needs and webinar ideas.</a:t>
            </a:r>
            <a:endParaRPr/>
          </a:p>
          <a:p>
            <a:pPr marL="0" marR="0" lvl="0" indent="0" algn="l" rtl="0">
              <a:lnSpc>
                <a:spcPct val="90000"/>
              </a:lnSpc>
              <a:spcBef>
                <a:spcPts val="0"/>
              </a:spcBef>
              <a:spcAft>
                <a:spcPts val="0"/>
              </a:spcAft>
              <a:buClr>
                <a:schemeClr val="dk1"/>
              </a:buClr>
              <a:buSzPts val="2200"/>
              <a:buFont typeface="Calibri"/>
              <a:buNone/>
            </a:pPr>
            <a:endParaRPr sz="2200">
              <a:solidFill>
                <a:schemeClr val="dk1"/>
              </a:solidFill>
              <a:latin typeface="Calibri"/>
              <a:ea typeface="Calibri"/>
              <a:cs typeface="Calibri"/>
              <a:sym typeface="Calibri"/>
            </a:endParaRPr>
          </a:p>
        </p:txBody>
      </p:sp>
      <p:cxnSp>
        <p:nvCxnSpPr>
          <p:cNvPr id="743" name="Google Shape;743;p61"/>
          <p:cNvCxnSpPr/>
          <p:nvPr/>
        </p:nvCxnSpPr>
        <p:spPr>
          <a:xfrm>
            <a:off x="5082209" y="2355574"/>
            <a:ext cx="0" cy="3687629"/>
          </a:xfrm>
          <a:prstGeom prst="straightConnector1">
            <a:avLst/>
          </a:prstGeom>
          <a:noFill/>
          <a:ln w="19050" cap="flat" cmpd="sng">
            <a:solidFill>
              <a:srgbClr val="009051"/>
            </a:solidFill>
            <a:prstDash val="solid"/>
            <a:miter lim="800000"/>
            <a:headEnd type="none" w="sm" len="sm"/>
            <a:tailEnd type="none" w="sm" len="sm"/>
          </a:ln>
        </p:spPr>
      </p:cxnSp>
      <p:sp>
        <p:nvSpPr>
          <p:cNvPr id="744" name="Google Shape;744;p61"/>
          <p:cNvSpPr txBox="1"/>
          <p:nvPr/>
        </p:nvSpPr>
        <p:spPr>
          <a:xfrm>
            <a:off x="508551" y="3146967"/>
            <a:ext cx="4353340" cy="3101431"/>
          </a:xfrm>
          <a:prstGeom prst="rect">
            <a:avLst/>
          </a:prstGeom>
          <a:noFill/>
          <a:ln>
            <a:noFill/>
          </a:ln>
        </p:spPr>
        <p:txBody>
          <a:bodyPr spcFirstLastPara="1" wrap="square" lIns="91425" tIns="45700" rIns="91425" bIns="45700" anchor="b" anchorCtr="0">
            <a:normAutofit/>
          </a:bodyPr>
          <a:lstStyle/>
          <a:p>
            <a:pPr marL="0" marR="0" lvl="0" indent="0" algn="ctr" rtl="0">
              <a:lnSpc>
                <a:spcPct val="80000"/>
              </a:lnSpc>
              <a:spcBef>
                <a:spcPts val="0"/>
              </a:spcBef>
              <a:spcAft>
                <a:spcPts val="0"/>
              </a:spcAft>
              <a:buClr>
                <a:schemeClr val="dk1"/>
              </a:buClr>
              <a:buSzPts val="3000"/>
              <a:buFont typeface="Calibri"/>
              <a:buNone/>
            </a:pPr>
            <a:endParaRPr sz="3000">
              <a:solidFill>
                <a:schemeClr val="dk1"/>
              </a:solidFill>
              <a:latin typeface="Calibri"/>
              <a:ea typeface="Calibri"/>
              <a:cs typeface="Calibri"/>
              <a:sym typeface="Calibri"/>
            </a:endParaRPr>
          </a:p>
          <a:p>
            <a:pPr marL="0" marR="0" lvl="0" indent="0" algn="ctr" rtl="0">
              <a:lnSpc>
                <a:spcPct val="80000"/>
              </a:lnSpc>
              <a:spcBef>
                <a:spcPts val="0"/>
              </a:spcBef>
              <a:spcAft>
                <a:spcPts val="0"/>
              </a:spcAft>
              <a:buClr>
                <a:schemeClr val="dk1"/>
              </a:buClr>
              <a:buSzPts val="3000"/>
              <a:buFont typeface="Calibri"/>
              <a:buNone/>
            </a:pPr>
            <a:endParaRPr sz="3000">
              <a:solidFill>
                <a:schemeClr val="dk1"/>
              </a:solidFill>
              <a:latin typeface="Calibri"/>
              <a:ea typeface="Calibri"/>
              <a:cs typeface="Calibri"/>
              <a:sym typeface="Calibri"/>
            </a:endParaRPr>
          </a:p>
          <a:p>
            <a:pPr marL="0" marR="0" lvl="0" indent="0" algn="ctr" rtl="0">
              <a:lnSpc>
                <a:spcPct val="80000"/>
              </a:lnSpc>
              <a:spcBef>
                <a:spcPts val="0"/>
              </a:spcBef>
              <a:spcAft>
                <a:spcPts val="0"/>
              </a:spcAft>
              <a:buClr>
                <a:schemeClr val="dk1"/>
              </a:buClr>
              <a:buSzPts val="3000"/>
              <a:buFont typeface="Calibri"/>
              <a:buNone/>
            </a:pPr>
            <a:endParaRPr sz="3000">
              <a:solidFill>
                <a:schemeClr val="dk1"/>
              </a:solidFill>
              <a:latin typeface="Calibri"/>
              <a:ea typeface="Calibri"/>
              <a:cs typeface="Calibri"/>
              <a:sym typeface="Calibri"/>
            </a:endParaRPr>
          </a:p>
          <a:p>
            <a:pPr marL="0" marR="0" lvl="0" indent="0" algn="ctr" rtl="0">
              <a:lnSpc>
                <a:spcPct val="80000"/>
              </a:lnSpc>
              <a:spcBef>
                <a:spcPts val="0"/>
              </a:spcBef>
              <a:spcAft>
                <a:spcPts val="0"/>
              </a:spcAft>
              <a:buClr>
                <a:schemeClr val="dk1"/>
              </a:buClr>
              <a:buSzPts val="3000"/>
              <a:buFont typeface="Calibri"/>
              <a:buNone/>
            </a:pPr>
            <a:r>
              <a:rPr lang="en-US" sz="3000">
                <a:solidFill>
                  <a:schemeClr val="dk1"/>
                </a:solidFill>
                <a:latin typeface="Calibri"/>
                <a:ea typeface="Calibri"/>
                <a:cs typeface="Calibri"/>
                <a:sym typeface="Calibri"/>
              </a:rPr>
              <a:t>Sabrina Rivera-Pineda (lead- GA)</a:t>
            </a:r>
            <a:endParaRPr/>
          </a:p>
          <a:p>
            <a:pPr marL="0" marR="0" lvl="0" indent="0" algn="ctr" rtl="0">
              <a:lnSpc>
                <a:spcPct val="80000"/>
              </a:lnSpc>
              <a:spcBef>
                <a:spcPts val="0"/>
              </a:spcBef>
              <a:spcAft>
                <a:spcPts val="0"/>
              </a:spcAft>
              <a:buClr>
                <a:schemeClr val="dk1"/>
              </a:buClr>
              <a:buSzPts val="3000"/>
              <a:buFont typeface="Calibri"/>
              <a:buNone/>
            </a:pPr>
            <a:r>
              <a:rPr lang="en-US" sz="3000">
                <a:solidFill>
                  <a:schemeClr val="dk1"/>
                </a:solidFill>
                <a:latin typeface="Calibri"/>
                <a:ea typeface="Calibri"/>
                <a:cs typeface="Calibri"/>
                <a:sym typeface="Calibri"/>
              </a:rPr>
              <a:t>Odilia Coffta (NY)</a:t>
            </a:r>
            <a:endParaRPr/>
          </a:p>
          <a:p>
            <a:pPr marL="0" marR="0" lvl="0" indent="0" algn="ctr" rtl="0">
              <a:lnSpc>
                <a:spcPct val="80000"/>
              </a:lnSpc>
              <a:spcBef>
                <a:spcPts val="0"/>
              </a:spcBef>
              <a:spcAft>
                <a:spcPts val="0"/>
              </a:spcAft>
              <a:buClr>
                <a:schemeClr val="dk1"/>
              </a:buClr>
              <a:buSzPts val="3000"/>
              <a:buFont typeface="Calibri"/>
              <a:buNone/>
            </a:pPr>
            <a:r>
              <a:rPr lang="en-US" sz="3000">
                <a:solidFill>
                  <a:schemeClr val="dk1"/>
                </a:solidFill>
                <a:latin typeface="Calibri"/>
                <a:ea typeface="Calibri"/>
                <a:cs typeface="Calibri"/>
                <a:sym typeface="Calibri"/>
              </a:rPr>
              <a:t>April Dameron (IA)</a:t>
            </a:r>
            <a:endParaRPr/>
          </a:p>
          <a:p>
            <a:pPr marL="0" marR="0" lvl="0" indent="0" algn="ctr" rtl="0">
              <a:lnSpc>
                <a:spcPct val="80000"/>
              </a:lnSpc>
              <a:spcBef>
                <a:spcPts val="0"/>
              </a:spcBef>
              <a:spcAft>
                <a:spcPts val="0"/>
              </a:spcAft>
              <a:buClr>
                <a:schemeClr val="dk1"/>
              </a:buClr>
              <a:buSzPts val="3000"/>
              <a:buFont typeface="Calibri"/>
              <a:buNone/>
            </a:pPr>
            <a:r>
              <a:rPr lang="en-US" sz="3000">
                <a:solidFill>
                  <a:schemeClr val="dk1"/>
                </a:solidFill>
                <a:latin typeface="Calibri"/>
                <a:ea typeface="Calibri"/>
                <a:cs typeface="Calibri"/>
                <a:sym typeface="Calibri"/>
              </a:rPr>
              <a:t>April Roberts (GA)</a:t>
            </a:r>
            <a:endParaRPr/>
          </a:p>
          <a:p>
            <a:pPr marL="0" marR="0" lvl="0" indent="0" algn="ctr" rtl="0">
              <a:lnSpc>
                <a:spcPct val="80000"/>
              </a:lnSpc>
              <a:spcBef>
                <a:spcPts val="0"/>
              </a:spcBef>
              <a:spcAft>
                <a:spcPts val="0"/>
              </a:spcAft>
              <a:buClr>
                <a:schemeClr val="dk1"/>
              </a:buClr>
              <a:buSzPts val="3000"/>
              <a:buFont typeface="Calibri"/>
              <a:buNone/>
            </a:pPr>
            <a:endParaRPr sz="3000">
              <a:solidFill>
                <a:schemeClr val="dk1"/>
              </a:solidFill>
              <a:latin typeface="Calibri"/>
              <a:ea typeface="Calibri"/>
              <a:cs typeface="Calibri"/>
              <a:sym typeface="Calibri"/>
            </a:endParaRPr>
          </a:p>
          <a:p>
            <a:pPr marL="0" marR="0" lvl="0" indent="0" algn="ctr" rtl="0">
              <a:lnSpc>
                <a:spcPct val="80000"/>
              </a:lnSpc>
              <a:spcBef>
                <a:spcPts val="0"/>
              </a:spcBef>
              <a:spcAft>
                <a:spcPts val="0"/>
              </a:spcAft>
              <a:buClr>
                <a:schemeClr val="dk1"/>
              </a:buClr>
              <a:buSzPts val="6000"/>
              <a:buFont typeface="Calibri"/>
              <a:buNone/>
            </a:pPr>
            <a:endParaRPr sz="6000">
              <a:solidFill>
                <a:schemeClr val="dk1"/>
              </a:solidFill>
              <a:latin typeface="Calibri"/>
              <a:ea typeface="Calibri"/>
              <a:cs typeface="Calibri"/>
              <a:sym typeface="Calibri"/>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748"/>
        <p:cNvGrpSpPr/>
        <p:nvPr/>
      </p:nvGrpSpPr>
      <p:grpSpPr>
        <a:xfrm>
          <a:off x="0" y="0"/>
          <a:ext cx="0" cy="0"/>
          <a:chOff x="0" y="0"/>
          <a:chExt cx="0" cy="0"/>
        </a:xfrm>
      </p:grpSpPr>
      <p:sp>
        <p:nvSpPr>
          <p:cNvPr id="749" name="Google Shape;749;p62"/>
          <p:cNvSpPr txBox="1">
            <a:spLocks noGrp="1"/>
          </p:cNvSpPr>
          <p:nvPr>
            <p:ph type="ctrTitle"/>
          </p:nvPr>
        </p:nvSpPr>
        <p:spPr>
          <a:xfrm>
            <a:off x="2464903" y="69573"/>
            <a:ext cx="9144000" cy="1163019"/>
          </a:xfrm>
          <a:prstGeom prst="rect">
            <a:avLst/>
          </a:prstGeom>
          <a:noFill/>
          <a:ln>
            <a:noFill/>
          </a:ln>
        </p:spPr>
        <p:txBody>
          <a:bodyPr spcFirstLastPara="1" wrap="square" lIns="91425" tIns="45700" rIns="91425" bIns="45700" anchor="b" anchorCtr="0">
            <a:normAutofit/>
          </a:bodyPr>
          <a:lstStyle/>
          <a:p>
            <a:pPr marL="0" lvl="0" indent="0" algn="r" rtl="0">
              <a:lnSpc>
                <a:spcPct val="90000"/>
              </a:lnSpc>
              <a:spcBef>
                <a:spcPts val="0"/>
              </a:spcBef>
              <a:spcAft>
                <a:spcPts val="0"/>
              </a:spcAft>
              <a:buClr>
                <a:schemeClr val="dk1"/>
              </a:buClr>
              <a:buSzPts val="6000"/>
              <a:buFont typeface="Calibri"/>
              <a:buNone/>
            </a:pPr>
            <a:r>
              <a:rPr lang="en-US"/>
              <a:t>TST Work Groups</a:t>
            </a:r>
            <a:endParaRPr/>
          </a:p>
        </p:txBody>
      </p:sp>
      <p:pic>
        <p:nvPicPr>
          <p:cNvPr id="750" name="Google Shape;750;p62" descr="A picture containing drawing&#10;&#10;Description automatically generated"/>
          <p:cNvPicPr preferRelativeResize="0"/>
          <p:nvPr/>
        </p:nvPicPr>
        <p:blipFill rotWithShape="1">
          <a:blip r:embed="rId3">
            <a:alphaModFix/>
          </a:blip>
          <a:srcRect/>
          <a:stretch/>
        </p:blipFill>
        <p:spPr>
          <a:xfrm>
            <a:off x="496957" y="347871"/>
            <a:ext cx="2433249" cy="746490"/>
          </a:xfrm>
          <a:prstGeom prst="rect">
            <a:avLst/>
          </a:prstGeom>
          <a:noFill/>
          <a:ln>
            <a:noFill/>
          </a:ln>
        </p:spPr>
      </p:pic>
      <p:sp>
        <p:nvSpPr>
          <p:cNvPr id="751" name="Google Shape;751;p62"/>
          <p:cNvSpPr txBox="1"/>
          <p:nvPr/>
        </p:nvSpPr>
        <p:spPr>
          <a:xfrm>
            <a:off x="487017" y="6248400"/>
            <a:ext cx="11390244" cy="381000"/>
          </a:xfrm>
          <a:prstGeom prst="rect">
            <a:avLst/>
          </a:prstGeom>
          <a:solidFill>
            <a:srgbClr val="009051"/>
          </a:solidFill>
          <a:ln w="12700" cap="flat" cmpd="sng">
            <a:solidFill>
              <a:schemeClr val="accent3"/>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chemeClr val="lt1"/>
                </a:solidFill>
                <a:latin typeface="Calibri"/>
                <a:ea typeface="Calibri"/>
                <a:cs typeface="Calibri"/>
                <a:sym typeface="Calibri"/>
              </a:rPr>
              <a:t>www.osymigrant.org</a:t>
            </a:r>
            <a:endParaRPr/>
          </a:p>
        </p:txBody>
      </p:sp>
      <p:cxnSp>
        <p:nvCxnSpPr>
          <p:cNvPr id="752" name="Google Shape;752;p62"/>
          <p:cNvCxnSpPr/>
          <p:nvPr/>
        </p:nvCxnSpPr>
        <p:spPr>
          <a:xfrm>
            <a:off x="487017" y="1232593"/>
            <a:ext cx="11121886" cy="0"/>
          </a:xfrm>
          <a:prstGeom prst="straightConnector1">
            <a:avLst/>
          </a:prstGeom>
          <a:noFill/>
          <a:ln w="19050" cap="flat" cmpd="sng">
            <a:solidFill>
              <a:srgbClr val="009051"/>
            </a:solidFill>
            <a:prstDash val="solid"/>
            <a:miter lim="800000"/>
            <a:headEnd type="none" w="sm" len="sm"/>
            <a:tailEnd type="none" w="sm" len="sm"/>
          </a:ln>
        </p:spPr>
      </p:cxnSp>
      <p:sp>
        <p:nvSpPr>
          <p:cNvPr id="753" name="Google Shape;753;p62"/>
          <p:cNvSpPr txBox="1"/>
          <p:nvPr/>
        </p:nvSpPr>
        <p:spPr>
          <a:xfrm>
            <a:off x="487017" y="1364338"/>
            <a:ext cx="11121886" cy="881906"/>
          </a:xfrm>
          <a:prstGeom prst="rect">
            <a:avLst/>
          </a:prstGeom>
          <a:noFill/>
          <a:ln>
            <a:noFill/>
          </a:ln>
        </p:spPr>
        <p:txBody>
          <a:bodyPr spcFirstLastPara="1" wrap="square" lIns="91425" tIns="45700" rIns="91425" bIns="45700" anchor="b" anchorCtr="0">
            <a:normAutofit/>
          </a:bodyPr>
          <a:lstStyle/>
          <a:p>
            <a:pPr marL="0" marR="0" lvl="0" indent="0" algn="ctr" rtl="0">
              <a:lnSpc>
                <a:spcPct val="80000"/>
              </a:lnSpc>
              <a:spcBef>
                <a:spcPts val="0"/>
              </a:spcBef>
              <a:spcAft>
                <a:spcPts val="0"/>
              </a:spcAft>
              <a:buClr>
                <a:schemeClr val="dk1"/>
              </a:buClr>
              <a:buSzPts val="6000"/>
              <a:buFont typeface="Calibri"/>
              <a:buNone/>
            </a:pPr>
            <a:r>
              <a:rPr lang="en-US" sz="6000" u="sng">
                <a:solidFill>
                  <a:schemeClr val="dk1"/>
                </a:solidFill>
                <a:latin typeface="Calibri"/>
                <a:ea typeface="Calibri"/>
                <a:cs typeface="Calibri"/>
                <a:sym typeface="Calibri"/>
              </a:rPr>
              <a:t>Career Awareness and Goal Setting</a:t>
            </a:r>
            <a:endParaRPr/>
          </a:p>
        </p:txBody>
      </p:sp>
      <p:sp>
        <p:nvSpPr>
          <p:cNvPr id="754" name="Google Shape;754;p62"/>
          <p:cNvSpPr txBox="1"/>
          <p:nvPr/>
        </p:nvSpPr>
        <p:spPr>
          <a:xfrm>
            <a:off x="662608" y="2325684"/>
            <a:ext cx="4134679" cy="881906"/>
          </a:xfrm>
          <a:prstGeom prst="rect">
            <a:avLst/>
          </a:prstGeom>
          <a:noFill/>
          <a:ln>
            <a:noFill/>
          </a:ln>
        </p:spPr>
        <p:txBody>
          <a:bodyPr spcFirstLastPara="1" wrap="square" lIns="91425" tIns="45700" rIns="91425" bIns="45700" anchor="b" anchorCtr="0">
            <a:normAutofit/>
          </a:bodyPr>
          <a:lstStyle/>
          <a:p>
            <a:pPr marL="0" marR="0" lvl="0" indent="0" algn="ctr" rtl="0">
              <a:lnSpc>
                <a:spcPct val="80000"/>
              </a:lnSpc>
              <a:spcBef>
                <a:spcPts val="0"/>
              </a:spcBef>
              <a:spcAft>
                <a:spcPts val="0"/>
              </a:spcAft>
              <a:buClr>
                <a:schemeClr val="dk1"/>
              </a:buClr>
              <a:buSzPts val="6000"/>
              <a:buFont typeface="Calibri"/>
              <a:buNone/>
            </a:pPr>
            <a:r>
              <a:rPr lang="en-US" sz="6000">
                <a:solidFill>
                  <a:schemeClr val="dk1"/>
                </a:solidFill>
                <a:latin typeface="Calibri"/>
                <a:ea typeface="Calibri"/>
                <a:cs typeface="Calibri"/>
                <a:sym typeface="Calibri"/>
              </a:rPr>
              <a:t>Members:</a:t>
            </a:r>
            <a:endParaRPr/>
          </a:p>
        </p:txBody>
      </p:sp>
      <p:sp>
        <p:nvSpPr>
          <p:cNvPr id="755" name="Google Shape;755;p62"/>
          <p:cNvSpPr txBox="1"/>
          <p:nvPr/>
        </p:nvSpPr>
        <p:spPr>
          <a:xfrm>
            <a:off x="5302528" y="2377988"/>
            <a:ext cx="6264961" cy="2233769"/>
          </a:xfrm>
          <a:prstGeom prst="rect">
            <a:avLst/>
          </a:prstGeom>
          <a:noFill/>
          <a:ln>
            <a:noFill/>
          </a:ln>
        </p:spPr>
        <p:txBody>
          <a:bodyPr spcFirstLastPara="1" wrap="square" lIns="91425" tIns="45700" rIns="91425" bIns="45700" anchor="b" anchorCtr="0">
            <a:normAutofit/>
          </a:bodyPr>
          <a:lstStyle/>
          <a:p>
            <a:pPr marL="0" marR="0" lvl="0" indent="0" algn="l" rtl="0">
              <a:lnSpc>
                <a:spcPct val="90000"/>
              </a:lnSpc>
              <a:spcBef>
                <a:spcPts val="0"/>
              </a:spcBef>
              <a:spcAft>
                <a:spcPts val="0"/>
              </a:spcAft>
              <a:buClr>
                <a:schemeClr val="dk1"/>
              </a:buClr>
              <a:buSzPts val="2200"/>
              <a:buFont typeface="Calibri"/>
              <a:buNone/>
            </a:pPr>
            <a:r>
              <a:rPr lang="en-US" sz="2200" b="1">
                <a:solidFill>
                  <a:schemeClr val="dk1"/>
                </a:solidFill>
                <a:latin typeface="Calibri"/>
                <a:ea typeface="Calibri"/>
                <a:cs typeface="Calibri"/>
                <a:sym typeface="Calibri"/>
              </a:rPr>
              <a:t>FII indicators: 1.9</a:t>
            </a:r>
            <a:endParaRPr sz="2200">
              <a:solidFill>
                <a:schemeClr val="dk1"/>
              </a:solidFill>
              <a:latin typeface="Calibri"/>
              <a:ea typeface="Calibri"/>
              <a:cs typeface="Calibri"/>
              <a:sym typeface="Calibri"/>
            </a:endParaRPr>
          </a:p>
          <a:p>
            <a:pPr marL="342900" marR="0" lvl="0" indent="-342900" algn="l" rtl="0">
              <a:lnSpc>
                <a:spcPct val="90000"/>
              </a:lnSpc>
              <a:spcBef>
                <a:spcPts val="0"/>
              </a:spcBef>
              <a:spcAft>
                <a:spcPts val="0"/>
              </a:spcAft>
              <a:buClr>
                <a:schemeClr val="dk1"/>
              </a:buClr>
              <a:buSzPts val="2200"/>
              <a:buFont typeface="Arial"/>
              <a:buChar char="•"/>
            </a:pPr>
            <a:r>
              <a:rPr lang="en-US" sz="2200" b="1">
                <a:solidFill>
                  <a:schemeClr val="dk1"/>
                </a:solidFill>
                <a:latin typeface="Calibri"/>
                <a:ea typeface="Calibri"/>
                <a:cs typeface="Calibri"/>
                <a:sym typeface="Calibri"/>
              </a:rPr>
              <a:t>1.9</a:t>
            </a:r>
            <a:r>
              <a:rPr lang="en-US" sz="2200">
                <a:solidFill>
                  <a:schemeClr val="dk1"/>
                </a:solidFill>
                <a:latin typeface="Calibri"/>
                <a:ea typeface="Calibri"/>
                <a:cs typeface="Calibri"/>
                <a:sym typeface="Calibri"/>
              </a:rPr>
              <a:t> Develop goal setting and career awareness materials</a:t>
            </a:r>
            <a:r>
              <a:rPr lang="en-US" sz="2200" b="1">
                <a:solidFill>
                  <a:schemeClr val="dk1"/>
                </a:solidFill>
                <a:latin typeface="Calibri"/>
                <a:ea typeface="Calibri"/>
                <a:cs typeface="Calibri"/>
                <a:sym typeface="Calibri"/>
              </a:rPr>
              <a:t> </a:t>
            </a:r>
            <a:r>
              <a:rPr lang="en-US" sz="2200">
                <a:solidFill>
                  <a:schemeClr val="dk1"/>
                </a:solidFill>
                <a:latin typeface="Calibri"/>
                <a:ea typeface="Calibri"/>
                <a:cs typeface="Calibri"/>
                <a:sym typeface="Calibri"/>
              </a:rPr>
              <a:t>(include materials to assess progress or attainment of lesson objectives).</a:t>
            </a:r>
            <a:endParaRPr/>
          </a:p>
          <a:p>
            <a:pPr marL="0" marR="0" lvl="0" indent="0" algn="l" rtl="0">
              <a:lnSpc>
                <a:spcPct val="90000"/>
              </a:lnSpc>
              <a:spcBef>
                <a:spcPts val="0"/>
              </a:spcBef>
              <a:spcAft>
                <a:spcPts val="0"/>
              </a:spcAft>
              <a:buClr>
                <a:schemeClr val="dk1"/>
              </a:buClr>
              <a:buSzPts val="2200"/>
              <a:buFont typeface="Calibri"/>
              <a:buNone/>
            </a:pPr>
            <a:endParaRPr sz="2200">
              <a:solidFill>
                <a:schemeClr val="dk1"/>
              </a:solidFill>
              <a:latin typeface="Calibri"/>
              <a:ea typeface="Calibri"/>
              <a:cs typeface="Calibri"/>
              <a:sym typeface="Calibri"/>
            </a:endParaRPr>
          </a:p>
        </p:txBody>
      </p:sp>
      <p:cxnSp>
        <p:nvCxnSpPr>
          <p:cNvPr id="756" name="Google Shape;756;p62"/>
          <p:cNvCxnSpPr/>
          <p:nvPr/>
        </p:nvCxnSpPr>
        <p:spPr>
          <a:xfrm>
            <a:off x="5082209" y="2355574"/>
            <a:ext cx="0" cy="3687629"/>
          </a:xfrm>
          <a:prstGeom prst="straightConnector1">
            <a:avLst/>
          </a:prstGeom>
          <a:noFill/>
          <a:ln w="19050" cap="flat" cmpd="sng">
            <a:solidFill>
              <a:srgbClr val="009051"/>
            </a:solidFill>
            <a:prstDash val="solid"/>
            <a:miter lim="800000"/>
            <a:headEnd type="none" w="sm" len="sm"/>
            <a:tailEnd type="none" w="sm" len="sm"/>
          </a:ln>
        </p:spPr>
      </p:cxnSp>
      <p:sp>
        <p:nvSpPr>
          <p:cNvPr id="757" name="Google Shape;757;p62"/>
          <p:cNvSpPr txBox="1"/>
          <p:nvPr/>
        </p:nvSpPr>
        <p:spPr>
          <a:xfrm>
            <a:off x="496957" y="3412787"/>
            <a:ext cx="4353300" cy="3101400"/>
          </a:xfrm>
          <a:prstGeom prst="rect">
            <a:avLst/>
          </a:prstGeom>
          <a:noFill/>
          <a:ln>
            <a:noFill/>
          </a:ln>
        </p:spPr>
        <p:txBody>
          <a:bodyPr spcFirstLastPara="1" wrap="square" lIns="91425" tIns="45700" rIns="91425" bIns="45700" anchor="b" anchorCtr="0">
            <a:normAutofit/>
          </a:bodyPr>
          <a:lstStyle/>
          <a:p>
            <a:pPr marL="0" marR="0" lvl="0" indent="0" algn="ctr" rtl="0">
              <a:lnSpc>
                <a:spcPct val="90000"/>
              </a:lnSpc>
              <a:spcBef>
                <a:spcPts val="0"/>
              </a:spcBef>
              <a:spcAft>
                <a:spcPts val="0"/>
              </a:spcAft>
              <a:buClr>
                <a:schemeClr val="dk1"/>
              </a:buClr>
              <a:buSzPts val="3000"/>
              <a:buFont typeface="Calibri"/>
              <a:buNone/>
            </a:pPr>
            <a:r>
              <a:rPr lang="en-US" sz="3000" dirty="0">
                <a:solidFill>
                  <a:schemeClr val="dk1"/>
                </a:solidFill>
                <a:latin typeface="Calibri"/>
                <a:ea typeface="Calibri"/>
                <a:cs typeface="Calibri"/>
                <a:sym typeface="Calibri"/>
              </a:rPr>
              <a:t>Emily Williams (lead- SC)</a:t>
            </a:r>
            <a:endParaRPr dirty="0"/>
          </a:p>
          <a:p>
            <a:pPr marL="0" marR="0" lvl="0" indent="0" algn="ctr" rtl="0">
              <a:lnSpc>
                <a:spcPct val="90000"/>
              </a:lnSpc>
              <a:spcBef>
                <a:spcPts val="0"/>
              </a:spcBef>
              <a:spcAft>
                <a:spcPts val="0"/>
              </a:spcAft>
              <a:buClr>
                <a:schemeClr val="dk1"/>
              </a:buClr>
              <a:buSzPts val="3000"/>
              <a:buFont typeface="Calibri"/>
              <a:buNone/>
            </a:pPr>
            <a:r>
              <a:rPr lang="en-US" sz="3000" dirty="0">
                <a:solidFill>
                  <a:schemeClr val="dk1"/>
                </a:solidFill>
                <a:latin typeface="Calibri"/>
                <a:ea typeface="Calibri"/>
                <a:cs typeface="Calibri"/>
                <a:sym typeface="Calibri"/>
              </a:rPr>
              <a:t>Joyce Bishop (AL)</a:t>
            </a:r>
            <a:endParaRPr dirty="0"/>
          </a:p>
          <a:p>
            <a:pPr marL="0" marR="0" lvl="0" indent="0" algn="ctr" rtl="0">
              <a:lnSpc>
                <a:spcPct val="90000"/>
              </a:lnSpc>
              <a:spcBef>
                <a:spcPts val="0"/>
              </a:spcBef>
              <a:spcAft>
                <a:spcPts val="0"/>
              </a:spcAft>
              <a:buClr>
                <a:schemeClr val="dk1"/>
              </a:buClr>
              <a:buSzPts val="3000"/>
              <a:buFont typeface="Calibri"/>
              <a:buNone/>
            </a:pPr>
            <a:r>
              <a:rPr lang="en-US" sz="3000" dirty="0" err="1">
                <a:solidFill>
                  <a:schemeClr val="dk1"/>
                </a:solidFill>
                <a:latin typeface="Calibri"/>
                <a:ea typeface="Calibri"/>
                <a:cs typeface="Calibri"/>
                <a:sym typeface="Calibri"/>
              </a:rPr>
              <a:t>Shantella</a:t>
            </a:r>
            <a:r>
              <a:rPr lang="en-US" sz="3000" dirty="0">
                <a:solidFill>
                  <a:schemeClr val="dk1"/>
                </a:solidFill>
                <a:latin typeface="Calibri"/>
                <a:ea typeface="Calibri"/>
                <a:cs typeface="Calibri"/>
                <a:sym typeface="Calibri"/>
              </a:rPr>
              <a:t> Singleton (PA)</a:t>
            </a:r>
            <a:endParaRPr dirty="0"/>
          </a:p>
          <a:p>
            <a:pPr marL="0" marR="0" lvl="0" indent="0" algn="ctr" rtl="0">
              <a:lnSpc>
                <a:spcPct val="90000"/>
              </a:lnSpc>
              <a:spcBef>
                <a:spcPts val="0"/>
              </a:spcBef>
              <a:spcAft>
                <a:spcPts val="0"/>
              </a:spcAft>
              <a:buClr>
                <a:schemeClr val="dk1"/>
              </a:buClr>
              <a:buSzPts val="3000"/>
              <a:buFont typeface="Calibri"/>
              <a:buNone/>
            </a:pPr>
            <a:r>
              <a:rPr lang="en-US" sz="3000" dirty="0">
                <a:solidFill>
                  <a:schemeClr val="dk1"/>
                </a:solidFill>
                <a:latin typeface="Calibri"/>
                <a:ea typeface="Calibri"/>
                <a:cs typeface="Calibri"/>
                <a:sym typeface="Calibri"/>
              </a:rPr>
              <a:t>Mary </a:t>
            </a:r>
            <a:r>
              <a:rPr lang="en-US" sz="3000" dirty="0" err="1">
                <a:solidFill>
                  <a:schemeClr val="dk1"/>
                </a:solidFill>
                <a:latin typeface="Calibri"/>
                <a:ea typeface="Calibri"/>
                <a:cs typeface="Calibri"/>
                <a:sym typeface="Calibri"/>
              </a:rPr>
              <a:t>Speyrer</a:t>
            </a:r>
            <a:r>
              <a:rPr lang="en-US" sz="3000" dirty="0">
                <a:solidFill>
                  <a:schemeClr val="dk1"/>
                </a:solidFill>
                <a:latin typeface="Calibri"/>
                <a:ea typeface="Calibri"/>
                <a:cs typeface="Calibri"/>
                <a:sym typeface="Calibri"/>
              </a:rPr>
              <a:t> (LA)</a:t>
            </a:r>
            <a:endParaRPr dirty="0"/>
          </a:p>
          <a:p>
            <a:pPr marL="0" marR="0" lvl="0" indent="0" algn="ctr" rtl="0">
              <a:lnSpc>
                <a:spcPct val="90000"/>
              </a:lnSpc>
              <a:spcBef>
                <a:spcPts val="0"/>
              </a:spcBef>
              <a:spcAft>
                <a:spcPts val="0"/>
              </a:spcAft>
              <a:buClr>
                <a:schemeClr val="dk1"/>
              </a:buClr>
              <a:buSzPts val="3000"/>
              <a:buFont typeface="Calibri"/>
              <a:buNone/>
            </a:pPr>
            <a:r>
              <a:rPr lang="en-US" sz="3000" dirty="0">
                <a:solidFill>
                  <a:schemeClr val="dk1"/>
                </a:solidFill>
                <a:latin typeface="Calibri"/>
                <a:ea typeface="Calibri"/>
                <a:cs typeface="Calibri"/>
                <a:sym typeface="Calibri"/>
              </a:rPr>
              <a:t>Merriam Massey (AZ)</a:t>
            </a:r>
          </a:p>
          <a:p>
            <a:pPr marL="0" marR="0" lvl="0" indent="0" algn="ctr" rtl="0">
              <a:lnSpc>
                <a:spcPct val="90000"/>
              </a:lnSpc>
              <a:spcBef>
                <a:spcPts val="0"/>
              </a:spcBef>
              <a:spcAft>
                <a:spcPts val="0"/>
              </a:spcAft>
              <a:buClr>
                <a:schemeClr val="dk1"/>
              </a:buClr>
              <a:buSzPts val="3000"/>
              <a:buFont typeface="Calibri"/>
              <a:buNone/>
            </a:pPr>
            <a:r>
              <a:rPr lang="en-US" sz="3000" dirty="0" err="1">
                <a:solidFill>
                  <a:schemeClr val="dk1"/>
                </a:solidFill>
                <a:latin typeface="Calibri"/>
                <a:cs typeface="Calibri"/>
                <a:sym typeface="Calibri"/>
              </a:rPr>
              <a:t>Lizy</a:t>
            </a:r>
            <a:r>
              <a:rPr lang="en-US" sz="3000" dirty="0">
                <a:solidFill>
                  <a:schemeClr val="dk1"/>
                </a:solidFill>
                <a:latin typeface="Calibri"/>
                <a:cs typeface="Calibri"/>
                <a:sym typeface="Calibri"/>
              </a:rPr>
              <a:t> Garcia Ramirez (IL)</a:t>
            </a:r>
            <a:endParaRPr dirty="0"/>
          </a:p>
          <a:p>
            <a:pPr marL="0" marR="0" lvl="0" indent="0" algn="ctr" rtl="0">
              <a:lnSpc>
                <a:spcPct val="90000"/>
              </a:lnSpc>
              <a:spcBef>
                <a:spcPts val="0"/>
              </a:spcBef>
              <a:spcAft>
                <a:spcPts val="0"/>
              </a:spcAft>
              <a:buClr>
                <a:schemeClr val="dk1"/>
              </a:buClr>
              <a:buSzPts val="6000"/>
              <a:buFont typeface="Calibri"/>
              <a:buNone/>
            </a:pPr>
            <a:endParaRPr sz="6000" dirty="0">
              <a:solidFill>
                <a:schemeClr val="dk1"/>
              </a:solidFill>
              <a:latin typeface="Calibri"/>
              <a:ea typeface="Calibri"/>
              <a:cs typeface="Calibri"/>
              <a:sym typeface="Calibri"/>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761"/>
        <p:cNvGrpSpPr/>
        <p:nvPr/>
      </p:nvGrpSpPr>
      <p:grpSpPr>
        <a:xfrm>
          <a:off x="0" y="0"/>
          <a:ext cx="0" cy="0"/>
          <a:chOff x="0" y="0"/>
          <a:chExt cx="0" cy="0"/>
        </a:xfrm>
      </p:grpSpPr>
      <p:sp>
        <p:nvSpPr>
          <p:cNvPr id="762" name="Google Shape;762;p63"/>
          <p:cNvSpPr txBox="1">
            <a:spLocks noGrp="1"/>
          </p:cNvSpPr>
          <p:nvPr>
            <p:ph type="ctrTitle"/>
          </p:nvPr>
        </p:nvSpPr>
        <p:spPr>
          <a:xfrm>
            <a:off x="2464903" y="69573"/>
            <a:ext cx="9144000" cy="1163019"/>
          </a:xfrm>
          <a:prstGeom prst="rect">
            <a:avLst/>
          </a:prstGeom>
          <a:noFill/>
          <a:ln>
            <a:noFill/>
          </a:ln>
        </p:spPr>
        <p:txBody>
          <a:bodyPr spcFirstLastPara="1" wrap="square" lIns="91425" tIns="45700" rIns="91425" bIns="45700" anchor="b" anchorCtr="0">
            <a:normAutofit/>
          </a:bodyPr>
          <a:lstStyle/>
          <a:p>
            <a:pPr marL="0" lvl="0" indent="0" algn="r" rtl="0">
              <a:lnSpc>
                <a:spcPct val="90000"/>
              </a:lnSpc>
              <a:spcBef>
                <a:spcPts val="0"/>
              </a:spcBef>
              <a:spcAft>
                <a:spcPts val="0"/>
              </a:spcAft>
              <a:buClr>
                <a:schemeClr val="dk1"/>
              </a:buClr>
              <a:buSzPts val="6000"/>
              <a:buFont typeface="Calibri"/>
              <a:buNone/>
            </a:pPr>
            <a:r>
              <a:rPr lang="en-US"/>
              <a:t>TST Work Groups</a:t>
            </a:r>
            <a:endParaRPr/>
          </a:p>
        </p:txBody>
      </p:sp>
      <p:pic>
        <p:nvPicPr>
          <p:cNvPr id="763" name="Google Shape;763;p63" descr="A picture containing drawing&#10;&#10;Description automatically generated"/>
          <p:cNvPicPr preferRelativeResize="0"/>
          <p:nvPr/>
        </p:nvPicPr>
        <p:blipFill rotWithShape="1">
          <a:blip r:embed="rId3">
            <a:alphaModFix/>
          </a:blip>
          <a:srcRect/>
          <a:stretch/>
        </p:blipFill>
        <p:spPr>
          <a:xfrm>
            <a:off x="496957" y="347871"/>
            <a:ext cx="2433249" cy="746490"/>
          </a:xfrm>
          <a:prstGeom prst="rect">
            <a:avLst/>
          </a:prstGeom>
          <a:noFill/>
          <a:ln>
            <a:noFill/>
          </a:ln>
        </p:spPr>
      </p:pic>
      <p:sp>
        <p:nvSpPr>
          <p:cNvPr id="764" name="Google Shape;764;p63"/>
          <p:cNvSpPr txBox="1"/>
          <p:nvPr/>
        </p:nvSpPr>
        <p:spPr>
          <a:xfrm>
            <a:off x="487017" y="6248400"/>
            <a:ext cx="11390244" cy="381000"/>
          </a:xfrm>
          <a:prstGeom prst="rect">
            <a:avLst/>
          </a:prstGeom>
          <a:solidFill>
            <a:srgbClr val="009051"/>
          </a:solidFill>
          <a:ln w="12700" cap="flat" cmpd="sng">
            <a:solidFill>
              <a:schemeClr val="accent3"/>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chemeClr val="lt1"/>
                </a:solidFill>
                <a:latin typeface="Calibri"/>
                <a:ea typeface="Calibri"/>
                <a:cs typeface="Calibri"/>
                <a:sym typeface="Calibri"/>
              </a:rPr>
              <a:t>www.osymigrant.org</a:t>
            </a:r>
            <a:endParaRPr/>
          </a:p>
        </p:txBody>
      </p:sp>
      <p:cxnSp>
        <p:nvCxnSpPr>
          <p:cNvPr id="765" name="Google Shape;765;p63"/>
          <p:cNvCxnSpPr/>
          <p:nvPr/>
        </p:nvCxnSpPr>
        <p:spPr>
          <a:xfrm>
            <a:off x="487017" y="1232593"/>
            <a:ext cx="11121886" cy="0"/>
          </a:xfrm>
          <a:prstGeom prst="straightConnector1">
            <a:avLst/>
          </a:prstGeom>
          <a:noFill/>
          <a:ln w="19050" cap="flat" cmpd="sng">
            <a:solidFill>
              <a:srgbClr val="009051"/>
            </a:solidFill>
            <a:prstDash val="solid"/>
            <a:miter lim="800000"/>
            <a:headEnd type="none" w="sm" len="sm"/>
            <a:tailEnd type="none" w="sm" len="sm"/>
          </a:ln>
        </p:spPr>
      </p:cxnSp>
      <p:sp>
        <p:nvSpPr>
          <p:cNvPr id="766" name="Google Shape;766;p63"/>
          <p:cNvSpPr txBox="1"/>
          <p:nvPr/>
        </p:nvSpPr>
        <p:spPr>
          <a:xfrm>
            <a:off x="487017" y="1364338"/>
            <a:ext cx="11121886" cy="881906"/>
          </a:xfrm>
          <a:prstGeom prst="rect">
            <a:avLst/>
          </a:prstGeom>
          <a:noFill/>
          <a:ln>
            <a:noFill/>
          </a:ln>
        </p:spPr>
        <p:txBody>
          <a:bodyPr spcFirstLastPara="1" wrap="square" lIns="91425" tIns="45700" rIns="91425" bIns="45700" anchor="b" anchorCtr="0">
            <a:normAutofit/>
          </a:bodyPr>
          <a:lstStyle/>
          <a:p>
            <a:pPr marL="0" marR="0" lvl="0" indent="0" algn="ctr" rtl="0">
              <a:lnSpc>
                <a:spcPct val="80000"/>
              </a:lnSpc>
              <a:spcBef>
                <a:spcPts val="0"/>
              </a:spcBef>
              <a:spcAft>
                <a:spcPts val="0"/>
              </a:spcAft>
              <a:buClr>
                <a:schemeClr val="dk1"/>
              </a:buClr>
              <a:buSzPts val="6000"/>
              <a:buFont typeface="Calibri"/>
              <a:buNone/>
            </a:pPr>
            <a:r>
              <a:rPr lang="en-US" sz="6000" u="sng">
                <a:solidFill>
                  <a:schemeClr val="dk1"/>
                </a:solidFill>
                <a:latin typeface="Calibri"/>
                <a:ea typeface="Calibri"/>
                <a:cs typeface="Calibri"/>
                <a:sym typeface="Calibri"/>
              </a:rPr>
              <a:t>Personal Wellness</a:t>
            </a:r>
            <a:endParaRPr sz="6000">
              <a:latin typeface="Calibri"/>
              <a:ea typeface="Calibri"/>
              <a:cs typeface="Calibri"/>
              <a:sym typeface="Calibri"/>
            </a:endParaRPr>
          </a:p>
        </p:txBody>
      </p:sp>
      <p:sp>
        <p:nvSpPr>
          <p:cNvPr id="767" name="Google Shape;767;p63"/>
          <p:cNvSpPr txBox="1"/>
          <p:nvPr/>
        </p:nvSpPr>
        <p:spPr>
          <a:xfrm>
            <a:off x="596347" y="2620088"/>
            <a:ext cx="4134679" cy="881906"/>
          </a:xfrm>
          <a:prstGeom prst="rect">
            <a:avLst/>
          </a:prstGeom>
          <a:noFill/>
          <a:ln>
            <a:noFill/>
          </a:ln>
        </p:spPr>
        <p:txBody>
          <a:bodyPr spcFirstLastPara="1" wrap="square" lIns="91425" tIns="45700" rIns="91425" bIns="45700" anchor="b" anchorCtr="0">
            <a:normAutofit/>
          </a:bodyPr>
          <a:lstStyle/>
          <a:p>
            <a:pPr marL="0" marR="0" lvl="0" indent="0" algn="ctr" rtl="0">
              <a:lnSpc>
                <a:spcPct val="80000"/>
              </a:lnSpc>
              <a:spcBef>
                <a:spcPts val="0"/>
              </a:spcBef>
              <a:spcAft>
                <a:spcPts val="0"/>
              </a:spcAft>
              <a:buClr>
                <a:schemeClr val="dk1"/>
              </a:buClr>
              <a:buSzPts val="6000"/>
              <a:buFont typeface="Calibri"/>
              <a:buNone/>
            </a:pPr>
            <a:r>
              <a:rPr lang="en-US" sz="6000">
                <a:solidFill>
                  <a:schemeClr val="dk1"/>
                </a:solidFill>
                <a:latin typeface="Calibri"/>
                <a:ea typeface="Calibri"/>
                <a:cs typeface="Calibri"/>
                <a:sym typeface="Calibri"/>
              </a:rPr>
              <a:t>Members:</a:t>
            </a:r>
            <a:endParaRPr/>
          </a:p>
        </p:txBody>
      </p:sp>
      <p:sp>
        <p:nvSpPr>
          <p:cNvPr id="768" name="Google Shape;768;p63"/>
          <p:cNvSpPr txBox="1"/>
          <p:nvPr/>
        </p:nvSpPr>
        <p:spPr>
          <a:xfrm>
            <a:off x="5302528" y="2377988"/>
            <a:ext cx="6264961" cy="2233769"/>
          </a:xfrm>
          <a:prstGeom prst="rect">
            <a:avLst/>
          </a:prstGeom>
          <a:noFill/>
          <a:ln>
            <a:noFill/>
          </a:ln>
        </p:spPr>
        <p:txBody>
          <a:bodyPr spcFirstLastPara="1" wrap="square" lIns="91425" tIns="45700" rIns="91425" bIns="45700" anchor="b" anchorCtr="0">
            <a:normAutofit/>
          </a:bodyPr>
          <a:lstStyle/>
          <a:p>
            <a:pPr marL="0" marR="0" lvl="0" indent="0" algn="l" rtl="0">
              <a:lnSpc>
                <a:spcPct val="70000"/>
              </a:lnSpc>
              <a:spcBef>
                <a:spcPts val="0"/>
              </a:spcBef>
              <a:spcAft>
                <a:spcPts val="0"/>
              </a:spcAft>
              <a:buClr>
                <a:schemeClr val="dk1"/>
              </a:buClr>
              <a:buSzPts val="2400"/>
              <a:buFont typeface="Calibri"/>
              <a:buNone/>
            </a:pPr>
            <a:r>
              <a:rPr lang="en-US" sz="2400" b="1">
                <a:solidFill>
                  <a:schemeClr val="dk1"/>
                </a:solidFill>
                <a:latin typeface="Calibri"/>
                <a:ea typeface="Calibri"/>
                <a:cs typeface="Calibri"/>
                <a:sym typeface="Calibri"/>
              </a:rPr>
              <a:t>FII indicators: 1.10 and 1.17</a:t>
            </a:r>
            <a:endParaRPr sz="2400">
              <a:solidFill>
                <a:schemeClr val="dk1"/>
              </a:solidFill>
              <a:latin typeface="Calibri"/>
              <a:ea typeface="Calibri"/>
              <a:cs typeface="Calibri"/>
              <a:sym typeface="Calibri"/>
            </a:endParaRPr>
          </a:p>
          <a:p>
            <a:pPr marL="857250" marR="0" lvl="0" indent="-857250" algn="l" rtl="0">
              <a:lnSpc>
                <a:spcPct val="70000"/>
              </a:lnSpc>
              <a:spcBef>
                <a:spcPts val="0"/>
              </a:spcBef>
              <a:spcAft>
                <a:spcPts val="0"/>
              </a:spcAft>
              <a:buClr>
                <a:schemeClr val="dk1"/>
              </a:buClr>
              <a:buSzPts val="2400"/>
              <a:buFont typeface="Arial"/>
              <a:buChar char="•"/>
            </a:pPr>
            <a:r>
              <a:rPr lang="en-US" sz="2400" b="1">
                <a:solidFill>
                  <a:schemeClr val="dk1"/>
                </a:solidFill>
                <a:latin typeface="Calibri"/>
                <a:ea typeface="Calibri"/>
                <a:cs typeface="Calibri"/>
                <a:sym typeface="Calibri"/>
              </a:rPr>
              <a:t>1.10</a:t>
            </a:r>
            <a:r>
              <a:rPr lang="en-US" sz="2400">
                <a:solidFill>
                  <a:schemeClr val="dk1"/>
                </a:solidFill>
                <a:latin typeface="Calibri"/>
                <a:ea typeface="Calibri"/>
                <a:cs typeface="Calibri"/>
                <a:sym typeface="Calibri"/>
              </a:rPr>
              <a:t> Develop materials to enhance personal wellness (include materials to assess progress or attainment of lesson objectives).</a:t>
            </a:r>
            <a:endParaRPr/>
          </a:p>
          <a:p>
            <a:pPr marL="857250" marR="0" lvl="0" indent="-857250" algn="l" rtl="0">
              <a:lnSpc>
                <a:spcPct val="70000"/>
              </a:lnSpc>
              <a:spcBef>
                <a:spcPts val="0"/>
              </a:spcBef>
              <a:spcAft>
                <a:spcPts val="0"/>
              </a:spcAft>
              <a:buClr>
                <a:schemeClr val="dk1"/>
              </a:buClr>
              <a:buSzPts val="2400"/>
              <a:buFont typeface="Arial"/>
              <a:buChar char="•"/>
            </a:pPr>
            <a:r>
              <a:rPr lang="en-US" sz="2400" b="1">
                <a:solidFill>
                  <a:schemeClr val="dk1"/>
                </a:solidFill>
                <a:latin typeface="Calibri"/>
                <a:ea typeface="Calibri"/>
                <a:cs typeface="Calibri"/>
                <a:sym typeface="Calibri"/>
              </a:rPr>
              <a:t>1.17</a:t>
            </a:r>
            <a:r>
              <a:rPr lang="en-US" sz="2400">
                <a:solidFill>
                  <a:schemeClr val="dk1"/>
                </a:solidFill>
                <a:latin typeface="Calibri"/>
                <a:ea typeface="Calibri"/>
                <a:cs typeface="Calibri"/>
                <a:sym typeface="Calibri"/>
              </a:rPr>
              <a:t> Develop training materials regarding impact of trauma.</a:t>
            </a:r>
            <a:r>
              <a:rPr lang="en-US" sz="960">
                <a:solidFill>
                  <a:schemeClr val="dk1"/>
                </a:solidFill>
                <a:latin typeface="Calibri"/>
                <a:ea typeface="Calibri"/>
                <a:cs typeface="Calibri"/>
                <a:sym typeface="Calibri"/>
              </a:rPr>
              <a:t> </a:t>
            </a:r>
            <a:endParaRPr sz="880">
              <a:solidFill>
                <a:schemeClr val="dk1"/>
              </a:solidFill>
              <a:latin typeface="Calibri"/>
              <a:ea typeface="Calibri"/>
              <a:cs typeface="Calibri"/>
              <a:sym typeface="Calibri"/>
            </a:endParaRPr>
          </a:p>
        </p:txBody>
      </p:sp>
      <p:cxnSp>
        <p:nvCxnSpPr>
          <p:cNvPr id="769" name="Google Shape;769;p63"/>
          <p:cNvCxnSpPr/>
          <p:nvPr/>
        </p:nvCxnSpPr>
        <p:spPr>
          <a:xfrm>
            <a:off x="5082209" y="2355574"/>
            <a:ext cx="0" cy="3687629"/>
          </a:xfrm>
          <a:prstGeom prst="straightConnector1">
            <a:avLst/>
          </a:prstGeom>
          <a:noFill/>
          <a:ln w="19050" cap="flat" cmpd="sng">
            <a:solidFill>
              <a:srgbClr val="009051"/>
            </a:solidFill>
            <a:prstDash val="solid"/>
            <a:miter lim="800000"/>
            <a:headEnd type="none" w="sm" len="sm"/>
            <a:tailEnd type="none" w="sm" len="sm"/>
          </a:ln>
        </p:spPr>
      </p:cxnSp>
      <p:sp>
        <p:nvSpPr>
          <p:cNvPr id="770" name="Google Shape;770;p63"/>
          <p:cNvSpPr txBox="1"/>
          <p:nvPr/>
        </p:nvSpPr>
        <p:spPr>
          <a:xfrm>
            <a:off x="487016" y="3728938"/>
            <a:ext cx="4353340" cy="2819398"/>
          </a:xfrm>
          <a:prstGeom prst="rect">
            <a:avLst/>
          </a:prstGeom>
          <a:noFill/>
          <a:ln>
            <a:noFill/>
          </a:ln>
        </p:spPr>
        <p:txBody>
          <a:bodyPr spcFirstLastPara="1" wrap="square" lIns="91425" tIns="45700" rIns="91425" bIns="45700" anchor="b" anchorCtr="0">
            <a:normAutofit/>
          </a:bodyPr>
          <a:lstStyle/>
          <a:p>
            <a:pPr marL="0" marR="0" lvl="0" indent="0" algn="ctr" rtl="0">
              <a:lnSpc>
                <a:spcPct val="80000"/>
              </a:lnSpc>
              <a:spcBef>
                <a:spcPts val="0"/>
              </a:spcBef>
              <a:spcAft>
                <a:spcPts val="0"/>
              </a:spcAft>
              <a:buClr>
                <a:schemeClr val="dk1"/>
              </a:buClr>
              <a:buSzPts val="3000"/>
              <a:buFont typeface="Calibri"/>
              <a:buNone/>
            </a:pPr>
            <a:endParaRPr sz="3000" dirty="0">
              <a:solidFill>
                <a:schemeClr val="dk1"/>
              </a:solidFill>
              <a:latin typeface="Calibri"/>
              <a:ea typeface="Calibri"/>
              <a:cs typeface="Calibri"/>
              <a:sym typeface="Calibri"/>
            </a:endParaRPr>
          </a:p>
          <a:p>
            <a:pPr marL="0" marR="0" lvl="0" indent="0" algn="ctr" rtl="0">
              <a:lnSpc>
                <a:spcPct val="80000"/>
              </a:lnSpc>
              <a:spcBef>
                <a:spcPts val="0"/>
              </a:spcBef>
              <a:spcAft>
                <a:spcPts val="0"/>
              </a:spcAft>
              <a:buClr>
                <a:schemeClr val="dk1"/>
              </a:buClr>
              <a:buSzPts val="3000"/>
              <a:buFont typeface="Calibri"/>
              <a:buNone/>
            </a:pPr>
            <a:r>
              <a:rPr lang="en-US" sz="3000" dirty="0">
                <a:solidFill>
                  <a:schemeClr val="dk1"/>
                </a:solidFill>
                <a:latin typeface="Calibri"/>
                <a:ea typeface="Calibri"/>
                <a:cs typeface="Calibri"/>
                <a:sym typeface="Calibri"/>
              </a:rPr>
              <a:t>Lysandra Alexander </a:t>
            </a:r>
            <a:endParaRPr dirty="0"/>
          </a:p>
          <a:p>
            <a:pPr marL="0" marR="0" lvl="0" indent="0" algn="ctr" rtl="0">
              <a:lnSpc>
                <a:spcPct val="80000"/>
              </a:lnSpc>
              <a:spcBef>
                <a:spcPts val="0"/>
              </a:spcBef>
              <a:spcAft>
                <a:spcPts val="0"/>
              </a:spcAft>
              <a:buClr>
                <a:schemeClr val="dk1"/>
              </a:buClr>
              <a:buSzPts val="3000"/>
              <a:buFont typeface="Calibri"/>
              <a:buNone/>
            </a:pPr>
            <a:r>
              <a:rPr lang="en-US" sz="3000" dirty="0">
                <a:solidFill>
                  <a:schemeClr val="dk1"/>
                </a:solidFill>
                <a:latin typeface="Calibri"/>
                <a:ea typeface="Calibri"/>
                <a:cs typeface="Calibri"/>
                <a:sym typeface="Calibri"/>
              </a:rPr>
              <a:t>(lead- PA)</a:t>
            </a:r>
            <a:endParaRPr dirty="0"/>
          </a:p>
          <a:p>
            <a:pPr marL="0" marR="0" lvl="0" indent="0" algn="ctr" rtl="0">
              <a:lnSpc>
                <a:spcPct val="80000"/>
              </a:lnSpc>
              <a:spcBef>
                <a:spcPts val="0"/>
              </a:spcBef>
              <a:spcAft>
                <a:spcPts val="0"/>
              </a:spcAft>
              <a:buClr>
                <a:schemeClr val="dk1"/>
              </a:buClr>
              <a:buSzPts val="3000"/>
              <a:buFont typeface="Calibri"/>
              <a:buNone/>
            </a:pPr>
            <a:r>
              <a:rPr lang="en-US" sz="3000" dirty="0">
                <a:solidFill>
                  <a:schemeClr val="dk1"/>
                </a:solidFill>
                <a:latin typeface="Calibri"/>
                <a:ea typeface="Calibri"/>
                <a:cs typeface="Calibri"/>
                <a:sym typeface="Calibri"/>
              </a:rPr>
              <a:t>Lora Thomas (iSOSY)</a:t>
            </a:r>
            <a:endParaRPr dirty="0"/>
          </a:p>
          <a:p>
            <a:pPr marL="0" marR="0" lvl="0" indent="0" algn="ctr" rtl="0">
              <a:lnSpc>
                <a:spcPct val="80000"/>
              </a:lnSpc>
              <a:spcBef>
                <a:spcPts val="0"/>
              </a:spcBef>
              <a:spcAft>
                <a:spcPts val="0"/>
              </a:spcAft>
              <a:buClr>
                <a:schemeClr val="dk1"/>
              </a:buClr>
              <a:buSzPts val="3000"/>
              <a:buFont typeface="Calibri"/>
              <a:buNone/>
            </a:pPr>
            <a:r>
              <a:rPr lang="en-US" sz="3000" dirty="0">
                <a:solidFill>
                  <a:schemeClr val="dk1"/>
                </a:solidFill>
                <a:latin typeface="Calibri"/>
                <a:ea typeface="Calibri"/>
                <a:cs typeface="Calibri"/>
                <a:sym typeface="Calibri"/>
              </a:rPr>
              <a:t>Susana Das Neves (IL)</a:t>
            </a:r>
            <a:endParaRPr dirty="0"/>
          </a:p>
          <a:p>
            <a:pPr marL="0" marR="0" lvl="0" indent="0" algn="ctr" rtl="0">
              <a:lnSpc>
                <a:spcPct val="80000"/>
              </a:lnSpc>
              <a:spcBef>
                <a:spcPts val="0"/>
              </a:spcBef>
              <a:spcAft>
                <a:spcPts val="0"/>
              </a:spcAft>
              <a:buClr>
                <a:schemeClr val="dk1"/>
              </a:buClr>
              <a:buSzPts val="3000"/>
              <a:buFont typeface="Calibri"/>
              <a:buNone/>
            </a:pPr>
            <a:r>
              <a:rPr lang="en-US" sz="3000" dirty="0">
                <a:solidFill>
                  <a:schemeClr val="dk1"/>
                </a:solidFill>
                <a:latin typeface="Calibri"/>
                <a:ea typeface="Calibri"/>
                <a:cs typeface="Calibri"/>
                <a:sym typeface="Calibri"/>
              </a:rPr>
              <a:t>Valeria Peña (IA)</a:t>
            </a:r>
            <a:endParaRPr dirty="0"/>
          </a:p>
          <a:p>
            <a:pPr marL="0" marR="0" lvl="0" indent="0" algn="ctr" rtl="0">
              <a:lnSpc>
                <a:spcPct val="80000"/>
              </a:lnSpc>
              <a:spcBef>
                <a:spcPts val="0"/>
              </a:spcBef>
              <a:spcAft>
                <a:spcPts val="0"/>
              </a:spcAft>
              <a:buClr>
                <a:schemeClr val="dk1"/>
              </a:buClr>
              <a:buSzPts val="6000"/>
              <a:buFont typeface="Calibri"/>
              <a:buNone/>
            </a:pPr>
            <a:endParaRPr sz="6000" dirty="0">
              <a:solidFill>
                <a:schemeClr val="dk1"/>
              </a:solidFill>
              <a:latin typeface="Calibri"/>
              <a:ea typeface="Calibri"/>
              <a:cs typeface="Calibri"/>
              <a:sym typeface="Calibri"/>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774"/>
        <p:cNvGrpSpPr/>
        <p:nvPr/>
      </p:nvGrpSpPr>
      <p:grpSpPr>
        <a:xfrm>
          <a:off x="0" y="0"/>
          <a:ext cx="0" cy="0"/>
          <a:chOff x="0" y="0"/>
          <a:chExt cx="0" cy="0"/>
        </a:xfrm>
      </p:grpSpPr>
      <p:sp>
        <p:nvSpPr>
          <p:cNvPr id="775" name="Google Shape;775;p64"/>
          <p:cNvSpPr txBox="1">
            <a:spLocks noGrp="1"/>
          </p:cNvSpPr>
          <p:nvPr>
            <p:ph type="ctrTitle"/>
          </p:nvPr>
        </p:nvSpPr>
        <p:spPr>
          <a:xfrm>
            <a:off x="2464903" y="69573"/>
            <a:ext cx="9144000" cy="1163019"/>
          </a:xfrm>
          <a:prstGeom prst="rect">
            <a:avLst/>
          </a:prstGeom>
          <a:noFill/>
          <a:ln>
            <a:noFill/>
          </a:ln>
        </p:spPr>
        <p:txBody>
          <a:bodyPr spcFirstLastPara="1" wrap="square" lIns="91425" tIns="45700" rIns="91425" bIns="45700" anchor="b" anchorCtr="0">
            <a:normAutofit/>
          </a:bodyPr>
          <a:lstStyle/>
          <a:p>
            <a:pPr marL="0" lvl="0" indent="0" algn="r" rtl="0">
              <a:lnSpc>
                <a:spcPct val="90000"/>
              </a:lnSpc>
              <a:spcBef>
                <a:spcPts val="0"/>
              </a:spcBef>
              <a:spcAft>
                <a:spcPts val="0"/>
              </a:spcAft>
              <a:buClr>
                <a:schemeClr val="dk1"/>
              </a:buClr>
              <a:buSzPts val="6000"/>
              <a:buFont typeface="Calibri"/>
              <a:buNone/>
            </a:pPr>
            <a:r>
              <a:rPr lang="en-US"/>
              <a:t>TST Work Groups</a:t>
            </a:r>
            <a:endParaRPr/>
          </a:p>
        </p:txBody>
      </p:sp>
      <p:pic>
        <p:nvPicPr>
          <p:cNvPr id="776" name="Google Shape;776;p64" descr="A picture containing drawing&#10;&#10;Description automatically generated"/>
          <p:cNvPicPr preferRelativeResize="0"/>
          <p:nvPr/>
        </p:nvPicPr>
        <p:blipFill rotWithShape="1">
          <a:blip r:embed="rId3">
            <a:alphaModFix/>
          </a:blip>
          <a:srcRect/>
          <a:stretch/>
        </p:blipFill>
        <p:spPr>
          <a:xfrm>
            <a:off x="496957" y="347871"/>
            <a:ext cx="2433249" cy="746490"/>
          </a:xfrm>
          <a:prstGeom prst="rect">
            <a:avLst/>
          </a:prstGeom>
          <a:noFill/>
          <a:ln>
            <a:noFill/>
          </a:ln>
        </p:spPr>
      </p:pic>
      <p:sp>
        <p:nvSpPr>
          <p:cNvPr id="777" name="Google Shape;777;p64"/>
          <p:cNvSpPr txBox="1"/>
          <p:nvPr/>
        </p:nvSpPr>
        <p:spPr>
          <a:xfrm>
            <a:off x="487017" y="6248400"/>
            <a:ext cx="11390244" cy="381000"/>
          </a:xfrm>
          <a:prstGeom prst="rect">
            <a:avLst/>
          </a:prstGeom>
          <a:solidFill>
            <a:srgbClr val="009051"/>
          </a:solidFill>
          <a:ln w="12700" cap="flat" cmpd="sng">
            <a:solidFill>
              <a:schemeClr val="accent3"/>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chemeClr val="lt1"/>
                </a:solidFill>
                <a:latin typeface="Calibri"/>
                <a:ea typeface="Calibri"/>
                <a:cs typeface="Calibri"/>
                <a:sym typeface="Calibri"/>
              </a:rPr>
              <a:t>www.osymigrant.org</a:t>
            </a:r>
            <a:endParaRPr/>
          </a:p>
        </p:txBody>
      </p:sp>
      <p:cxnSp>
        <p:nvCxnSpPr>
          <p:cNvPr id="778" name="Google Shape;778;p64"/>
          <p:cNvCxnSpPr/>
          <p:nvPr/>
        </p:nvCxnSpPr>
        <p:spPr>
          <a:xfrm>
            <a:off x="487017" y="1232593"/>
            <a:ext cx="11121886" cy="0"/>
          </a:xfrm>
          <a:prstGeom prst="straightConnector1">
            <a:avLst/>
          </a:prstGeom>
          <a:noFill/>
          <a:ln w="19050" cap="flat" cmpd="sng">
            <a:solidFill>
              <a:srgbClr val="009051"/>
            </a:solidFill>
            <a:prstDash val="solid"/>
            <a:miter lim="800000"/>
            <a:headEnd type="none" w="sm" len="sm"/>
            <a:tailEnd type="none" w="sm" len="sm"/>
          </a:ln>
        </p:spPr>
      </p:cxnSp>
      <p:sp>
        <p:nvSpPr>
          <p:cNvPr id="779" name="Google Shape;779;p64"/>
          <p:cNvSpPr txBox="1"/>
          <p:nvPr/>
        </p:nvSpPr>
        <p:spPr>
          <a:xfrm>
            <a:off x="487017" y="1364338"/>
            <a:ext cx="11121886" cy="881906"/>
          </a:xfrm>
          <a:prstGeom prst="rect">
            <a:avLst/>
          </a:prstGeom>
          <a:noFill/>
          <a:ln>
            <a:noFill/>
          </a:ln>
        </p:spPr>
        <p:txBody>
          <a:bodyPr spcFirstLastPara="1" wrap="square" lIns="91425" tIns="45700" rIns="91425" bIns="45700" anchor="b" anchorCtr="0">
            <a:normAutofit/>
          </a:bodyPr>
          <a:lstStyle/>
          <a:p>
            <a:pPr marL="0" marR="0" lvl="0" indent="0" algn="ctr" rtl="0">
              <a:lnSpc>
                <a:spcPct val="80000"/>
              </a:lnSpc>
              <a:spcBef>
                <a:spcPts val="0"/>
              </a:spcBef>
              <a:spcAft>
                <a:spcPts val="0"/>
              </a:spcAft>
              <a:buClr>
                <a:schemeClr val="dk1"/>
              </a:buClr>
              <a:buSzPts val="6000"/>
              <a:buFont typeface="Calibri"/>
              <a:buNone/>
            </a:pPr>
            <a:r>
              <a:rPr lang="en-US" sz="6000" u="sng">
                <a:solidFill>
                  <a:schemeClr val="dk1"/>
                </a:solidFill>
                <a:latin typeface="Calibri"/>
                <a:ea typeface="Calibri"/>
                <a:cs typeface="Calibri"/>
                <a:sym typeface="Calibri"/>
              </a:rPr>
              <a:t>Technology and Student Portal</a:t>
            </a:r>
            <a:endParaRPr sz="6000">
              <a:latin typeface="Calibri"/>
              <a:ea typeface="Calibri"/>
              <a:cs typeface="Calibri"/>
              <a:sym typeface="Calibri"/>
            </a:endParaRPr>
          </a:p>
        </p:txBody>
      </p:sp>
      <p:sp>
        <p:nvSpPr>
          <p:cNvPr id="780" name="Google Shape;780;p64"/>
          <p:cNvSpPr txBox="1"/>
          <p:nvPr/>
        </p:nvSpPr>
        <p:spPr>
          <a:xfrm>
            <a:off x="596347" y="2620088"/>
            <a:ext cx="4134679" cy="881906"/>
          </a:xfrm>
          <a:prstGeom prst="rect">
            <a:avLst/>
          </a:prstGeom>
          <a:noFill/>
          <a:ln>
            <a:noFill/>
          </a:ln>
        </p:spPr>
        <p:txBody>
          <a:bodyPr spcFirstLastPara="1" wrap="square" lIns="91425" tIns="45700" rIns="91425" bIns="45700" anchor="b" anchorCtr="0">
            <a:normAutofit/>
          </a:bodyPr>
          <a:lstStyle/>
          <a:p>
            <a:pPr marL="0" marR="0" lvl="0" indent="0" algn="ctr" rtl="0">
              <a:lnSpc>
                <a:spcPct val="80000"/>
              </a:lnSpc>
              <a:spcBef>
                <a:spcPts val="0"/>
              </a:spcBef>
              <a:spcAft>
                <a:spcPts val="0"/>
              </a:spcAft>
              <a:buClr>
                <a:schemeClr val="dk1"/>
              </a:buClr>
              <a:buSzPts val="6000"/>
              <a:buFont typeface="Calibri"/>
              <a:buNone/>
            </a:pPr>
            <a:r>
              <a:rPr lang="en-US" sz="6000">
                <a:solidFill>
                  <a:schemeClr val="dk1"/>
                </a:solidFill>
                <a:latin typeface="Calibri"/>
                <a:ea typeface="Calibri"/>
                <a:cs typeface="Calibri"/>
                <a:sym typeface="Calibri"/>
              </a:rPr>
              <a:t>Members:</a:t>
            </a:r>
            <a:endParaRPr/>
          </a:p>
        </p:txBody>
      </p:sp>
      <p:sp>
        <p:nvSpPr>
          <p:cNvPr id="781" name="Google Shape;781;p64"/>
          <p:cNvSpPr txBox="1"/>
          <p:nvPr/>
        </p:nvSpPr>
        <p:spPr>
          <a:xfrm>
            <a:off x="5324063" y="2795148"/>
            <a:ext cx="6264961" cy="2233769"/>
          </a:xfrm>
          <a:prstGeom prst="rect">
            <a:avLst/>
          </a:prstGeom>
          <a:noFill/>
          <a:ln>
            <a:noFill/>
          </a:ln>
        </p:spPr>
        <p:txBody>
          <a:bodyPr spcFirstLastPara="1" wrap="square" lIns="91425" tIns="45700" rIns="91425" bIns="45700" anchor="b" anchorCtr="0">
            <a:normAutofit/>
          </a:bodyPr>
          <a:lstStyle/>
          <a:p>
            <a:pPr marL="0" marR="0" lvl="0" indent="0" algn="l" rtl="0">
              <a:lnSpc>
                <a:spcPct val="70000"/>
              </a:lnSpc>
              <a:spcBef>
                <a:spcPts val="0"/>
              </a:spcBef>
              <a:spcAft>
                <a:spcPts val="0"/>
              </a:spcAft>
              <a:buClr>
                <a:schemeClr val="dk1"/>
              </a:buClr>
              <a:buSzPts val="2400"/>
              <a:buFont typeface="Calibri"/>
              <a:buNone/>
            </a:pPr>
            <a:r>
              <a:rPr lang="en-US" sz="2400" b="1">
                <a:solidFill>
                  <a:schemeClr val="dk1"/>
                </a:solidFill>
                <a:latin typeface="Calibri"/>
                <a:ea typeface="Calibri"/>
                <a:cs typeface="Calibri"/>
                <a:sym typeface="Calibri"/>
              </a:rPr>
              <a:t>FII indicators: 1.11 and 1.12</a:t>
            </a:r>
            <a:endParaRPr sz="2400">
              <a:solidFill>
                <a:schemeClr val="dk1"/>
              </a:solidFill>
              <a:latin typeface="Calibri"/>
              <a:ea typeface="Calibri"/>
              <a:cs typeface="Calibri"/>
              <a:sym typeface="Calibri"/>
            </a:endParaRPr>
          </a:p>
          <a:p>
            <a:pPr marL="857250" marR="0" lvl="0" indent="-857250" algn="l" rtl="0">
              <a:lnSpc>
                <a:spcPct val="70000"/>
              </a:lnSpc>
              <a:spcBef>
                <a:spcPts val="0"/>
              </a:spcBef>
              <a:spcAft>
                <a:spcPts val="0"/>
              </a:spcAft>
              <a:buClr>
                <a:schemeClr val="dk1"/>
              </a:buClr>
              <a:buSzPts val="2400"/>
              <a:buFont typeface="Arial"/>
              <a:buChar char="•"/>
            </a:pPr>
            <a:r>
              <a:rPr lang="en-US" sz="2400" b="1">
                <a:solidFill>
                  <a:schemeClr val="dk1"/>
                </a:solidFill>
                <a:latin typeface="Calibri"/>
                <a:ea typeface="Calibri"/>
                <a:cs typeface="Calibri"/>
                <a:sym typeface="Calibri"/>
              </a:rPr>
              <a:t>1.11</a:t>
            </a:r>
            <a:r>
              <a:rPr lang="en-US" sz="2400">
                <a:solidFill>
                  <a:schemeClr val="dk1"/>
                </a:solidFill>
                <a:latin typeface="Calibri"/>
                <a:ea typeface="Calibri"/>
                <a:cs typeface="Calibri"/>
                <a:sym typeface="Calibri"/>
              </a:rPr>
              <a:t> Plan and design student portal with resources that can be used with and without instructional support and options for synchronous and asynchronous instruction.</a:t>
            </a:r>
            <a:endParaRPr sz="2400">
              <a:solidFill>
                <a:schemeClr val="dk1"/>
              </a:solidFill>
              <a:latin typeface="Calibri"/>
              <a:ea typeface="Calibri"/>
              <a:cs typeface="Calibri"/>
              <a:sym typeface="Calibri"/>
            </a:endParaRPr>
          </a:p>
          <a:p>
            <a:pPr marL="857250" marR="0" lvl="0" indent="-857250" algn="l" rtl="0">
              <a:lnSpc>
                <a:spcPct val="70000"/>
              </a:lnSpc>
              <a:spcBef>
                <a:spcPts val="0"/>
              </a:spcBef>
              <a:spcAft>
                <a:spcPts val="0"/>
              </a:spcAft>
              <a:buClr>
                <a:schemeClr val="dk1"/>
              </a:buClr>
              <a:buSzPts val="2400"/>
              <a:buFont typeface="Arial"/>
              <a:buChar char="•"/>
            </a:pPr>
            <a:r>
              <a:rPr lang="en-US" sz="2400" b="1">
                <a:solidFill>
                  <a:schemeClr val="dk1"/>
                </a:solidFill>
                <a:latin typeface="Calibri"/>
                <a:ea typeface="Calibri"/>
                <a:cs typeface="Calibri"/>
                <a:sym typeface="Calibri"/>
              </a:rPr>
              <a:t>1.12</a:t>
            </a:r>
            <a:r>
              <a:rPr lang="en-US" sz="2400">
                <a:solidFill>
                  <a:schemeClr val="dk1"/>
                </a:solidFill>
                <a:latin typeface="Calibri"/>
                <a:ea typeface="Calibri"/>
                <a:cs typeface="Calibri"/>
                <a:sym typeface="Calibri"/>
              </a:rPr>
              <a:t> Create a plan and processes for transferring Learning Plans state to state.</a:t>
            </a:r>
            <a:endParaRPr sz="2400">
              <a:solidFill>
                <a:schemeClr val="dk1"/>
              </a:solidFill>
              <a:latin typeface="Calibri"/>
              <a:ea typeface="Calibri"/>
              <a:cs typeface="Calibri"/>
              <a:sym typeface="Calibri"/>
            </a:endParaRPr>
          </a:p>
        </p:txBody>
      </p:sp>
      <p:cxnSp>
        <p:nvCxnSpPr>
          <p:cNvPr id="782" name="Google Shape;782;p64"/>
          <p:cNvCxnSpPr/>
          <p:nvPr/>
        </p:nvCxnSpPr>
        <p:spPr>
          <a:xfrm>
            <a:off x="5082209" y="2355574"/>
            <a:ext cx="0" cy="3687629"/>
          </a:xfrm>
          <a:prstGeom prst="straightConnector1">
            <a:avLst/>
          </a:prstGeom>
          <a:noFill/>
          <a:ln w="19050" cap="flat" cmpd="sng">
            <a:solidFill>
              <a:srgbClr val="009051"/>
            </a:solidFill>
            <a:prstDash val="solid"/>
            <a:miter lim="800000"/>
            <a:headEnd type="none" w="sm" len="sm"/>
            <a:tailEnd type="none" w="sm" len="sm"/>
          </a:ln>
        </p:spPr>
      </p:cxnSp>
      <p:sp>
        <p:nvSpPr>
          <p:cNvPr id="783" name="Google Shape;783;p64"/>
          <p:cNvSpPr txBox="1"/>
          <p:nvPr/>
        </p:nvSpPr>
        <p:spPr>
          <a:xfrm>
            <a:off x="496957" y="2680850"/>
            <a:ext cx="4353340" cy="3429317"/>
          </a:xfrm>
          <a:prstGeom prst="rect">
            <a:avLst/>
          </a:prstGeom>
          <a:noFill/>
          <a:ln>
            <a:noFill/>
          </a:ln>
        </p:spPr>
        <p:txBody>
          <a:bodyPr spcFirstLastPara="1" wrap="square" lIns="91425" tIns="45700" rIns="91425" bIns="45700" anchor="b" anchorCtr="0">
            <a:normAutofit/>
          </a:bodyPr>
          <a:lstStyle/>
          <a:p>
            <a:pPr marL="0" marR="0" lvl="0" indent="0" algn="ctr" rtl="0">
              <a:lnSpc>
                <a:spcPct val="70000"/>
              </a:lnSpc>
              <a:spcBef>
                <a:spcPts val="0"/>
              </a:spcBef>
              <a:spcAft>
                <a:spcPts val="0"/>
              </a:spcAft>
              <a:buClr>
                <a:schemeClr val="dk1"/>
              </a:buClr>
              <a:buSzPts val="2550"/>
              <a:buFont typeface="Calibri"/>
              <a:buNone/>
            </a:pPr>
            <a:endParaRPr sz="2550">
              <a:solidFill>
                <a:schemeClr val="dk1"/>
              </a:solidFill>
              <a:latin typeface="Calibri"/>
              <a:ea typeface="Calibri"/>
              <a:cs typeface="Calibri"/>
              <a:sym typeface="Calibri"/>
            </a:endParaRPr>
          </a:p>
          <a:p>
            <a:pPr marL="0" marR="0" lvl="0" indent="0" algn="ctr" rtl="0">
              <a:lnSpc>
                <a:spcPct val="70000"/>
              </a:lnSpc>
              <a:spcBef>
                <a:spcPts val="0"/>
              </a:spcBef>
              <a:spcAft>
                <a:spcPts val="0"/>
              </a:spcAft>
              <a:buClr>
                <a:schemeClr val="dk1"/>
              </a:buClr>
              <a:buSzPts val="2550"/>
              <a:buFont typeface="Calibri"/>
              <a:buNone/>
            </a:pPr>
            <a:endParaRPr sz="2550">
              <a:solidFill>
                <a:schemeClr val="dk1"/>
              </a:solidFill>
              <a:latin typeface="Calibri"/>
              <a:ea typeface="Calibri"/>
              <a:cs typeface="Calibri"/>
              <a:sym typeface="Calibri"/>
            </a:endParaRPr>
          </a:p>
          <a:p>
            <a:pPr marL="0" marR="0" lvl="0" indent="0" algn="ctr" rtl="0">
              <a:lnSpc>
                <a:spcPct val="70000"/>
              </a:lnSpc>
              <a:spcBef>
                <a:spcPts val="0"/>
              </a:spcBef>
              <a:spcAft>
                <a:spcPts val="0"/>
              </a:spcAft>
              <a:buClr>
                <a:schemeClr val="dk1"/>
              </a:buClr>
              <a:buSzPts val="2550"/>
              <a:buFont typeface="Calibri"/>
              <a:buNone/>
            </a:pPr>
            <a:endParaRPr sz="2550">
              <a:solidFill>
                <a:schemeClr val="dk1"/>
              </a:solidFill>
              <a:latin typeface="Calibri"/>
              <a:ea typeface="Calibri"/>
              <a:cs typeface="Calibri"/>
              <a:sym typeface="Calibri"/>
            </a:endParaRPr>
          </a:p>
          <a:p>
            <a:pPr marL="0" marR="0" lvl="0" indent="0" algn="ctr" rtl="0">
              <a:lnSpc>
                <a:spcPct val="70000"/>
              </a:lnSpc>
              <a:spcBef>
                <a:spcPts val="0"/>
              </a:spcBef>
              <a:spcAft>
                <a:spcPts val="0"/>
              </a:spcAft>
              <a:buClr>
                <a:schemeClr val="dk1"/>
              </a:buClr>
              <a:buSzPts val="2550"/>
              <a:buFont typeface="Calibri"/>
              <a:buNone/>
            </a:pPr>
            <a:endParaRPr sz="2550">
              <a:solidFill>
                <a:schemeClr val="dk1"/>
              </a:solidFill>
              <a:latin typeface="Calibri"/>
              <a:ea typeface="Calibri"/>
              <a:cs typeface="Calibri"/>
              <a:sym typeface="Calibri"/>
            </a:endParaRPr>
          </a:p>
          <a:p>
            <a:pPr marL="0" marR="0" lvl="0" indent="0" algn="ctr" rtl="0">
              <a:lnSpc>
                <a:spcPct val="70000"/>
              </a:lnSpc>
              <a:spcBef>
                <a:spcPts val="0"/>
              </a:spcBef>
              <a:spcAft>
                <a:spcPts val="0"/>
              </a:spcAft>
              <a:buClr>
                <a:schemeClr val="dk1"/>
              </a:buClr>
              <a:buSzPts val="2550"/>
              <a:buFont typeface="Calibri"/>
              <a:buNone/>
            </a:pPr>
            <a:endParaRPr sz="2550">
              <a:solidFill>
                <a:schemeClr val="dk1"/>
              </a:solidFill>
              <a:latin typeface="Calibri"/>
              <a:ea typeface="Calibri"/>
              <a:cs typeface="Calibri"/>
              <a:sym typeface="Calibri"/>
            </a:endParaRPr>
          </a:p>
          <a:p>
            <a:pPr marL="0" marR="0" lvl="0" indent="0" algn="ctr" rtl="0">
              <a:lnSpc>
                <a:spcPct val="70000"/>
              </a:lnSpc>
              <a:spcBef>
                <a:spcPts val="0"/>
              </a:spcBef>
              <a:spcAft>
                <a:spcPts val="0"/>
              </a:spcAft>
              <a:buClr>
                <a:schemeClr val="dk1"/>
              </a:buClr>
              <a:buSzPts val="2550"/>
              <a:buFont typeface="Calibri"/>
              <a:buNone/>
            </a:pPr>
            <a:endParaRPr sz="2550">
              <a:solidFill>
                <a:schemeClr val="dk1"/>
              </a:solidFill>
              <a:latin typeface="Calibri"/>
              <a:ea typeface="Calibri"/>
              <a:cs typeface="Calibri"/>
              <a:sym typeface="Calibri"/>
            </a:endParaRPr>
          </a:p>
          <a:p>
            <a:pPr marL="0" marR="0" lvl="0" indent="0" algn="ctr" rtl="0">
              <a:lnSpc>
                <a:spcPct val="70000"/>
              </a:lnSpc>
              <a:spcBef>
                <a:spcPts val="0"/>
              </a:spcBef>
              <a:spcAft>
                <a:spcPts val="0"/>
              </a:spcAft>
              <a:buClr>
                <a:schemeClr val="dk1"/>
              </a:buClr>
              <a:buSzPts val="2550"/>
              <a:buFont typeface="Calibri"/>
              <a:buNone/>
            </a:pPr>
            <a:r>
              <a:rPr lang="en-US" sz="2550">
                <a:solidFill>
                  <a:schemeClr val="dk1"/>
                </a:solidFill>
                <a:latin typeface="Calibri"/>
                <a:ea typeface="Calibri"/>
                <a:cs typeface="Calibri"/>
                <a:sym typeface="Calibri"/>
              </a:rPr>
              <a:t>Travis Williamson (lead - NY)</a:t>
            </a:r>
            <a:endParaRPr/>
          </a:p>
          <a:p>
            <a:pPr marL="0" marR="0" lvl="0" indent="0" algn="ctr" rtl="0">
              <a:lnSpc>
                <a:spcPct val="70000"/>
              </a:lnSpc>
              <a:spcBef>
                <a:spcPts val="0"/>
              </a:spcBef>
              <a:spcAft>
                <a:spcPts val="0"/>
              </a:spcAft>
              <a:buClr>
                <a:schemeClr val="dk1"/>
              </a:buClr>
              <a:buSzPts val="2550"/>
              <a:buFont typeface="Calibri"/>
              <a:buNone/>
            </a:pPr>
            <a:r>
              <a:rPr lang="en-US" sz="2550">
                <a:solidFill>
                  <a:schemeClr val="dk1"/>
                </a:solidFill>
                <a:latin typeface="Calibri"/>
                <a:ea typeface="Calibri"/>
                <a:cs typeface="Calibri"/>
                <a:sym typeface="Calibri"/>
              </a:rPr>
              <a:t>Sarah Braun-Hamilton (VT)</a:t>
            </a:r>
            <a:endParaRPr/>
          </a:p>
          <a:p>
            <a:pPr marL="0" marR="0" lvl="0" indent="0" algn="ctr" rtl="0">
              <a:lnSpc>
                <a:spcPct val="70000"/>
              </a:lnSpc>
              <a:spcBef>
                <a:spcPts val="0"/>
              </a:spcBef>
              <a:spcAft>
                <a:spcPts val="0"/>
              </a:spcAft>
              <a:buClr>
                <a:schemeClr val="dk1"/>
              </a:buClr>
              <a:buSzPts val="2550"/>
              <a:buFont typeface="Calibri"/>
              <a:buNone/>
            </a:pPr>
            <a:r>
              <a:rPr lang="en-US" sz="2550">
                <a:solidFill>
                  <a:schemeClr val="dk1"/>
                </a:solidFill>
                <a:latin typeface="Calibri"/>
                <a:ea typeface="Calibri"/>
                <a:cs typeface="Calibri"/>
                <a:sym typeface="Calibri"/>
              </a:rPr>
              <a:t>Andy Wallace (IN)</a:t>
            </a:r>
            <a:endParaRPr/>
          </a:p>
          <a:p>
            <a:pPr marL="0" marR="0" lvl="0" indent="0" algn="ctr" rtl="0">
              <a:lnSpc>
                <a:spcPct val="70000"/>
              </a:lnSpc>
              <a:spcBef>
                <a:spcPts val="0"/>
              </a:spcBef>
              <a:spcAft>
                <a:spcPts val="0"/>
              </a:spcAft>
              <a:buClr>
                <a:schemeClr val="dk1"/>
              </a:buClr>
              <a:buSzPts val="2550"/>
              <a:buFont typeface="Calibri"/>
              <a:buNone/>
            </a:pPr>
            <a:r>
              <a:rPr lang="en-US" sz="2550">
                <a:solidFill>
                  <a:schemeClr val="dk1"/>
                </a:solidFill>
                <a:latin typeface="Calibri"/>
                <a:ea typeface="Calibri"/>
                <a:cs typeface="Calibri"/>
                <a:sym typeface="Calibri"/>
              </a:rPr>
              <a:t>Michelle Mattson (MI)</a:t>
            </a:r>
            <a:endParaRPr/>
          </a:p>
          <a:p>
            <a:pPr marL="0" marR="0" lvl="0" indent="0" algn="ctr" rtl="0">
              <a:lnSpc>
                <a:spcPct val="70000"/>
              </a:lnSpc>
              <a:spcBef>
                <a:spcPts val="0"/>
              </a:spcBef>
              <a:spcAft>
                <a:spcPts val="0"/>
              </a:spcAft>
              <a:buClr>
                <a:schemeClr val="dk1"/>
              </a:buClr>
              <a:buSzPts val="2550"/>
              <a:buFont typeface="Calibri"/>
              <a:buNone/>
            </a:pPr>
            <a:r>
              <a:rPr lang="en-US" sz="2550">
                <a:solidFill>
                  <a:schemeClr val="dk1"/>
                </a:solidFill>
                <a:latin typeface="Calibri"/>
                <a:ea typeface="Calibri"/>
                <a:cs typeface="Calibri"/>
                <a:sym typeface="Calibri"/>
              </a:rPr>
              <a:t>Emily Salinas (IN)</a:t>
            </a:r>
            <a:endParaRPr/>
          </a:p>
          <a:p>
            <a:pPr marL="0" marR="0" lvl="0" indent="0" algn="ctr" rtl="0">
              <a:lnSpc>
                <a:spcPct val="70000"/>
              </a:lnSpc>
              <a:spcBef>
                <a:spcPts val="0"/>
              </a:spcBef>
              <a:spcAft>
                <a:spcPts val="0"/>
              </a:spcAft>
              <a:buClr>
                <a:schemeClr val="dk1"/>
              </a:buClr>
              <a:buSzPts val="2550"/>
              <a:buFont typeface="Calibri"/>
              <a:buNone/>
            </a:pPr>
            <a:r>
              <a:rPr lang="en-US" sz="2550">
                <a:solidFill>
                  <a:schemeClr val="dk1"/>
                </a:solidFill>
                <a:latin typeface="Calibri"/>
                <a:ea typeface="Calibri"/>
                <a:cs typeface="Calibri"/>
                <a:sym typeface="Calibri"/>
              </a:rPr>
              <a:t>Iggy Campos (NM)</a:t>
            </a:r>
            <a:endParaRPr/>
          </a:p>
          <a:p>
            <a:pPr marL="0" marR="0" lvl="0" indent="0" algn="ctr" rtl="0">
              <a:lnSpc>
                <a:spcPct val="70000"/>
              </a:lnSpc>
              <a:spcBef>
                <a:spcPts val="0"/>
              </a:spcBef>
              <a:spcAft>
                <a:spcPts val="0"/>
              </a:spcAft>
              <a:buClr>
                <a:schemeClr val="dk1"/>
              </a:buClr>
              <a:buSzPts val="2550"/>
              <a:buFont typeface="Calibri"/>
              <a:buNone/>
            </a:pPr>
            <a:endParaRPr sz="2550">
              <a:solidFill>
                <a:schemeClr val="dk1"/>
              </a:solidFill>
              <a:latin typeface="Calibri"/>
              <a:ea typeface="Calibri"/>
              <a:cs typeface="Calibri"/>
              <a:sym typeface="Calibri"/>
            </a:endParaRPr>
          </a:p>
          <a:p>
            <a:pPr marL="0" marR="0" lvl="0" indent="0" algn="ctr" rtl="0">
              <a:lnSpc>
                <a:spcPct val="70000"/>
              </a:lnSpc>
              <a:spcBef>
                <a:spcPts val="0"/>
              </a:spcBef>
              <a:spcAft>
                <a:spcPts val="0"/>
              </a:spcAft>
              <a:buClr>
                <a:schemeClr val="dk1"/>
              </a:buClr>
              <a:buSzPts val="5100"/>
              <a:buFont typeface="Calibri"/>
              <a:buNone/>
            </a:pPr>
            <a:endParaRPr sz="5100">
              <a:solidFill>
                <a:schemeClr val="dk1"/>
              </a:solidFill>
              <a:latin typeface="Calibri"/>
              <a:ea typeface="Calibri"/>
              <a:cs typeface="Calibri"/>
              <a:sym typeface="Calibri"/>
            </a:endParaRPr>
          </a:p>
        </p:txBody>
      </p:sp>
      <p:sp>
        <p:nvSpPr>
          <p:cNvPr id="784" name="Google Shape;784;p64"/>
          <p:cNvSpPr txBox="1"/>
          <p:nvPr/>
        </p:nvSpPr>
        <p:spPr>
          <a:xfrm>
            <a:off x="4805464" y="4601183"/>
            <a:ext cx="18473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788"/>
        <p:cNvGrpSpPr/>
        <p:nvPr/>
      </p:nvGrpSpPr>
      <p:grpSpPr>
        <a:xfrm>
          <a:off x="0" y="0"/>
          <a:ext cx="0" cy="0"/>
          <a:chOff x="0" y="0"/>
          <a:chExt cx="0" cy="0"/>
        </a:xfrm>
      </p:grpSpPr>
      <p:cxnSp>
        <p:nvCxnSpPr>
          <p:cNvPr id="789" name="Google Shape;789;p65"/>
          <p:cNvCxnSpPr/>
          <p:nvPr/>
        </p:nvCxnSpPr>
        <p:spPr>
          <a:xfrm>
            <a:off x="487017" y="1232593"/>
            <a:ext cx="11121886" cy="0"/>
          </a:xfrm>
          <a:prstGeom prst="straightConnector1">
            <a:avLst/>
          </a:prstGeom>
          <a:noFill/>
          <a:ln w="19050" cap="flat" cmpd="sng">
            <a:solidFill>
              <a:srgbClr val="009051"/>
            </a:solidFill>
            <a:prstDash val="solid"/>
            <a:miter lim="800000"/>
            <a:headEnd type="none" w="sm" len="sm"/>
            <a:tailEnd type="none" w="sm" len="sm"/>
          </a:ln>
        </p:spPr>
      </p:cxnSp>
      <p:pic>
        <p:nvPicPr>
          <p:cNvPr id="790" name="Google Shape;790;p65" descr="A picture containing drawing&#10;&#10;Description automatically generated"/>
          <p:cNvPicPr preferRelativeResize="0"/>
          <p:nvPr/>
        </p:nvPicPr>
        <p:blipFill rotWithShape="1">
          <a:blip r:embed="rId3">
            <a:alphaModFix/>
          </a:blip>
          <a:srcRect/>
          <a:stretch/>
        </p:blipFill>
        <p:spPr>
          <a:xfrm>
            <a:off x="496957" y="347871"/>
            <a:ext cx="2433249" cy="746490"/>
          </a:xfrm>
          <a:prstGeom prst="rect">
            <a:avLst/>
          </a:prstGeom>
          <a:noFill/>
          <a:ln>
            <a:noFill/>
          </a:ln>
        </p:spPr>
      </p:pic>
      <p:sp>
        <p:nvSpPr>
          <p:cNvPr id="791" name="Google Shape;791;p65"/>
          <p:cNvSpPr txBox="1"/>
          <p:nvPr/>
        </p:nvSpPr>
        <p:spPr>
          <a:xfrm>
            <a:off x="546650" y="494028"/>
            <a:ext cx="11062253" cy="707886"/>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4000" i="1">
                <a:solidFill>
                  <a:schemeClr val="dk1"/>
                </a:solidFill>
                <a:latin typeface="Calibri"/>
                <a:ea typeface="Calibri"/>
                <a:cs typeface="Calibri"/>
                <a:sym typeface="Calibri"/>
              </a:rPr>
              <a:t>Pathways Breakout Session </a:t>
            </a:r>
            <a:endParaRPr/>
          </a:p>
        </p:txBody>
      </p:sp>
      <p:sp>
        <p:nvSpPr>
          <p:cNvPr id="792" name="Google Shape;792;p65"/>
          <p:cNvSpPr txBox="1"/>
          <p:nvPr/>
        </p:nvSpPr>
        <p:spPr>
          <a:xfrm>
            <a:off x="873050" y="2046375"/>
            <a:ext cx="10265400" cy="34164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a:solidFill>
                  <a:schemeClr val="dk1"/>
                </a:solidFill>
                <a:latin typeface="Calibri"/>
                <a:ea typeface="Calibri"/>
                <a:cs typeface="Calibri"/>
                <a:sym typeface="Calibri"/>
              </a:rPr>
              <a:t>Please note:</a:t>
            </a:r>
            <a:endParaRPr/>
          </a:p>
          <a:p>
            <a:pPr marL="457200" marR="0" lvl="0" indent="-457200" algn="ctr" rtl="0">
              <a:spcBef>
                <a:spcPts val="0"/>
              </a:spcBef>
              <a:spcAft>
                <a:spcPts val="0"/>
              </a:spcAft>
              <a:buClr>
                <a:schemeClr val="dk1"/>
              </a:buClr>
              <a:buSzPts val="2800"/>
              <a:buFont typeface="Arial"/>
              <a:buChar char="•"/>
            </a:pPr>
            <a:r>
              <a:rPr lang="en-US" sz="2800">
                <a:solidFill>
                  <a:schemeClr val="dk1"/>
                </a:solidFill>
                <a:latin typeface="Calibri"/>
                <a:ea typeface="Calibri"/>
                <a:cs typeface="Calibri"/>
                <a:sym typeface="Calibri"/>
              </a:rPr>
              <a:t>All participants should use camera during Discussion Breakouts.</a:t>
            </a:r>
            <a:endParaRPr/>
          </a:p>
          <a:p>
            <a:pPr marL="457200" marR="0" lvl="0" indent="-457200" algn="ctr" rtl="0">
              <a:spcBef>
                <a:spcPts val="0"/>
              </a:spcBef>
              <a:spcAft>
                <a:spcPts val="0"/>
              </a:spcAft>
              <a:buClr>
                <a:schemeClr val="dk1"/>
              </a:buClr>
              <a:buSzPts val="2800"/>
              <a:buFont typeface="Arial"/>
              <a:buChar char="•"/>
            </a:pPr>
            <a:r>
              <a:rPr lang="en-US" sz="2800">
                <a:solidFill>
                  <a:schemeClr val="dk1"/>
                </a:solidFill>
                <a:latin typeface="Calibri"/>
                <a:ea typeface="Calibri"/>
                <a:cs typeface="Calibri"/>
                <a:sym typeface="Calibri"/>
              </a:rPr>
              <a:t>Choose one member to record the group’s answers/ideas on </a:t>
            </a:r>
            <a:endParaRPr sz="2800">
              <a:solidFill>
                <a:schemeClr val="dk1"/>
              </a:solidFill>
              <a:latin typeface="Calibri"/>
              <a:ea typeface="Calibri"/>
              <a:cs typeface="Calibri"/>
              <a:sym typeface="Calibri"/>
            </a:endParaRPr>
          </a:p>
          <a:p>
            <a:pPr marL="457200" marR="0" lvl="0" indent="0" algn="ctr" rtl="0">
              <a:spcBef>
                <a:spcPts val="0"/>
              </a:spcBef>
              <a:spcAft>
                <a:spcPts val="0"/>
              </a:spcAft>
              <a:buNone/>
            </a:pPr>
            <a:r>
              <a:rPr lang="en-US" sz="2800">
                <a:solidFill>
                  <a:schemeClr val="dk1"/>
                </a:solidFill>
                <a:latin typeface="Calibri"/>
                <a:ea typeface="Calibri"/>
                <a:cs typeface="Calibri"/>
                <a:sym typeface="Calibri"/>
              </a:rPr>
              <a:t>the Google Document.</a:t>
            </a:r>
            <a:endParaRPr sz="2800">
              <a:solidFill>
                <a:schemeClr val="dk1"/>
              </a:solidFill>
              <a:latin typeface="Calibri"/>
              <a:ea typeface="Calibri"/>
              <a:cs typeface="Calibri"/>
              <a:sym typeface="Calibri"/>
            </a:endParaRPr>
          </a:p>
          <a:p>
            <a:pPr marL="457200" lvl="0" indent="-406400" algn="ctr" rtl="0">
              <a:spcBef>
                <a:spcPts val="0"/>
              </a:spcBef>
              <a:spcAft>
                <a:spcPts val="0"/>
              </a:spcAft>
              <a:buClr>
                <a:schemeClr val="dk1"/>
              </a:buClr>
              <a:buSzPts val="2800"/>
              <a:buChar char="•"/>
            </a:pPr>
            <a:r>
              <a:rPr lang="en-US" sz="2800">
                <a:solidFill>
                  <a:schemeClr val="dk1"/>
                </a:solidFill>
                <a:latin typeface="Calibri"/>
                <a:ea typeface="Calibri"/>
                <a:cs typeface="Calibri"/>
                <a:sym typeface="Calibri"/>
              </a:rPr>
              <a:t>Consult the list of questions in the Google Drive:</a:t>
            </a:r>
            <a:endParaRPr sz="2800">
              <a:solidFill>
                <a:schemeClr val="dk1"/>
              </a:solidFill>
              <a:latin typeface="Calibri"/>
              <a:ea typeface="Calibri"/>
              <a:cs typeface="Calibri"/>
              <a:sym typeface="Calibri"/>
            </a:endParaRPr>
          </a:p>
          <a:p>
            <a:pPr marL="0" marR="0" lvl="0" indent="0" algn="l" rtl="0">
              <a:spcBef>
                <a:spcPts val="0"/>
              </a:spcBef>
              <a:spcAft>
                <a:spcPts val="0"/>
              </a:spcAft>
              <a:buNone/>
            </a:pPr>
            <a:endParaRPr/>
          </a:p>
          <a:p>
            <a:pPr marL="0" marR="0" lvl="0" indent="0" algn="ctr" rtl="0">
              <a:spcBef>
                <a:spcPts val="0"/>
              </a:spcBef>
              <a:spcAft>
                <a:spcPts val="0"/>
              </a:spcAft>
              <a:buNone/>
            </a:pPr>
            <a:r>
              <a:rPr lang="en-US" sz="2300" i="1">
                <a:solidFill>
                  <a:schemeClr val="dk1"/>
                </a:solidFill>
                <a:latin typeface="Calibri"/>
                <a:ea typeface="Calibri"/>
                <a:cs typeface="Calibri"/>
                <a:sym typeface="Calibri"/>
              </a:rPr>
              <a:t>https://docs.google.com/document/d/1IERpMrD7O3_5R-FxU87-OZ_KnYQlN-oJ8Ep9x2OcIKI/edit?usp=sharing</a:t>
            </a:r>
            <a:endParaRPr sz="1700"/>
          </a:p>
        </p:txBody>
      </p:sp>
      <p:pic>
        <p:nvPicPr>
          <p:cNvPr id="793" name="Google Shape;793;p65"/>
          <p:cNvPicPr preferRelativeResize="0"/>
          <p:nvPr/>
        </p:nvPicPr>
        <p:blipFill rotWithShape="1">
          <a:blip r:embed="rId4">
            <a:alphaModFix amt="20000"/>
          </a:blip>
          <a:srcRect t="8696" b="-11946"/>
          <a:stretch/>
        </p:blipFill>
        <p:spPr>
          <a:xfrm>
            <a:off x="-17536" y="1370838"/>
            <a:ext cx="12190627" cy="6400800"/>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797"/>
        <p:cNvGrpSpPr/>
        <p:nvPr/>
      </p:nvGrpSpPr>
      <p:grpSpPr>
        <a:xfrm>
          <a:off x="0" y="0"/>
          <a:ext cx="0" cy="0"/>
          <a:chOff x="0" y="0"/>
          <a:chExt cx="0" cy="0"/>
        </a:xfrm>
      </p:grpSpPr>
      <p:cxnSp>
        <p:nvCxnSpPr>
          <p:cNvPr id="798" name="Google Shape;798;p66"/>
          <p:cNvCxnSpPr/>
          <p:nvPr/>
        </p:nvCxnSpPr>
        <p:spPr>
          <a:xfrm>
            <a:off x="487017" y="1232593"/>
            <a:ext cx="11121886" cy="0"/>
          </a:xfrm>
          <a:prstGeom prst="straightConnector1">
            <a:avLst/>
          </a:prstGeom>
          <a:noFill/>
          <a:ln w="19050" cap="flat" cmpd="sng">
            <a:solidFill>
              <a:srgbClr val="009051"/>
            </a:solidFill>
            <a:prstDash val="solid"/>
            <a:miter lim="800000"/>
            <a:headEnd type="none" w="sm" len="sm"/>
            <a:tailEnd type="none" w="sm" len="sm"/>
          </a:ln>
        </p:spPr>
      </p:cxnSp>
      <p:pic>
        <p:nvPicPr>
          <p:cNvPr id="799" name="Google Shape;799;p66" descr="A picture containing drawing&#10;&#10;Description automatically generated"/>
          <p:cNvPicPr preferRelativeResize="0"/>
          <p:nvPr/>
        </p:nvPicPr>
        <p:blipFill rotWithShape="1">
          <a:blip r:embed="rId3">
            <a:alphaModFix/>
          </a:blip>
          <a:srcRect/>
          <a:stretch/>
        </p:blipFill>
        <p:spPr>
          <a:xfrm>
            <a:off x="496957" y="347871"/>
            <a:ext cx="2433249" cy="746490"/>
          </a:xfrm>
          <a:prstGeom prst="rect">
            <a:avLst/>
          </a:prstGeom>
          <a:noFill/>
          <a:ln>
            <a:noFill/>
          </a:ln>
        </p:spPr>
      </p:pic>
      <p:sp>
        <p:nvSpPr>
          <p:cNvPr id="800" name="Google Shape;800;p66"/>
          <p:cNvSpPr txBox="1"/>
          <p:nvPr/>
        </p:nvSpPr>
        <p:spPr>
          <a:xfrm>
            <a:off x="546650" y="494028"/>
            <a:ext cx="11062253" cy="707886"/>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4000" i="1">
                <a:solidFill>
                  <a:schemeClr val="dk1"/>
                </a:solidFill>
                <a:latin typeface="Calibri"/>
                <a:ea typeface="Calibri"/>
                <a:cs typeface="Calibri"/>
                <a:sym typeface="Calibri"/>
              </a:rPr>
              <a:t>Pathways Breakout Session </a:t>
            </a:r>
            <a:endParaRPr/>
          </a:p>
        </p:txBody>
      </p:sp>
      <p:pic>
        <p:nvPicPr>
          <p:cNvPr id="801" name="Google Shape;801;p66"/>
          <p:cNvPicPr preferRelativeResize="0"/>
          <p:nvPr/>
        </p:nvPicPr>
        <p:blipFill rotWithShape="1">
          <a:blip r:embed="rId4">
            <a:alphaModFix amt="20000"/>
          </a:blip>
          <a:srcRect t="8696" b="-11946"/>
          <a:stretch/>
        </p:blipFill>
        <p:spPr>
          <a:xfrm>
            <a:off x="1" y="1201913"/>
            <a:ext cx="12190627" cy="6400800"/>
          </a:xfrm>
          <a:prstGeom prst="rect">
            <a:avLst/>
          </a:prstGeom>
          <a:noFill/>
          <a:ln>
            <a:noFill/>
          </a:ln>
        </p:spPr>
      </p:pic>
      <p:sp>
        <p:nvSpPr>
          <p:cNvPr id="802" name="Google Shape;802;p66"/>
          <p:cNvSpPr txBox="1"/>
          <p:nvPr/>
        </p:nvSpPr>
        <p:spPr>
          <a:xfrm>
            <a:off x="564187" y="1094361"/>
            <a:ext cx="11062253" cy="5863103"/>
          </a:xfrm>
          <a:prstGeom prst="rect">
            <a:avLst/>
          </a:prstGeom>
          <a:noFill/>
          <a:ln>
            <a:noFill/>
          </a:ln>
        </p:spPr>
        <p:txBody>
          <a:bodyPr spcFirstLastPara="1" wrap="square" lIns="91425" tIns="45700" rIns="91425" bIns="45700" anchor="t" anchorCtr="0">
            <a:spAutoFit/>
          </a:bodyPr>
          <a:lstStyle/>
          <a:p>
            <a:pPr fontAlgn="base"/>
            <a:endParaRPr lang="en-US" sz="1500" dirty="0"/>
          </a:p>
          <a:p>
            <a:pPr fontAlgn="base"/>
            <a:r>
              <a:rPr lang="en-US" sz="1500" dirty="0"/>
              <a:t>1. What career and/or credentialing programs are available to Secondary Students and Out-of-School Youth in your state (Please specify to whom the programs are targeted)?  Are the types of programs offered based on high wage/economic need in your state? </a:t>
            </a:r>
          </a:p>
          <a:p>
            <a:r>
              <a:rPr lang="en-US" sz="1500" dirty="0"/>
              <a:t> </a:t>
            </a:r>
          </a:p>
          <a:p>
            <a:pPr fontAlgn="base"/>
            <a:r>
              <a:rPr lang="en-US" sz="1500" dirty="0"/>
              <a:t>2. What process do you follow when a student expresses an interest in credential, certification, or vocational programs? Is this a state-wide process with resources available?  If your state/community has a promising program model that would be helpful to share with other MEPs, please let this group know!</a:t>
            </a:r>
          </a:p>
          <a:p>
            <a:pPr fontAlgn="base"/>
            <a:br>
              <a:rPr lang="en-US" sz="1500" dirty="0"/>
            </a:br>
            <a:r>
              <a:rPr lang="en-US" sz="1500" dirty="0"/>
              <a:t>3. What funding sources have you found  for undocumented youth and/or OSY that can be used for career/credentialing programs?</a:t>
            </a:r>
          </a:p>
          <a:p>
            <a:pPr fontAlgn="base"/>
            <a:br>
              <a:rPr lang="en-US" sz="1500" dirty="0"/>
            </a:br>
            <a:r>
              <a:rPr lang="en-US" sz="1500" dirty="0"/>
              <a:t>.4 What  prerequisites into these programs are barriers to OSY and at-risk secondary students from entering career training programs?  Have you found or created materials/programs to address this?</a:t>
            </a:r>
          </a:p>
          <a:p>
            <a:pPr fontAlgn="base"/>
            <a:br>
              <a:rPr lang="en-US" sz="1500" dirty="0"/>
            </a:br>
            <a:r>
              <a:rPr lang="en-US" sz="1500" dirty="0"/>
              <a:t>5. Have there been any community networks established with employers, labor unions, trade/vocational schools and the MEP? Do you have a relationship with career counselors, community agencies, vocational/technical  schools, businesses, labor unions that assist in career/credentialing opportunities?</a:t>
            </a:r>
          </a:p>
          <a:p>
            <a:r>
              <a:rPr lang="en-US" sz="1500" dirty="0"/>
              <a:t> </a:t>
            </a:r>
          </a:p>
          <a:p>
            <a:pPr fontAlgn="base"/>
            <a:r>
              <a:rPr lang="en-US" sz="1500" dirty="0"/>
              <a:t>6. Do you have migratory MS/HS students and/or OSY that express a desire for credential, certificate programs, or career pathways?  What percentage/number would you estimate?</a:t>
            </a:r>
          </a:p>
          <a:p>
            <a:pPr fontAlgn="base"/>
            <a:br>
              <a:rPr lang="en-US" sz="1500" dirty="0"/>
            </a:br>
            <a:r>
              <a:rPr lang="en-US" sz="1500" dirty="0"/>
              <a:t>7. Do you have students that express an interest in one day owning their own business or being their own boss?  Have you connected them with any programming that supports that interest?</a:t>
            </a:r>
          </a:p>
          <a:p>
            <a:pPr marL="0" marR="0" lvl="0" indent="0" algn="ctr" rtl="0">
              <a:spcBef>
                <a:spcPts val="0"/>
              </a:spcBef>
              <a:spcAft>
                <a:spcPts val="0"/>
              </a:spcAft>
              <a:buNone/>
            </a:pPr>
            <a:endParaRPr sz="1500" dirty="0"/>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806"/>
        <p:cNvGrpSpPr/>
        <p:nvPr/>
      </p:nvGrpSpPr>
      <p:grpSpPr>
        <a:xfrm>
          <a:off x="0" y="0"/>
          <a:ext cx="0" cy="0"/>
          <a:chOff x="0" y="0"/>
          <a:chExt cx="0" cy="0"/>
        </a:xfrm>
      </p:grpSpPr>
      <p:sp>
        <p:nvSpPr>
          <p:cNvPr id="807" name="Google Shape;807;p67"/>
          <p:cNvSpPr txBox="1">
            <a:spLocks noGrp="1"/>
          </p:cNvSpPr>
          <p:nvPr>
            <p:ph type="title"/>
          </p:nvPr>
        </p:nvSpPr>
        <p:spPr>
          <a:xfrm>
            <a:off x="1093303" y="60692"/>
            <a:ext cx="10515600" cy="1325563"/>
          </a:xfrm>
          <a:prstGeom prst="rect">
            <a:avLst/>
          </a:prstGeom>
          <a:noFill/>
          <a:ln>
            <a:noFill/>
          </a:ln>
        </p:spPr>
        <p:txBody>
          <a:bodyPr spcFirstLastPara="1" wrap="square" lIns="91425" tIns="45700" rIns="91425" bIns="45700" anchor="ctr" anchorCtr="0">
            <a:normAutofit/>
          </a:bodyPr>
          <a:lstStyle/>
          <a:p>
            <a:pPr marL="0" lvl="0" indent="0" algn="r" rtl="0">
              <a:lnSpc>
                <a:spcPct val="90000"/>
              </a:lnSpc>
              <a:spcBef>
                <a:spcPts val="0"/>
              </a:spcBef>
              <a:spcAft>
                <a:spcPts val="0"/>
              </a:spcAft>
              <a:buClr>
                <a:schemeClr val="dk1"/>
              </a:buClr>
              <a:buSzPts val="4400"/>
              <a:buFont typeface="Calibri"/>
              <a:buNone/>
            </a:pPr>
            <a:r>
              <a:rPr lang="en-US"/>
              <a:t>Agenda – January 27</a:t>
            </a:r>
            <a:endParaRPr/>
          </a:p>
        </p:txBody>
      </p:sp>
      <p:sp>
        <p:nvSpPr>
          <p:cNvPr id="808" name="Google Shape;808;p67"/>
          <p:cNvSpPr txBox="1">
            <a:spLocks noGrp="1"/>
          </p:cNvSpPr>
          <p:nvPr>
            <p:ph type="body" idx="1"/>
          </p:nvPr>
        </p:nvSpPr>
        <p:spPr>
          <a:xfrm>
            <a:off x="569843" y="2123119"/>
            <a:ext cx="11307418" cy="4872932"/>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US"/>
              <a:t>Overview of Day 2 expectations</a:t>
            </a:r>
            <a:endParaRPr/>
          </a:p>
          <a:p>
            <a:pPr marL="228600" lvl="0" indent="-228600" algn="l" rtl="0">
              <a:lnSpc>
                <a:spcPct val="90000"/>
              </a:lnSpc>
              <a:spcBef>
                <a:spcPts val="1000"/>
              </a:spcBef>
              <a:spcAft>
                <a:spcPts val="0"/>
              </a:spcAft>
              <a:buClr>
                <a:schemeClr val="dk1"/>
              </a:buClr>
              <a:buSzPts val="2800"/>
              <a:buChar char="•"/>
            </a:pPr>
            <a:r>
              <a:rPr lang="en-US"/>
              <a:t>TRAINING: Using the </a:t>
            </a:r>
            <a:r>
              <a:rPr lang="en-US" i="1"/>
              <a:t>English for Daily Life</a:t>
            </a:r>
            <a:r>
              <a:rPr lang="en-US"/>
              <a:t> Shopping Lesson Plan and support videos (Michelle Bastiani)</a:t>
            </a:r>
            <a:endParaRPr/>
          </a:p>
          <a:p>
            <a:pPr marL="685800" lvl="1" indent="-228600" algn="l" rtl="0">
              <a:lnSpc>
                <a:spcPct val="90000"/>
              </a:lnSpc>
              <a:spcBef>
                <a:spcPts val="1000"/>
              </a:spcBef>
              <a:spcAft>
                <a:spcPts val="0"/>
              </a:spcAft>
              <a:buSzPts val="1800"/>
              <a:buChar char="•"/>
            </a:pPr>
            <a:r>
              <a:rPr lang="en-US"/>
              <a:t>Training Evaluation</a:t>
            </a:r>
            <a:endParaRPr/>
          </a:p>
          <a:p>
            <a:pPr marL="228600" lvl="0" indent="-228600" algn="l" rtl="0">
              <a:lnSpc>
                <a:spcPct val="90000"/>
              </a:lnSpc>
              <a:spcBef>
                <a:spcPts val="1000"/>
              </a:spcBef>
              <a:spcAft>
                <a:spcPts val="0"/>
              </a:spcAft>
              <a:buClr>
                <a:schemeClr val="dk1"/>
              </a:buClr>
              <a:buSzPts val="2800"/>
              <a:buChar char="•"/>
            </a:pPr>
            <a:r>
              <a:rPr lang="en-US"/>
              <a:t>Action Plan update, outline of work, meeting time, and SST written update</a:t>
            </a:r>
            <a:endParaRPr/>
          </a:p>
          <a:p>
            <a:pPr marL="228600" lvl="0" indent="-228600" algn="l" rtl="0">
              <a:lnSpc>
                <a:spcPct val="90000"/>
              </a:lnSpc>
              <a:spcBef>
                <a:spcPts val="1000"/>
              </a:spcBef>
              <a:spcAft>
                <a:spcPts val="0"/>
              </a:spcAft>
              <a:buClr>
                <a:schemeClr val="dk1"/>
              </a:buClr>
              <a:buSzPts val="2800"/>
              <a:buChar char="•"/>
            </a:pPr>
            <a:r>
              <a:rPr lang="en-US"/>
              <a:t>Virtual Instructional Support: ED Puzzle (Travis Williamson)</a:t>
            </a:r>
            <a:endParaRPr/>
          </a:p>
          <a:p>
            <a:pPr marL="228600" lvl="0" indent="-228600" algn="l" rtl="0">
              <a:lnSpc>
                <a:spcPct val="90000"/>
              </a:lnSpc>
              <a:spcBef>
                <a:spcPts val="1000"/>
              </a:spcBef>
              <a:spcAft>
                <a:spcPts val="0"/>
              </a:spcAft>
              <a:buClr>
                <a:schemeClr val="dk1"/>
              </a:buClr>
              <a:buSzPts val="2800"/>
              <a:buChar char="•"/>
            </a:pPr>
            <a:r>
              <a:rPr lang="en-US"/>
              <a:t>Work Group Time</a:t>
            </a:r>
            <a:endParaRPr/>
          </a:p>
          <a:p>
            <a:pPr marL="0" lvl="0" indent="0" algn="l" rtl="0">
              <a:lnSpc>
                <a:spcPct val="90000"/>
              </a:lnSpc>
              <a:spcBef>
                <a:spcPts val="1000"/>
              </a:spcBef>
              <a:spcAft>
                <a:spcPts val="0"/>
              </a:spcAft>
              <a:buClr>
                <a:schemeClr val="dk1"/>
              </a:buClr>
              <a:buSzPts val="2800"/>
              <a:buNone/>
            </a:pPr>
            <a:endParaRPr>
              <a:latin typeface="Calibri"/>
              <a:ea typeface="Calibri"/>
              <a:cs typeface="Calibri"/>
              <a:sym typeface="Calibri"/>
            </a:endParaRPr>
          </a:p>
        </p:txBody>
      </p:sp>
      <p:pic>
        <p:nvPicPr>
          <p:cNvPr id="809" name="Google Shape;809;p67" descr="A picture containing drawing&#10;&#10;Description automatically generated"/>
          <p:cNvPicPr preferRelativeResize="0"/>
          <p:nvPr/>
        </p:nvPicPr>
        <p:blipFill rotWithShape="1">
          <a:blip r:embed="rId3">
            <a:alphaModFix/>
          </a:blip>
          <a:srcRect/>
          <a:stretch/>
        </p:blipFill>
        <p:spPr>
          <a:xfrm>
            <a:off x="496957" y="347871"/>
            <a:ext cx="2433249" cy="746490"/>
          </a:xfrm>
          <a:prstGeom prst="rect">
            <a:avLst/>
          </a:prstGeom>
          <a:noFill/>
          <a:ln>
            <a:noFill/>
          </a:ln>
        </p:spPr>
      </p:pic>
      <p:sp>
        <p:nvSpPr>
          <p:cNvPr id="810" name="Google Shape;810;p67"/>
          <p:cNvSpPr txBox="1"/>
          <p:nvPr/>
        </p:nvSpPr>
        <p:spPr>
          <a:xfrm>
            <a:off x="487017" y="6248400"/>
            <a:ext cx="11390244" cy="381000"/>
          </a:xfrm>
          <a:prstGeom prst="rect">
            <a:avLst/>
          </a:prstGeom>
          <a:solidFill>
            <a:srgbClr val="009051"/>
          </a:solidFill>
          <a:ln w="12700" cap="flat" cmpd="sng">
            <a:solidFill>
              <a:schemeClr val="accent3"/>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chemeClr val="lt1"/>
                </a:solidFill>
                <a:latin typeface="Calibri"/>
                <a:ea typeface="Calibri"/>
                <a:cs typeface="Calibri"/>
                <a:sym typeface="Calibri"/>
              </a:rPr>
              <a:t>www.osymigrant.org</a:t>
            </a:r>
            <a:endParaRPr/>
          </a:p>
        </p:txBody>
      </p:sp>
      <p:cxnSp>
        <p:nvCxnSpPr>
          <p:cNvPr id="811" name="Google Shape;811;p67"/>
          <p:cNvCxnSpPr/>
          <p:nvPr/>
        </p:nvCxnSpPr>
        <p:spPr>
          <a:xfrm>
            <a:off x="487017" y="1232593"/>
            <a:ext cx="11121886" cy="0"/>
          </a:xfrm>
          <a:prstGeom prst="straightConnector1">
            <a:avLst/>
          </a:prstGeom>
          <a:noFill/>
          <a:ln w="19050" cap="flat" cmpd="sng">
            <a:solidFill>
              <a:srgbClr val="009051"/>
            </a:solidFill>
            <a:prstDash val="solid"/>
            <a:miter lim="800000"/>
            <a:headEnd type="none" w="sm" len="sm"/>
            <a:tailEnd type="none" w="sm" len="sm"/>
          </a:ln>
        </p:spPr>
      </p:cxn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815"/>
        <p:cNvGrpSpPr/>
        <p:nvPr/>
      </p:nvGrpSpPr>
      <p:grpSpPr>
        <a:xfrm>
          <a:off x="0" y="0"/>
          <a:ext cx="0" cy="0"/>
          <a:chOff x="0" y="0"/>
          <a:chExt cx="0" cy="0"/>
        </a:xfrm>
      </p:grpSpPr>
      <p:sp>
        <p:nvSpPr>
          <p:cNvPr id="816" name="Google Shape;816;gb89a243fef_1_23"/>
          <p:cNvSpPr txBox="1">
            <a:spLocks noGrp="1"/>
          </p:cNvSpPr>
          <p:nvPr>
            <p:ph type="title"/>
          </p:nvPr>
        </p:nvSpPr>
        <p:spPr>
          <a:xfrm>
            <a:off x="1093303" y="60692"/>
            <a:ext cx="10515600" cy="1325700"/>
          </a:xfrm>
          <a:prstGeom prst="rect">
            <a:avLst/>
          </a:prstGeom>
          <a:noFill/>
          <a:ln>
            <a:noFill/>
          </a:ln>
        </p:spPr>
        <p:txBody>
          <a:bodyPr spcFirstLastPara="1" wrap="square" lIns="91425" tIns="45700" rIns="91425" bIns="45700" anchor="ctr" anchorCtr="0">
            <a:noAutofit/>
          </a:bodyPr>
          <a:lstStyle/>
          <a:p>
            <a:pPr marL="0" lvl="0" indent="0" algn="r" rtl="0">
              <a:lnSpc>
                <a:spcPct val="90000"/>
              </a:lnSpc>
              <a:spcBef>
                <a:spcPts val="0"/>
              </a:spcBef>
              <a:spcAft>
                <a:spcPts val="0"/>
              </a:spcAft>
              <a:buClr>
                <a:schemeClr val="dk1"/>
              </a:buClr>
              <a:buSzPts val="4400"/>
              <a:buFont typeface="Calibri"/>
              <a:buNone/>
            </a:pPr>
            <a:endParaRPr/>
          </a:p>
        </p:txBody>
      </p:sp>
      <p:sp>
        <p:nvSpPr>
          <p:cNvPr id="817" name="Google Shape;817;gb89a243fef_1_23"/>
          <p:cNvSpPr txBox="1">
            <a:spLocks noGrp="1"/>
          </p:cNvSpPr>
          <p:nvPr>
            <p:ph type="body" idx="1"/>
          </p:nvPr>
        </p:nvSpPr>
        <p:spPr>
          <a:xfrm>
            <a:off x="569843" y="2123119"/>
            <a:ext cx="11307300" cy="4872900"/>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1000"/>
              </a:spcBef>
              <a:spcAft>
                <a:spcPts val="0"/>
              </a:spcAft>
              <a:buClr>
                <a:schemeClr val="dk1"/>
              </a:buClr>
              <a:buSzPts val="2800"/>
              <a:buChar char="•"/>
            </a:pPr>
            <a:r>
              <a:rPr lang="en-US"/>
              <a:t>SAVE for Michelle Bastiani</a:t>
            </a:r>
            <a:endParaRPr/>
          </a:p>
          <a:p>
            <a:pPr marL="0" lvl="0" indent="0" algn="l" rtl="0">
              <a:lnSpc>
                <a:spcPct val="90000"/>
              </a:lnSpc>
              <a:spcBef>
                <a:spcPts val="1000"/>
              </a:spcBef>
              <a:spcAft>
                <a:spcPts val="0"/>
              </a:spcAft>
              <a:buClr>
                <a:schemeClr val="dk1"/>
              </a:buClr>
              <a:buSzPts val="2800"/>
              <a:buNone/>
            </a:pPr>
            <a:endParaRPr>
              <a:latin typeface="Calibri"/>
              <a:ea typeface="Calibri"/>
              <a:cs typeface="Calibri"/>
              <a:sym typeface="Calibri"/>
            </a:endParaRPr>
          </a:p>
        </p:txBody>
      </p:sp>
      <p:pic>
        <p:nvPicPr>
          <p:cNvPr id="818" name="Google Shape;818;gb89a243fef_1_23" descr="A picture containing drawing&#10;&#10;Description automatically generated"/>
          <p:cNvPicPr preferRelativeResize="0"/>
          <p:nvPr/>
        </p:nvPicPr>
        <p:blipFill rotWithShape="1">
          <a:blip r:embed="rId3">
            <a:alphaModFix/>
          </a:blip>
          <a:srcRect/>
          <a:stretch/>
        </p:blipFill>
        <p:spPr>
          <a:xfrm>
            <a:off x="496957" y="347871"/>
            <a:ext cx="2433249" cy="746490"/>
          </a:xfrm>
          <a:prstGeom prst="rect">
            <a:avLst/>
          </a:prstGeom>
          <a:noFill/>
          <a:ln>
            <a:noFill/>
          </a:ln>
        </p:spPr>
      </p:pic>
      <p:sp>
        <p:nvSpPr>
          <p:cNvPr id="819" name="Google Shape;819;gb89a243fef_1_23"/>
          <p:cNvSpPr txBox="1"/>
          <p:nvPr/>
        </p:nvSpPr>
        <p:spPr>
          <a:xfrm>
            <a:off x="487017" y="6248400"/>
            <a:ext cx="11390100" cy="381000"/>
          </a:xfrm>
          <a:prstGeom prst="rect">
            <a:avLst/>
          </a:prstGeom>
          <a:solidFill>
            <a:srgbClr val="009051"/>
          </a:solidFill>
          <a:ln w="12700" cap="flat" cmpd="sng">
            <a:solidFill>
              <a:schemeClr val="accent3"/>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a:solidFill>
                  <a:schemeClr val="lt1"/>
                </a:solidFill>
                <a:latin typeface="Calibri"/>
                <a:ea typeface="Calibri"/>
                <a:cs typeface="Calibri"/>
                <a:sym typeface="Calibri"/>
              </a:rPr>
              <a:t>www.osymigrant.org</a:t>
            </a:r>
            <a:endParaRPr/>
          </a:p>
        </p:txBody>
      </p:sp>
      <p:cxnSp>
        <p:nvCxnSpPr>
          <p:cNvPr id="820" name="Google Shape;820;gb89a243fef_1_23"/>
          <p:cNvCxnSpPr/>
          <p:nvPr/>
        </p:nvCxnSpPr>
        <p:spPr>
          <a:xfrm>
            <a:off x="487017" y="1232593"/>
            <a:ext cx="11121900" cy="0"/>
          </a:xfrm>
          <a:prstGeom prst="straightConnector1">
            <a:avLst/>
          </a:prstGeom>
          <a:noFill/>
          <a:ln w="19050" cap="flat" cmpd="sng">
            <a:solidFill>
              <a:srgbClr val="009051"/>
            </a:solidFill>
            <a:prstDash val="solid"/>
            <a:miter lim="800000"/>
            <a:headEnd type="none" w="sm" len="sm"/>
            <a:tailEnd type="none" w="sm" len="sm"/>
          </a:ln>
        </p:spPr>
      </p:cxn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824"/>
        <p:cNvGrpSpPr/>
        <p:nvPr/>
      </p:nvGrpSpPr>
      <p:grpSpPr>
        <a:xfrm>
          <a:off x="0" y="0"/>
          <a:ext cx="0" cy="0"/>
          <a:chOff x="0" y="0"/>
          <a:chExt cx="0" cy="0"/>
        </a:xfrm>
      </p:grpSpPr>
      <p:sp>
        <p:nvSpPr>
          <p:cNvPr id="825" name="Google Shape;825;gb89a243fef_1_14"/>
          <p:cNvSpPr txBox="1">
            <a:spLocks noGrp="1"/>
          </p:cNvSpPr>
          <p:nvPr>
            <p:ph type="title"/>
          </p:nvPr>
        </p:nvSpPr>
        <p:spPr>
          <a:xfrm>
            <a:off x="1093303" y="60692"/>
            <a:ext cx="10515600" cy="1325700"/>
          </a:xfrm>
          <a:prstGeom prst="rect">
            <a:avLst/>
          </a:prstGeom>
          <a:noFill/>
          <a:ln>
            <a:noFill/>
          </a:ln>
        </p:spPr>
        <p:txBody>
          <a:bodyPr spcFirstLastPara="1" wrap="square" lIns="91425" tIns="45700" rIns="91425" bIns="45700" anchor="ctr" anchorCtr="0">
            <a:noAutofit/>
          </a:bodyPr>
          <a:lstStyle/>
          <a:p>
            <a:pPr marL="0" lvl="0" indent="0" algn="r" rtl="0">
              <a:lnSpc>
                <a:spcPct val="90000"/>
              </a:lnSpc>
              <a:spcBef>
                <a:spcPts val="0"/>
              </a:spcBef>
              <a:spcAft>
                <a:spcPts val="0"/>
              </a:spcAft>
              <a:buClr>
                <a:schemeClr val="dk1"/>
              </a:buClr>
              <a:buSzPts val="4400"/>
              <a:buFont typeface="Calibri"/>
              <a:buNone/>
            </a:pPr>
            <a:r>
              <a:rPr lang="en-US"/>
              <a:t>TRAINING Evaluation</a:t>
            </a:r>
            <a:endParaRPr/>
          </a:p>
        </p:txBody>
      </p:sp>
      <p:pic>
        <p:nvPicPr>
          <p:cNvPr id="826" name="Google Shape;826;gb89a243fef_1_14" descr="A picture containing drawing&#10;&#10;Description automatically generated"/>
          <p:cNvPicPr preferRelativeResize="0"/>
          <p:nvPr/>
        </p:nvPicPr>
        <p:blipFill rotWithShape="1">
          <a:blip r:embed="rId3">
            <a:alphaModFix/>
          </a:blip>
          <a:srcRect/>
          <a:stretch/>
        </p:blipFill>
        <p:spPr>
          <a:xfrm>
            <a:off x="496957" y="347871"/>
            <a:ext cx="2433249" cy="746490"/>
          </a:xfrm>
          <a:prstGeom prst="rect">
            <a:avLst/>
          </a:prstGeom>
          <a:noFill/>
          <a:ln>
            <a:noFill/>
          </a:ln>
        </p:spPr>
      </p:pic>
      <p:sp>
        <p:nvSpPr>
          <p:cNvPr id="827" name="Google Shape;827;gb89a243fef_1_14"/>
          <p:cNvSpPr txBox="1"/>
          <p:nvPr/>
        </p:nvSpPr>
        <p:spPr>
          <a:xfrm>
            <a:off x="487017" y="6248400"/>
            <a:ext cx="11390100" cy="381000"/>
          </a:xfrm>
          <a:prstGeom prst="rect">
            <a:avLst/>
          </a:prstGeom>
          <a:solidFill>
            <a:srgbClr val="009051"/>
          </a:solidFill>
          <a:ln w="12700" cap="flat" cmpd="sng">
            <a:solidFill>
              <a:schemeClr val="accent3"/>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a:solidFill>
                  <a:schemeClr val="lt1"/>
                </a:solidFill>
                <a:latin typeface="Calibri"/>
                <a:ea typeface="Calibri"/>
                <a:cs typeface="Calibri"/>
                <a:sym typeface="Calibri"/>
              </a:rPr>
              <a:t>www.osymigrant.org</a:t>
            </a:r>
            <a:endParaRPr/>
          </a:p>
        </p:txBody>
      </p:sp>
      <p:cxnSp>
        <p:nvCxnSpPr>
          <p:cNvPr id="828" name="Google Shape;828;gb89a243fef_1_14"/>
          <p:cNvCxnSpPr/>
          <p:nvPr/>
        </p:nvCxnSpPr>
        <p:spPr>
          <a:xfrm>
            <a:off x="487017" y="1232593"/>
            <a:ext cx="11121900" cy="0"/>
          </a:xfrm>
          <a:prstGeom prst="straightConnector1">
            <a:avLst/>
          </a:prstGeom>
          <a:noFill/>
          <a:ln w="19050" cap="flat" cmpd="sng">
            <a:solidFill>
              <a:srgbClr val="009051"/>
            </a:solidFill>
            <a:prstDash val="solid"/>
            <a:miter lim="800000"/>
            <a:headEnd type="none" w="sm" len="sm"/>
            <a:tailEnd type="none" w="sm" len="sm"/>
          </a:ln>
        </p:spPr>
      </p:cxnSp>
      <p:pic>
        <p:nvPicPr>
          <p:cNvPr id="829" name="Google Shape;829;gb89a243fef_1_14"/>
          <p:cNvPicPr preferRelativeResize="0"/>
          <p:nvPr/>
        </p:nvPicPr>
        <p:blipFill>
          <a:blip r:embed="rId4">
            <a:alphaModFix/>
          </a:blip>
          <a:stretch>
            <a:fillRect/>
          </a:stretch>
        </p:blipFill>
        <p:spPr>
          <a:xfrm>
            <a:off x="4135950" y="1658157"/>
            <a:ext cx="3824050" cy="3824050"/>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833"/>
        <p:cNvGrpSpPr/>
        <p:nvPr/>
      </p:nvGrpSpPr>
      <p:grpSpPr>
        <a:xfrm>
          <a:off x="0" y="0"/>
          <a:ext cx="0" cy="0"/>
          <a:chOff x="0" y="0"/>
          <a:chExt cx="0" cy="0"/>
        </a:xfrm>
      </p:grpSpPr>
      <p:cxnSp>
        <p:nvCxnSpPr>
          <p:cNvPr id="834" name="Google Shape;834;p68"/>
          <p:cNvCxnSpPr/>
          <p:nvPr/>
        </p:nvCxnSpPr>
        <p:spPr>
          <a:xfrm>
            <a:off x="487017" y="1232593"/>
            <a:ext cx="11121886" cy="0"/>
          </a:xfrm>
          <a:prstGeom prst="straightConnector1">
            <a:avLst/>
          </a:prstGeom>
          <a:noFill/>
          <a:ln w="19050" cap="flat" cmpd="sng">
            <a:solidFill>
              <a:srgbClr val="009051"/>
            </a:solidFill>
            <a:prstDash val="solid"/>
            <a:miter lim="800000"/>
            <a:headEnd type="none" w="sm" len="sm"/>
            <a:tailEnd type="none" w="sm" len="sm"/>
          </a:ln>
        </p:spPr>
      </p:cxnSp>
      <p:sp>
        <p:nvSpPr>
          <p:cNvPr id="835" name="Google Shape;835;p68"/>
          <p:cNvSpPr txBox="1"/>
          <p:nvPr/>
        </p:nvSpPr>
        <p:spPr>
          <a:xfrm>
            <a:off x="487017" y="6248400"/>
            <a:ext cx="11390244" cy="381000"/>
          </a:xfrm>
          <a:prstGeom prst="rect">
            <a:avLst/>
          </a:prstGeom>
          <a:solidFill>
            <a:srgbClr val="009051"/>
          </a:solidFill>
          <a:ln w="12700" cap="flat" cmpd="sng">
            <a:solidFill>
              <a:schemeClr val="accent3"/>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chemeClr val="lt1"/>
                </a:solidFill>
                <a:latin typeface="Calibri"/>
                <a:ea typeface="Calibri"/>
                <a:cs typeface="Calibri"/>
                <a:sym typeface="Calibri"/>
              </a:rPr>
              <a:t>www.osymigrant.org</a:t>
            </a:r>
            <a:endParaRPr/>
          </a:p>
        </p:txBody>
      </p:sp>
      <p:pic>
        <p:nvPicPr>
          <p:cNvPr id="836" name="Google Shape;836;p68" descr="A picture containing drawing&#10;&#10;Description automatically generated"/>
          <p:cNvPicPr preferRelativeResize="0"/>
          <p:nvPr/>
        </p:nvPicPr>
        <p:blipFill rotWithShape="1">
          <a:blip r:embed="rId3">
            <a:alphaModFix/>
          </a:blip>
          <a:srcRect/>
          <a:stretch/>
        </p:blipFill>
        <p:spPr>
          <a:xfrm>
            <a:off x="496957" y="347871"/>
            <a:ext cx="2433249" cy="746490"/>
          </a:xfrm>
          <a:prstGeom prst="rect">
            <a:avLst/>
          </a:prstGeom>
          <a:noFill/>
          <a:ln>
            <a:noFill/>
          </a:ln>
        </p:spPr>
      </p:pic>
      <p:graphicFrame>
        <p:nvGraphicFramePr>
          <p:cNvPr id="837" name="Google Shape;837;p68"/>
          <p:cNvGraphicFramePr/>
          <p:nvPr/>
        </p:nvGraphicFramePr>
        <p:xfrm>
          <a:off x="1326873" y="1525361"/>
          <a:ext cx="3000000" cy="3000000"/>
        </p:xfrm>
        <a:graphic>
          <a:graphicData uri="http://schemas.openxmlformats.org/drawingml/2006/table">
            <a:tbl>
              <a:tblPr>
                <a:noFill/>
                <a:tableStyleId>{43F02631-4076-4733-ABD8-7F083435EE7D}</a:tableStyleId>
              </a:tblPr>
              <a:tblGrid>
                <a:gridCol w="1721725">
                  <a:extLst>
                    <a:ext uri="{9D8B030D-6E8A-4147-A177-3AD203B41FA5}">
                      <a16:colId xmlns:a16="http://schemas.microsoft.com/office/drawing/2014/main" val="20000"/>
                    </a:ext>
                  </a:extLst>
                </a:gridCol>
                <a:gridCol w="4263325">
                  <a:extLst>
                    <a:ext uri="{9D8B030D-6E8A-4147-A177-3AD203B41FA5}">
                      <a16:colId xmlns:a16="http://schemas.microsoft.com/office/drawing/2014/main" val="20001"/>
                    </a:ext>
                  </a:extLst>
                </a:gridCol>
                <a:gridCol w="1571425">
                  <a:extLst>
                    <a:ext uri="{9D8B030D-6E8A-4147-A177-3AD203B41FA5}">
                      <a16:colId xmlns:a16="http://schemas.microsoft.com/office/drawing/2014/main" val="20002"/>
                    </a:ext>
                  </a:extLst>
                </a:gridCol>
                <a:gridCol w="1885700">
                  <a:extLst>
                    <a:ext uri="{9D8B030D-6E8A-4147-A177-3AD203B41FA5}">
                      <a16:colId xmlns:a16="http://schemas.microsoft.com/office/drawing/2014/main" val="20003"/>
                    </a:ext>
                  </a:extLst>
                </a:gridCol>
              </a:tblGrid>
              <a:tr h="1037725">
                <a:tc>
                  <a:txBody>
                    <a:bodyPr/>
                    <a:lstStyle/>
                    <a:p>
                      <a:pPr marL="0" marR="0" lvl="0" indent="0" algn="ctr" rtl="0">
                        <a:spcBef>
                          <a:spcPts val="0"/>
                        </a:spcBef>
                        <a:spcAft>
                          <a:spcPts val="0"/>
                        </a:spcAft>
                        <a:buNone/>
                      </a:pPr>
                      <a:r>
                        <a:rPr lang="en-US" sz="1200" b="0" i="0" u="none" strike="noStrike" cap="none">
                          <a:solidFill>
                            <a:srgbClr val="000000"/>
                          </a:solidFill>
                          <a:latin typeface="Arial"/>
                          <a:ea typeface="Arial"/>
                          <a:cs typeface="Arial"/>
                          <a:sym typeface="Arial"/>
                        </a:rPr>
                        <a:t>OBJECTIVE</a:t>
                      </a:r>
                      <a:endParaRPr sz="1800" u="none" strike="noStrike" cap="none"/>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B6D7A8"/>
                    </a:solidFill>
                  </a:tcPr>
                </a:tc>
                <a:tc>
                  <a:txBody>
                    <a:bodyPr/>
                    <a:lstStyle/>
                    <a:p>
                      <a:pPr marL="0" marR="0" lvl="0" indent="0" algn="ctr" rtl="0">
                        <a:spcBef>
                          <a:spcPts val="0"/>
                        </a:spcBef>
                        <a:spcAft>
                          <a:spcPts val="0"/>
                        </a:spcAft>
                        <a:buNone/>
                      </a:pPr>
                      <a:r>
                        <a:rPr lang="en-US" sz="1200" b="0" i="0" u="none" strike="noStrike" cap="none">
                          <a:solidFill>
                            <a:srgbClr val="000000"/>
                          </a:solidFill>
                          <a:latin typeface="Arial"/>
                          <a:ea typeface="Arial"/>
                          <a:cs typeface="Arial"/>
                          <a:sym typeface="Arial"/>
                        </a:rPr>
                        <a:t>TASK</a:t>
                      </a:r>
                      <a:endParaRPr sz="1800" u="none" strike="noStrike" cap="none"/>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9DAF8"/>
                    </a:solidFill>
                  </a:tcPr>
                </a:tc>
                <a:tc>
                  <a:txBody>
                    <a:bodyPr/>
                    <a:lstStyle/>
                    <a:p>
                      <a:pPr marL="0" marR="0" lvl="0" indent="0" algn="ctr" rtl="0">
                        <a:spcBef>
                          <a:spcPts val="0"/>
                        </a:spcBef>
                        <a:spcAft>
                          <a:spcPts val="0"/>
                        </a:spcAft>
                        <a:buNone/>
                      </a:pPr>
                      <a:r>
                        <a:rPr lang="en-US" sz="1200" b="0" i="0" u="none" strike="noStrike" cap="none">
                          <a:solidFill>
                            <a:srgbClr val="000000"/>
                          </a:solidFill>
                          <a:latin typeface="Arial"/>
                          <a:ea typeface="Arial"/>
                          <a:cs typeface="Arial"/>
                          <a:sym typeface="Arial"/>
                        </a:rPr>
                        <a:t>TIMELINE</a:t>
                      </a:r>
                      <a:endParaRPr sz="1800" u="none" strike="noStrike" cap="none"/>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9D2E9"/>
                    </a:solidFill>
                  </a:tcPr>
                </a:tc>
                <a:tc>
                  <a:txBody>
                    <a:bodyPr/>
                    <a:lstStyle/>
                    <a:p>
                      <a:pPr marL="0" marR="0" lvl="0" indent="0" algn="ctr" rtl="0">
                        <a:spcBef>
                          <a:spcPts val="0"/>
                        </a:spcBef>
                        <a:spcAft>
                          <a:spcPts val="0"/>
                        </a:spcAft>
                        <a:buNone/>
                      </a:pPr>
                      <a:r>
                        <a:rPr lang="en-US" sz="1200" b="0" i="0" u="none" strike="noStrike" cap="none">
                          <a:solidFill>
                            <a:srgbClr val="000000"/>
                          </a:solidFill>
                          <a:latin typeface="Arial"/>
                          <a:ea typeface="Arial"/>
                          <a:cs typeface="Arial"/>
                          <a:sym typeface="Arial"/>
                        </a:rPr>
                        <a:t>RESPONSIBLE</a:t>
                      </a:r>
                      <a:endParaRPr sz="1800" u="none" strike="noStrike" cap="none"/>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CE5CD"/>
                    </a:solidFill>
                  </a:tcPr>
                </a:tc>
                <a:extLst>
                  <a:ext uri="{0D108BD9-81ED-4DB2-BD59-A6C34878D82A}">
                    <a16:rowId xmlns:a16="http://schemas.microsoft.com/office/drawing/2014/main" val="10000"/>
                  </a:ext>
                </a:extLst>
              </a:tr>
              <a:tr h="673850">
                <a:tc>
                  <a:txBody>
                    <a:bodyPr/>
                    <a:lstStyle/>
                    <a:p>
                      <a:pPr marL="0" marR="0" lvl="0" indent="0" algn="l" rtl="0">
                        <a:spcBef>
                          <a:spcPts val="0"/>
                        </a:spcBef>
                        <a:spcAft>
                          <a:spcPts val="0"/>
                        </a:spcAft>
                        <a:buNone/>
                      </a:pPr>
                      <a:r>
                        <a:rPr lang="en-US" sz="1200" b="0" i="0" u="none" strike="noStrike" cap="none">
                          <a:solidFill>
                            <a:srgbClr val="000000"/>
                          </a:solidFill>
                          <a:latin typeface="Arial"/>
                          <a:ea typeface="Arial"/>
                          <a:cs typeface="Arial"/>
                          <a:sym typeface="Arial"/>
                        </a:rPr>
                        <a:t>1.</a:t>
                      </a:r>
                      <a:endParaRPr sz="1800" u="none" strike="noStrike" cap="none"/>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spcBef>
                          <a:spcPts val="0"/>
                        </a:spcBef>
                        <a:spcAft>
                          <a:spcPts val="0"/>
                        </a:spcAft>
                        <a:buNone/>
                      </a:pPr>
                      <a:r>
                        <a:rPr lang="en-US" sz="1200" b="0" i="0" u="none" strike="noStrike" cap="none">
                          <a:solidFill>
                            <a:srgbClr val="000000"/>
                          </a:solidFill>
                          <a:latin typeface="Arial"/>
                          <a:ea typeface="Arial"/>
                          <a:cs typeface="Arial"/>
                          <a:sym typeface="Arial"/>
                        </a:rPr>
                        <a:t> </a:t>
                      </a:r>
                      <a:endParaRPr sz="1800" u="none" strike="noStrike" cap="none"/>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spcBef>
                          <a:spcPts val="0"/>
                        </a:spcBef>
                        <a:spcAft>
                          <a:spcPts val="0"/>
                        </a:spcAft>
                        <a:buNone/>
                      </a:pPr>
                      <a:r>
                        <a:rPr lang="en-US" sz="1200" b="0" i="0" u="none" strike="noStrike" cap="none">
                          <a:solidFill>
                            <a:srgbClr val="000000"/>
                          </a:solidFill>
                          <a:latin typeface="Arial"/>
                          <a:ea typeface="Arial"/>
                          <a:cs typeface="Arial"/>
                          <a:sym typeface="Arial"/>
                        </a:rPr>
                        <a:t> </a:t>
                      </a:r>
                      <a:endParaRPr sz="1800" u="none" strike="noStrike" cap="none"/>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spcBef>
                          <a:spcPts val="0"/>
                        </a:spcBef>
                        <a:spcAft>
                          <a:spcPts val="0"/>
                        </a:spcAft>
                        <a:buNone/>
                      </a:pPr>
                      <a:r>
                        <a:rPr lang="en-US" sz="1200" b="0" i="0" u="none" strike="noStrike" cap="none">
                          <a:solidFill>
                            <a:srgbClr val="000000"/>
                          </a:solidFill>
                          <a:latin typeface="Arial"/>
                          <a:ea typeface="Arial"/>
                          <a:cs typeface="Arial"/>
                          <a:sym typeface="Arial"/>
                        </a:rPr>
                        <a:t> </a:t>
                      </a:r>
                      <a:endParaRPr sz="1800" u="none" strike="noStrike" cap="none"/>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673850">
                <a:tc>
                  <a:txBody>
                    <a:bodyPr/>
                    <a:lstStyle/>
                    <a:p>
                      <a:pPr marL="0" marR="0" lvl="0" indent="0" algn="l" rtl="0">
                        <a:spcBef>
                          <a:spcPts val="0"/>
                        </a:spcBef>
                        <a:spcAft>
                          <a:spcPts val="0"/>
                        </a:spcAft>
                        <a:buNone/>
                      </a:pPr>
                      <a:r>
                        <a:rPr lang="en-US" sz="1200" b="0" i="0" u="none" strike="noStrike" cap="none">
                          <a:solidFill>
                            <a:srgbClr val="000000"/>
                          </a:solidFill>
                          <a:latin typeface="Arial"/>
                          <a:ea typeface="Arial"/>
                          <a:cs typeface="Arial"/>
                          <a:sym typeface="Arial"/>
                        </a:rPr>
                        <a:t>2.</a:t>
                      </a:r>
                      <a:endParaRPr sz="1800" u="none" strike="noStrike" cap="none"/>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spcBef>
                          <a:spcPts val="0"/>
                        </a:spcBef>
                        <a:spcAft>
                          <a:spcPts val="0"/>
                        </a:spcAft>
                        <a:buNone/>
                      </a:pPr>
                      <a:r>
                        <a:rPr lang="en-US" sz="1200" b="0" i="0" u="none" strike="noStrike" cap="none">
                          <a:solidFill>
                            <a:srgbClr val="000000"/>
                          </a:solidFill>
                          <a:latin typeface="Arial"/>
                          <a:ea typeface="Arial"/>
                          <a:cs typeface="Arial"/>
                          <a:sym typeface="Arial"/>
                        </a:rPr>
                        <a:t> </a:t>
                      </a:r>
                      <a:endParaRPr sz="1800" u="none" strike="noStrike" cap="none"/>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spcBef>
                          <a:spcPts val="0"/>
                        </a:spcBef>
                        <a:spcAft>
                          <a:spcPts val="0"/>
                        </a:spcAft>
                        <a:buNone/>
                      </a:pPr>
                      <a:r>
                        <a:rPr lang="en-US" sz="1200" b="0" i="0" u="none" strike="noStrike" cap="none">
                          <a:solidFill>
                            <a:srgbClr val="000000"/>
                          </a:solidFill>
                          <a:latin typeface="Arial"/>
                          <a:ea typeface="Arial"/>
                          <a:cs typeface="Arial"/>
                          <a:sym typeface="Arial"/>
                        </a:rPr>
                        <a:t> </a:t>
                      </a:r>
                      <a:endParaRPr sz="1800" u="none" strike="noStrike" cap="none"/>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spcBef>
                          <a:spcPts val="0"/>
                        </a:spcBef>
                        <a:spcAft>
                          <a:spcPts val="0"/>
                        </a:spcAft>
                        <a:buNone/>
                      </a:pPr>
                      <a:r>
                        <a:rPr lang="en-US" sz="1200" b="0" i="0" u="none" strike="noStrike" cap="none">
                          <a:solidFill>
                            <a:srgbClr val="000000"/>
                          </a:solidFill>
                          <a:latin typeface="Arial"/>
                          <a:ea typeface="Arial"/>
                          <a:cs typeface="Arial"/>
                          <a:sym typeface="Arial"/>
                        </a:rPr>
                        <a:t> </a:t>
                      </a:r>
                      <a:endParaRPr sz="1800" u="none" strike="noStrike" cap="none"/>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673850">
                <a:tc>
                  <a:txBody>
                    <a:bodyPr/>
                    <a:lstStyle/>
                    <a:p>
                      <a:pPr marL="0" marR="0" lvl="0" indent="0" algn="l" rtl="0">
                        <a:spcBef>
                          <a:spcPts val="0"/>
                        </a:spcBef>
                        <a:spcAft>
                          <a:spcPts val="0"/>
                        </a:spcAft>
                        <a:buNone/>
                      </a:pPr>
                      <a:r>
                        <a:rPr lang="en-US" sz="1200" b="0" i="0" u="none" strike="noStrike" cap="none">
                          <a:solidFill>
                            <a:srgbClr val="000000"/>
                          </a:solidFill>
                          <a:latin typeface="Arial"/>
                          <a:ea typeface="Arial"/>
                          <a:cs typeface="Arial"/>
                          <a:sym typeface="Arial"/>
                        </a:rPr>
                        <a:t>3.</a:t>
                      </a:r>
                      <a:endParaRPr sz="1800" u="none" strike="noStrike" cap="none"/>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spcBef>
                          <a:spcPts val="0"/>
                        </a:spcBef>
                        <a:spcAft>
                          <a:spcPts val="0"/>
                        </a:spcAft>
                        <a:buNone/>
                      </a:pPr>
                      <a:r>
                        <a:rPr lang="en-US" sz="1200" b="0" i="0" u="none" strike="noStrike" cap="none">
                          <a:solidFill>
                            <a:srgbClr val="000000"/>
                          </a:solidFill>
                          <a:latin typeface="Arial"/>
                          <a:ea typeface="Arial"/>
                          <a:cs typeface="Arial"/>
                          <a:sym typeface="Arial"/>
                        </a:rPr>
                        <a:t> </a:t>
                      </a:r>
                      <a:endParaRPr sz="1800" u="none" strike="noStrike" cap="none"/>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spcBef>
                          <a:spcPts val="0"/>
                        </a:spcBef>
                        <a:spcAft>
                          <a:spcPts val="0"/>
                        </a:spcAft>
                        <a:buNone/>
                      </a:pPr>
                      <a:r>
                        <a:rPr lang="en-US" sz="1200" b="0" i="0" u="none" strike="noStrike" cap="none">
                          <a:solidFill>
                            <a:srgbClr val="000000"/>
                          </a:solidFill>
                          <a:latin typeface="Arial"/>
                          <a:ea typeface="Arial"/>
                          <a:cs typeface="Arial"/>
                          <a:sym typeface="Arial"/>
                        </a:rPr>
                        <a:t> </a:t>
                      </a:r>
                      <a:endParaRPr sz="1800" u="none" strike="noStrike" cap="none"/>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spcBef>
                          <a:spcPts val="0"/>
                        </a:spcBef>
                        <a:spcAft>
                          <a:spcPts val="0"/>
                        </a:spcAft>
                        <a:buNone/>
                      </a:pPr>
                      <a:r>
                        <a:rPr lang="en-US" sz="1200" b="0" i="0" u="none" strike="noStrike" cap="none">
                          <a:solidFill>
                            <a:srgbClr val="000000"/>
                          </a:solidFill>
                          <a:latin typeface="Arial"/>
                          <a:ea typeface="Arial"/>
                          <a:cs typeface="Arial"/>
                          <a:sym typeface="Arial"/>
                        </a:rPr>
                        <a:t> </a:t>
                      </a:r>
                      <a:endParaRPr sz="1800" u="none" strike="noStrike" cap="none"/>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1433950">
                <a:tc>
                  <a:txBody>
                    <a:bodyPr/>
                    <a:lstStyle/>
                    <a:p>
                      <a:pPr marL="0" marR="0" lvl="0" indent="0" algn="l" rtl="0">
                        <a:spcBef>
                          <a:spcPts val="0"/>
                        </a:spcBef>
                        <a:spcAft>
                          <a:spcPts val="0"/>
                        </a:spcAft>
                        <a:buNone/>
                      </a:pPr>
                      <a:r>
                        <a:rPr lang="en-US" sz="1200" b="0" i="0" u="none" strike="noStrike" cap="none">
                          <a:solidFill>
                            <a:srgbClr val="000000"/>
                          </a:solidFill>
                          <a:latin typeface="Arial"/>
                          <a:ea typeface="Arial"/>
                          <a:cs typeface="Arial"/>
                          <a:sym typeface="Arial"/>
                        </a:rPr>
                        <a:t>4.</a:t>
                      </a:r>
                      <a:endParaRPr sz="1800" u="none" strike="noStrike" cap="none"/>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spcBef>
                          <a:spcPts val="0"/>
                        </a:spcBef>
                        <a:spcAft>
                          <a:spcPts val="0"/>
                        </a:spcAft>
                        <a:buNone/>
                      </a:pPr>
                      <a:br>
                        <a:rPr lang="en-US" sz="1800" u="none" strike="noStrike" cap="none"/>
                      </a:br>
                      <a:endParaRPr sz="1800" u="none" strike="noStrike" cap="none"/>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spcBef>
                          <a:spcPts val="0"/>
                        </a:spcBef>
                        <a:spcAft>
                          <a:spcPts val="0"/>
                        </a:spcAft>
                        <a:buNone/>
                      </a:pPr>
                      <a:br>
                        <a:rPr lang="en-US" sz="1800" u="none" strike="noStrike" cap="none"/>
                      </a:br>
                      <a:endParaRPr sz="1800" u="none" strike="noStrike" cap="none"/>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spcBef>
                          <a:spcPts val="0"/>
                        </a:spcBef>
                        <a:spcAft>
                          <a:spcPts val="0"/>
                        </a:spcAft>
                        <a:buNone/>
                      </a:pPr>
                      <a:br>
                        <a:rPr lang="en-US" sz="1800" u="none" strike="noStrike" cap="none"/>
                      </a:br>
                      <a:endParaRPr sz="1800" u="none" strike="noStrike" cap="none"/>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sp>
        <p:nvSpPr>
          <p:cNvPr id="838" name="Google Shape;838;p68"/>
          <p:cNvSpPr/>
          <p:nvPr/>
        </p:nvSpPr>
        <p:spPr>
          <a:xfrm>
            <a:off x="2805113" y="2571661"/>
            <a:ext cx="11815348" cy="1200329"/>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rgbClr val="000000"/>
              </a:buClr>
              <a:buSzPts val="1800"/>
              <a:buFont typeface="Arial"/>
              <a:buNone/>
            </a:pPr>
            <a:br>
              <a:rPr lang="en-US" sz="1800" b="0" i="0" u="none" strike="noStrike" cap="none">
                <a:solidFill>
                  <a:srgbClr val="000000"/>
                </a:solidFill>
                <a:latin typeface="Arial"/>
                <a:ea typeface="Arial"/>
                <a:cs typeface="Arial"/>
                <a:sym typeface="Arial"/>
              </a:rPr>
            </a:br>
            <a:br>
              <a:rPr lang="en-US" sz="1800" b="0" i="0" u="none" strike="noStrike" cap="none">
                <a:solidFill>
                  <a:srgbClr val="000000"/>
                </a:solidFill>
                <a:latin typeface="Arial"/>
                <a:ea typeface="Arial"/>
                <a:cs typeface="Arial"/>
                <a:sym typeface="Arial"/>
              </a:rPr>
            </a:br>
            <a:endParaRPr sz="1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Arial"/>
              <a:ea typeface="Arial"/>
              <a:cs typeface="Arial"/>
              <a:sym typeface="Arial"/>
            </a:endParaRPr>
          </a:p>
        </p:txBody>
      </p:sp>
      <p:sp>
        <p:nvSpPr>
          <p:cNvPr id="839" name="Google Shape;839;p68"/>
          <p:cNvSpPr txBox="1"/>
          <p:nvPr/>
        </p:nvSpPr>
        <p:spPr>
          <a:xfrm>
            <a:off x="3796748" y="479568"/>
            <a:ext cx="7812155" cy="769441"/>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4400">
                <a:solidFill>
                  <a:schemeClr val="dk1"/>
                </a:solidFill>
                <a:latin typeface="Calibri"/>
                <a:ea typeface="Calibri"/>
                <a:cs typeface="Calibri"/>
                <a:sym typeface="Calibri"/>
              </a:rPr>
              <a:t>TST Work Group Action Plans</a:t>
            </a:r>
            <a:endParaRPr/>
          </a:p>
        </p:txBody>
      </p:sp>
      <p:sp>
        <p:nvSpPr>
          <p:cNvPr id="840" name="Google Shape;840;p68"/>
          <p:cNvSpPr txBox="1"/>
          <p:nvPr/>
        </p:nvSpPr>
        <p:spPr>
          <a:xfrm>
            <a:off x="11956774" y="4144617"/>
            <a:ext cx="18473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cxnSp>
        <p:nvCxnSpPr>
          <p:cNvPr id="251" name="Google Shape;251;p7"/>
          <p:cNvCxnSpPr/>
          <p:nvPr/>
        </p:nvCxnSpPr>
        <p:spPr>
          <a:xfrm>
            <a:off x="487017" y="1232593"/>
            <a:ext cx="11121886" cy="0"/>
          </a:xfrm>
          <a:prstGeom prst="straightConnector1">
            <a:avLst/>
          </a:prstGeom>
          <a:noFill/>
          <a:ln w="19050" cap="flat" cmpd="sng">
            <a:solidFill>
              <a:srgbClr val="009051"/>
            </a:solidFill>
            <a:prstDash val="solid"/>
            <a:miter lim="800000"/>
            <a:headEnd type="none" w="sm" len="sm"/>
            <a:tailEnd type="none" w="sm" len="sm"/>
          </a:ln>
        </p:spPr>
      </p:cxnSp>
      <p:sp>
        <p:nvSpPr>
          <p:cNvPr id="252" name="Google Shape;252;p7"/>
          <p:cNvSpPr txBox="1"/>
          <p:nvPr/>
        </p:nvSpPr>
        <p:spPr>
          <a:xfrm>
            <a:off x="487017" y="6248400"/>
            <a:ext cx="11390244" cy="381000"/>
          </a:xfrm>
          <a:prstGeom prst="rect">
            <a:avLst/>
          </a:prstGeom>
          <a:solidFill>
            <a:srgbClr val="009051"/>
          </a:solidFill>
          <a:ln w="12700" cap="flat" cmpd="sng">
            <a:solidFill>
              <a:schemeClr val="accent3"/>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chemeClr val="lt1"/>
                </a:solidFill>
                <a:latin typeface="Calibri"/>
                <a:ea typeface="Calibri"/>
                <a:cs typeface="Calibri"/>
                <a:sym typeface="Calibri"/>
              </a:rPr>
              <a:t>www.osymigrant.org</a:t>
            </a:r>
            <a:endParaRPr/>
          </a:p>
        </p:txBody>
      </p:sp>
      <p:pic>
        <p:nvPicPr>
          <p:cNvPr id="253" name="Google Shape;253;p7" descr="A picture containing drawing&#10;&#10;Description automatically generated"/>
          <p:cNvPicPr preferRelativeResize="0"/>
          <p:nvPr/>
        </p:nvPicPr>
        <p:blipFill rotWithShape="1">
          <a:blip r:embed="rId3">
            <a:alphaModFix/>
          </a:blip>
          <a:srcRect/>
          <a:stretch/>
        </p:blipFill>
        <p:spPr>
          <a:xfrm>
            <a:off x="496957" y="347871"/>
            <a:ext cx="2433249" cy="746490"/>
          </a:xfrm>
          <a:prstGeom prst="rect">
            <a:avLst/>
          </a:prstGeom>
          <a:noFill/>
          <a:ln>
            <a:noFill/>
          </a:ln>
        </p:spPr>
      </p:pic>
      <p:sp>
        <p:nvSpPr>
          <p:cNvPr id="254" name="Google Shape;254;p7"/>
          <p:cNvSpPr txBox="1"/>
          <p:nvPr/>
        </p:nvSpPr>
        <p:spPr>
          <a:xfrm>
            <a:off x="924339" y="1131332"/>
            <a:ext cx="10515600" cy="1029902"/>
          </a:xfrm>
          <a:prstGeom prst="rect">
            <a:avLst/>
          </a:prstGeom>
          <a:noFill/>
          <a:ln>
            <a:noFill/>
          </a:ln>
        </p:spPr>
        <p:txBody>
          <a:bodyPr spcFirstLastPara="1" wrap="square" lIns="91425" tIns="45700" rIns="91425" bIns="45700" anchor="b" anchorCtr="0">
            <a:normAutofit/>
          </a:bodyPr>
          <a:lstStyle/>
          <a:p>
            <a:pPr marL="0" marR="0" lvl="0" indent="0" algn="ctr" rtl="0">
              <a:lnSpc>
                <a:spcPct val="90000"/>
              </a:lnSpc>
              <a:spcBef>
                <a:spcPts val="0"/>
              </a:spcBef>
              <a:spcAft>
                <a:spcPts val="0"/>
              </a:spcAft>
              <a:buClr>
                <a:schemeClr val="dk1"/>
              </a:buClr>
              <a:buSzPts val="6000"/>
              <a:buFont typeface="Calibri"/>
              <a:buNone/>
            </a:pPr>
            <a:r>
              <a:rPr lang="en-US" sz="6000">
                <a:solidFill>
                  <a:schemeClr val="dk1"/>
                </a:solidFill>
                <a:latin typeface="Calibri"/>
                <a:ea typeface="Calibri"/>
                <a:cs typeface="Calibri"/>
                <a:sym typeface="Calibri"/>
              </a:rPr>
              <a:t>iSOSY Objectives</a:t>
            </a:r>
            <a:endParaRPr/>
          </a:p>
        </p:txBody>
      </p:sp>
      <p:sp>
        <p:nvSpPr>
          <p:cNvPr id="255" name="Google Shape;255;p7"/>
          <p:cNvSpPr txBox="1"/>
          <p:nvPr/>
        </p:nvSpPr>
        <p:spPr>
          <a:xfrm>
            <a:off x="490330" y="2222526"/>
            <a:ext cx="11211339" cy="4215865"/>
          </a:xfrm>
          <a:prstGeom prst="rect">
            <a:avLst/>
          </a:prstGeom>
          <a:noFill/>
          <a:ln>
            <a:noFill/>
          </a:ln>
        </p:spPr>
        <p:txBody>
          <a:bodyPr spcFirstLastPara="1" wrap="square" lIns="91425" tIns="45700" rIns="91425" bIns="45700" anchor="t" anchorCtr="0">
            <a:normAutofit/>
          </a:bodyPr>
          <a:lstStyle/>
          <a:p>
            <a:pPr marL="457200" marR="0" lvl="0" indent="-457200" algn="l" rtl="0">
              <a:lnSpc>
                <a:spcPct val="90000"/>
              </a:lnSpc>
              <a:spcBef>
                <a:spcPts val="0"/>
              </a:spcBef>
              <a:spcAft>
                <a:spcPts val="0"/>
              </a:spcAft>
              <a:buClr>
                <a:schemeClr val="dk1"/>
              </a:buClr>
              <a:buSzPts val="2600"/>
              <a:buFont typeface="Arial"/>
              <a:buChar char="•"/>
            </a:pPr>
            <a:r>
              <a:rPr lang="en-US" sz="2600" b="1">
                <a:solidFill>
                  <a:schemeClr val="dk1"/>
                </a:solidFill>
                <a:latin typeface="Calibri"/>
                <a:ea typeface="Calibri"/>
                <a:cs typeface="Calibri"/>
                <a:sym typeface="Calibri"/>
              </a:rPr>
              <a:t>Objective 2</a:t>
            </a:r>
            <a:r>
              <a:rPr lang="en-US" sz="2600">
                <a:solidFill>
                  <a:schemeClr val="dk1"/>
                </a:solidFill>
                <a:latin typeface="Calibri"/>
                <a:ea typeface="Calibri"/>
                <a:cs typeface="Calibri"/>
                <a:sym typeface="Calibri"/>
              </a:rPr>
              <a:t>: By the end of Year 3, iSOSY States will support 144 </a:t>
            </a:r>
            <a:r>
              <a:rPr lang="en-US" sz="2600" u="sng">
                <a:solidFill>
                  <a:schemeClr val="dk1"/>
                </a:solidFill>
                <a:latin typeface="Calibri"/>
                <a:ea typeface="Calibri"/>
                <a:cs typeface="Calibri"/>
                <a:sym typeface="Calibri"/>
              </a:rPr>
              <a:t>migratory youth</a:t>
            </a:r>
            <a:r>
              <a:rPr lang="en-US" sz="2600">
                <a:solidFill>
                  <a:schemeClr val="dk1"/>
                </a:solidFill>
                <a:latin typeface="Calibri"/>
                <a:ea typeface="Calibri"/>
                <a:cs typeface="Calibri"/>
                <a:sym typeface="Calibri"/>
              </a:rPr>
              <a:t> (average increase of 3 per state over baseline) to </a:t>
            </a:r>
            <a:r>
              <a:rPr lang="en-US" sz="2600" u="sng">
                <a:solidFill>
                  <a:schemeClr val="dk1"/>
                </a:solidFill>
                <a:latin typeface="Calibri"/>
                <a:ea typeface="Calibri"/>
                <a:cs typeface="Calibri"/>
                <a:sym typeface="Calibri"/>
              </a:rPr>
              <a:t>obtain an HSED </a:t>
            </a:r>
            <a:r>
              <a:rPr lang="en-US" sz="2600">
                <a:solidFill>
                  <a:schemeClr val="dk1"/>
                </a:solidFill>
                <a:latin typeface="Calibri"/>
                <a:ea typeface="Calibri"/>
                <a:cs typeface="Calibri"/>
                <a:sym typeface="Calibri"/>
              </a:rPr>
              <a:t>or regular high school diploma.</a:t>
            </a:r>
            <a:endParaRPr/>
          </a:p>
          <a:p>
            <a:pPr marL="457200" marR="0" lvl="0" indent="-457200" algn="l" rtl="0">
              <a:lnSpc>
                <a:spcPct val="90000"/>
              </a:lnSpc>
              <a:spcBef>
                <a:spcPts val="1000"/>
              </a:spcBef>
              <a:spcAft>
                <a:spcPts val="0"/>
              </a:spcAft>
              <a:buClr>
                <a:schemeClr val="dk1"/>
              </a:buClr>
              <a:buSzPts val="2600"/>
              <a:buFont typeface="Arial"/>
              <a:buChar char="•"/>
            </a:pPr>
            <a:r>
              <a:rPr lang="en-US" sz="2600">
                <a:solidFill>
                  <a:schemeClr val="dk1"/>
                </a:solidFill>
                <a:latin typeface="Calibri"/>
                <a:ea typeface="Calibri"/>
                <a:cs typeface="Calibri"/>
                <a:sym typeface="Calibri"/>
              </a:rPr>
              <a:t>This Objective is cumulative over three years. </a:t>
            </a:r>
            <a:endParaRPr/>
          </a:p>
          <a:p>
            <a:pPr marL="457200" marR="0" lvl="0" indent="-457200" algn="l" rtl="0">
              <a:lnSpc>
                <a:spcPct val="90000"/>
              </a:lnSpc>
              <a:spcBef>
                <a:spcPts val="1000"/>
              </a:spcBef>
              <a:spcAft>
                <a:spcPts val="0"/>
              </a:spcAft>
              <a:buClr>
                <a:schemeClr val="dk1"/>
              </a:buClr>
              <a:buSzPts val="2600"/>
              <a:buFont typeface="Arial"/>
              <a:buChar char="•"/>
            </a:pPr>
            <a:r>
              <a:rPr lang="en-US" sz="2600">
                <a:solidFill>
                  <a:schemeClr val="dk1"/>
                </a:solidFill>
                <a:latin typeface="Calibri"/>
                <a:ea typeface="Calibri"/>
                <a:cs typeface="Calibri"/>
                <a:sym typeface="Calibri"/>
              </a:rPr>
              <a:t>We want to know about migratory youth who achieve this with assistance from MEP instructional services.</a:t>
            </a:r>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844"/>
        <p:cNvGrpSpPr/>
        <p:nvPr/>
      </p:nvGrpSpPr>
      <p:grpSpPr>
        <a:xfrm>
          <a:off x="0" y="0"/>
          <a:ext cx="0" cy="0"/>
          <a:chOff x="0" y="0"/>
          <a:chExt cx="0" cy="0"/>
        </a:xfrm>
      </p:grpSpPr>
      <p:sp>
        <p:nvSpPr>
          <p:cNvPr id="845" name="Google Shape;845;p69"/>
          <p:cNvSpPr txBox="1">
            <a:spLocks noGrp="1"/>
          </p:cNvSpPr>
          <p:nvPr>
            <p:ph type="title"/>
          </p:nvPr>
        </p:nvSpPr>
        <p:spPr>
          <a:xfrm>
            <a:off x="1093303" y="283854"/>
            <a:ext cx="10515600" cy="1325563"/>
          </a:xfrm>
          <a:prstGeom prst="rect">
            <a:avLst/>
          </a:prstGeom>
          <a:noFill/>
          <a:ln>
            <a:noFill/>
          </a:ln>
        </p:spPr>
        <p:txBody>
          <a:bodyPr spcFirstLastPara="1" wrap="square" lIns="91425" tIns="45700" rIns="91425" bIns="45700" anchor="ctr" anchorCtr="0">
            <a:normAutofit/>
          </a:bodyPr>
          <a:lstStyle/>
          <a:p>
            <a:pPr marL="0" lvl="0" indent="0" algn="r" rtl="0">
              <a:lnSpc>
                <a:spcPct val="90000"/>
              </a:lnSpc>
              <a:spcBef>
                <a:spcPts val="0"/>
              </a:spcBef>
              <a:spcAft>
                <a:spcPts val="0"/>
              </a:spcAft>
              <a:buClr>
                <a:schemeClr val="dk1"/>
              </a:buClr>
              <a:buSzPts val="4400"/>
              <a:buFont typeface="Calibri"/>
              <a:buNone/>
            </a:pPr>
            <a:r>
              <a:rPr lang="en-US"/>
              <a:t>		Work Group Meeting Schedule</a:t>
            </a:r>
            <a:endParaRPr/>
          </a:p>
        </p:txBody>
      </p:sp>
      <p:pic>
        <p:nvPicPr>
          <p:cNvPr id="846" name="Google Shape;846;p69" descr="A picture containing drawing&#10;&#10;Description automatically generated"/>
          <p:cNvPicPr preferRelativeResize="0"/>
          <p:nvPr/>
        </p:nvPicPr>
        <p:blipFill rotWithShape="1">
          <a:blip r:embed="rId3">
            <a:alphaModFix/>
          </a:blip>
          <a:srcRect/>
          <a:stretch/>
        </p:blipFill>
        <p:spPr>
          <a:xfrm>
            <a:off x="496957" y="347871"/>
            <a:ext cx="2433249" cy="746490"/>
          </a:xfrm>
          <a:prstGeom prst="rect">
            <a:avLst/>
          </a:prstGeom>
          <a:noFill/>
          <a:ln>
            <a:noFill/>
          </a:ln>
        </p:spPr>
      </p:pic>
      <p:sp>
        <p:nvSpPr>
          <p:cNvPr id="847" name="Google Shape;847;p69"/>
          <p:cNvSpPr txBox="1"/>
          <p:nvPr/>
        </p:nvSpPr>
        <p:spPr>
          <a:xfrm>
            <a:off x="487017" y="6248400"/>
            <a:ext cx="11390244" cy="381000"/>
          </a:xfrm>
          <a:prstGeom prst="rect">
            <a:avLst/>
          </a:prstGeom>
          <a:solidFill>
            <a:srgbClr val="009051"/>
          </a:solidFill>
          <a:ln w="12700" cap="flat" cmpd="sng">
            <a:solidFill>
              <a:schemeClr val="accent3"/>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chemeClr val="lt1"/>
                </a:solidFill>
                <a:latin typeface="Calibri"/>
                <a:ea typeface="Calibri"/>
                <a:cs typeface="Calibri"/>
                <a:sym typeface="Calibri"/>
              </a:rPr>
              <a:t>www.osymigrant.org</a:t>
            </a:r>
            <a:endParaRPr/>
          </a:p>
        </p:txBody>
      </p:sp>
      <p:cxnSp>
        <p:nvCxnSpPr>
          <p:cNvPr id="848" name="Google Shape;848;p69"/>
          <p:cNvCxnSpPr/>
          <p:nvPr/>
        </p:nvCxnSpPr>
        <p:spPr>
          <a:xfrm>
            <a:off x="487017" y="1232593"/>
            <a:ext cx="11121886" cy="0"/>
          </a:xfrm>
          <a:prstGeom prst="straightConnector1">
            <a:avLst/>
          </a:prstGeom>
          <a:noFill/>
          <a:ln w="19050" cap="flat" cmpd="sng">
            <a:solidFill>
              <a:srgbClr val="009051"/>
            </a:solidFill>
            <a:prstDash val="solid"/>
            <a:miter lim="800000"/>
            <a:headEnd type="none" w="sm" len="sm"/>
            <a:tailEnd type="none" w="sm" len="sm"/>
          </a:ln>
        </p:spPr>
      </p:cxnSp>
      <p:graphicFrame>
        <p:nvGraphicFramePr>
          <p:cNvPr id="849" name="Google Shape;849;p69"/>
          <p:cNvGraphicFramePr/>
          <p:nvPr/>
        </p:nvGraphicFramePr>
        <p:xfrm>
          <a:off x="700391" y="1673434"/>
          <a:ext cx="3000000" cy="3000000"/>
        </p:xfrm>
        <a:graphic>
          <a:graphicData uri="http://schemas.openxmlformats.org/drawingml/2006/table">
            <a:tbl>
              <a:tblPr firstRow="1" firstCol="1" bandRow="1">
                <a:noFill/>
                <a:tableStyleId>{20308199-8AE5-4FFA-AF6E-6EF38689793A}</a:tableStyleId>
              </a:tblPr>
              <a:tblGrid>
                <a:gridCol w="2765325">
                  <a:extLst>
                    <a:ext uri="{9D8B030D-6E8A-4147-A177-3AD203B41FA5}">
                      <a16:colId xmlns:a16="http://schemas.microsoft.com/office/drawing/2014/main" val="20000"/>
                    </a:ext>
                  </a:extLst>
                </a:gridCol>
                <a:gridCol w="2699475">
                  <a:extLst>
                    <a:ext uri="{9D8B030D-6E8A-4147-A177-3AD203B41FA5}">
                      <a16:colId xmlns:a16="http://schemas.microsoft.com/office/drawing/2014/main" val="20001"/>
                    </a:ext>
                  </a:extLst>
                </a:gridCol>
                <a:gridCol w="2567800">
                  <a:extLst>
                    <a:ext uri="{9D8B030D-6E8A-4147-A177-3AD203B41FA5}">
                      <a16:colId xmlns:a16="http://schemas.microsoft.com/office/drawing/2014/main" val="20002"/>
                    </a:ext>
                  </a:extLst>
                </a:gridCol>
                <a:gridCol w="2567800">
                  <a:extLst>
                    <a:ext uri="{9D8B030D-6E8A-4147-A177-3AD203B41FA5}">
                      <a16:colId xmlns:a16="http://schemas.microsoft.com/office/drawing/2014/main" val="20003"/>
                    </a:ext>
                  </a:extLst>
                </a:gridCol>
              </a:tblGrid>
              <a:tr h="1478950">
                <a:tc>
                  <a:txBody>
                    <a:bodyPr/>
                    <a:lstStyle/>
                    <a:p>
                      <a:pPr marL="0" marR="0" lvl="0" indent="0" algn="l" rtl="0">
                        <a:lnSpc>
                          <a:spcPct val="107000"/>
                        </a:lnSpc>
                        <a:spcBef>
                          <a:spcPts val="0"/>
                        </a:spcBef>
                        <a:spcAft>
                          <a:spcPts val="0"/>
                        </a:spcAft>
                        <a:buNone/>
                      </a:pPr>
                      <a:r>
                        <a:rPr lang="en-US" sz="2000" u="none" strike="noStrike" cap="none"/>
                        <a:t>Curriculum </a:t>
                      </a:r>
                      <a:endParaRPr sz="2400" u="none" strike="noStrike" cap="none">
                        <a:latin typeface="Times New Roman"/>
                        <a:ea typeface="Times New Roman"/>
                        <a:cs typeface="Times New Roman"/>
                        <a:sym typeface="Times New Roman"/>
                      </a:endParaRPr>
                    </a:p>
                  </a:txBody>
                  <a:tcPr marL="68575" marR="68575" marT="0" marB="0"/>
                </a:tc>
                <a:tc>
                  <a:txBody>
                    <a:bodyPr/>
                    <a:lstStyle/>
                    <a:p>
                      <a:pPr marL="0" marR="0" lvl="0" indent="0" algn="l" rtl="0">
                        <a:lnSpc>
                          <a:spcPct val="107000"/>
                        </a:lnSpc>
                        <a:spcBef>
                          <a:spcPts val="0"/>
                        </a:spcBef>
                        <a:spcAft>
                          <a:spcPts val="0"/>
                        </a:spcAft>
                        <a:buNone/>
                      </a:pPr>
                      <a:r>
                        <a:rPr lang="en-US" sz="2000" b="0" u="none" strike="noStrike" cap="none">
                          <a:solidFill>
                            <a:schemeClr val="dk1"/>
                          </a:solidFill>
                        </a:rPr>
                        <a:t>10:00-10:20 am </a:t>
                      </a:r>
                      <a:endParaRPr sz="2400" b="0" u="none" strike="noStrike" cap="none">
                        <a:solidFill>
                          <a:schemeClr val="dk1"/>
                        </a:solidFill>
                        <a:latin typeface="Times New Roman"/>
                        <a:ea typeface="Times New Roman"/>
                        <a:cs typeface="Times New Roman"/>
                        <a:sym typeface="Times New Roman"/>
                      </a:endParaRPr>
                    </a:p>
                  </a:txBody>
                  <a:tcPr marL="68575" marR="68575" marT="0" marB="0"/>
                </a:tc>
                <a:tc>
                  <a:txBody>
                    <a:bodyPr/>
                    <a:lstStyle/>
                    <a:p>
                      <a:pPr marL="0" marR="0" lvl="0" indent="0" algn="l" rtl="0">
                        <a:lnSpc>
                          <a:spcPct val="107000"/>
                        </a:lnSpc>
                        <a:spcBef>
                          <a:spcPts val="0"/>
                        </a:spcBef>
                        <a:spcAft>
                          <a:spcPts val="0"/>
                        </a:spcAft>
                        <a:buNone/>
                      </a:pPr>
                      <a:r>
                        <a:rPr lang="en-US" sz="2000" u="none" strike="noStrike" cap="none"/>
                        <a:t>Professional Learning</a:t>
                      </a:r>
                      <a:endParaRPr sz="2400" u="none" strike="noStrike" cap="none"/>
                    </a:p>
                    <a:p>
                      <a:pPr marL="0" marR="0" lvl="0" indent="0" algn="l" rtl="0">
                        <a:lnSpc>
                          <a:spcPct val="107000"/>
                        </a:lnSpc>
                        <a:spcBef>
                          <a:spcPts val="800"/>
                        </a:spcBef>
                        <a:spcAft>
                          <a:spcPts val="0"/>
                        </a:spcAft>
                        <a:buNone/>
                      </a:pPr>
                      <a:r>
                        <a:rPr lang="en-US" sz="2000" u="none" strike="noStrike" cap="none"/>
                        <a:t> </a:t>
                      </a:r>
                      <a:endParaRPr sz="2400" u="none" strike="noStrike" cap="none">
                        <a:latin typeface="Times New Roman"/>
                        <a:ea typeface="Times New Roman"/>
                        <a:cs typeface="Times New Roman"/>
                        <a:sym typeface="Times New Roman"/>
                      </a:endParaRPr>
                    </a:p>
                  </a:txBody>
                  <a:tcPr marL="68575" marR="68575" marT="0" marB="0"/>
                </a:tc>
                <a:tc>
                  <a:txBody>
                    <a:bodyPr/>
                    <a:lstStyle/>
                    <a:p>
                      <a:pPr marL="0" marR="0" lvl="0" indent="0" algn="l" rtl="0">
                        <a:lnSpc>
                          <a:spcPct val="107000"/>
                        </a:lnSpc>
                        <a:spcBef>
                          <a:spcPts val="0"/>
                        </a:spcBef>
                        <a:spcAft>
                          <a:spcPts val="0"/>
                        </a:spcAft>
                        <a:buNone/>
                      </a:pPr>
                      <a:r>
                        <a:rPr lang="en-US" sz="2000" b="0" u="none" strike="noStrike" cap="none">
                          <a:solidFill>
                            <a:schemeClr val="dk1"/>
                          </a:solidFill>
                        </a:rPr>
                        <a:t>10:20-10:40 am </a:t>
                      </a:r>
                      <a:endParaRPr sz="2400" b="0" u="none" strike="noStrike" cap="none">
                        <a:solidFill>
                          <a:schemeClr val="dk1"/>
                        </a:solidFill>
                        <a:latin typeface="Times New Roman"/>
                        <a:ea typeface="Times New Roman"/>
                        <a:cs typeface="Times New Roman"/>
                        <a:sym typeface="Times New Roman"/>
                      </a:endParaRPr>
                    </a:p>
                  </a:txBody>
                  <a:tcPr marL="68575" marR="68575" marT="0" marB="0"/>
                </a:tc>
                <a:extLst>
                  <a:ext uri="{0D108BD9-81ED-4DB2-BD59-A6C34878D82A}">
                    <a16:rowId xmlns:a16="http://schemas.microsoft.com/office/drawing/2014/main" val="10000"/>
                  </a:ext>
                </a:extLst>
              </a:tr>
              <a:tr h="1478825">
                <a:tc>
                  <a:txBody>
                    <a:bodyPr/>
                    <a:lstStyle/>
                    <a:p>
                      <a:pPr marL="0" marR="0" lvl="0" indent="0" algn="l" rtl="0">
                        <a:lnSpc>
                          <a:spcPct val="107000"/>
                        </a:lnSpc>
                        <a:spcBef>
                          <a:spcPts val="0"/>
                        </a:spcBef>
                        <a:spcAft>
                          <a:spcPts val="0"/>
                        </a:spcAft>
                        <a:buNone/>
                      </a:pPr>
                      <a:r>
                        <a:rPr lang="en-US" sz="2000" u="none" strike="noStrike" cap="none"/>
                        <a:t>Pathways</a:t>
                      </a:r>
                      <a:endParaRPr sz="2400" u="none" strike="noStrike" cap="none">
                        <a:latin typeface="Times New Roman"/>
                        <a:ea typeface="Times New Roman"/>
                        <a:cs typeface="Times New Roman"/>
                        <a:sym typeface="Times New Roman"/>
                      </a:endParaRPr>
                    </a:p>
                  </a:txBody>
                  <a:tcPr marL="68575" marR="68575" marT="0" marB="0"/>
                </a:tc>
                <a:tc>
                  <a:txBody>
                    <a:bodyPr/>
                    <a:lstStyle/>
                    <a:p>
                      <a:pPr marL="0" marR="0" lvl="0" indent="0" algn="l" rtl="0">
                        <a:lnSpc>
                          <a:spcPct val="107000"/>
                        </a:lnSpc>
                        <a:spcBef>
                          <a:spcPts val="0"/>
                        </a:spcBef>
                        <a:spcAft>
                          <a:spcPts val="0"/>
                        </a:spcAft>
                        <a:buNone/>
                      </a:pPr>
                      <a:r>
                        <a:rPr lang="en-US" sz="2000" u="none" strike="noStrike" cap="none"/>
                        <a:t>10:40-11:00 am</a:t>
                      </a:r>
                      <a:endParaRPr sz="2400" u="none" strike="noStrike" cap="none">
                        <a:latin typeface="Times New Roman"/>
                        <a:ea typeface="Times New Roman"/>
                        <a:cs typeface="Times New Roman"/>
                        <a:sym typeface="Times New Roman"/>
                      </a:endParaRPr>
                    </a:p>
                  </a:txBody>
                  <a:tcPr marL="68575" marR="68575" marT="0" marB="0"/>
                </a:tc>
                <a:tc>
                  <a:txBody>
                    <a:bodyPr/>
                    <a:lstStyle/>
                    <a:p>
                      <a:pPr marL="0" marR="0" lvl="0" indent="0" algn="l" rtl="0">
                        <a:lnSpc>
                          <a:spcPct val="107000"/>
                        </a:lnSpc>
                        <a:spcBef>
                          <a:spcPts val="0"/>
                        </a:spcBef>
                        <a:spcAft>
                          <a:spcPts val="0"/>
                        </a:spcAft>
                        <a:buNone/>
                      </a:pPr>
                      <a:r>
                        <a:rPr lang="en-US" sz="2000" b="1" u="none" strike="noStrike" cap="none"/>
                        <a:t>Career Awareness &amp; Goal Setting</a:t>
                      </a:r>
                      <a:endParaRPr sz="2400" b="1" u="none" strike="noStrike" cap="none"/>
                    </a:p>
                    <a:p>
                      <a:pPr marL="0" marR="0" lvl="0" indent="0" algn="l" rtl="0">
                        <a:lnSpc>
                          <a:spcPct val="107000"/>
                        </a:lnSpc>
                        <a:spcBef>
                          <a:spcPts val="800"/>
                        </a:spcBef>
                        <a:spcAft>
                          <a:spcPts val="0"/>
                        </a:spcAft>
                        <a:buNone/>
                      </a:pPr>
                      <a:r>
                        <a:rPr lang="en-US" sz="2000" u="none" strike="noStrike" cap="none"/>
                        <a:t> </a:t>
                      </a:r>
                      <a:endParaRPr sz="2400" u="none" strike="noStrike" cap="none">
                        <a:latin typeface="Times New Roman"/>
                        <a:ea typeface="Times New Roman"/>
                        <a:cs typeface="Times New Roman"/>
                        <a:sym typeface="Times New Roman"/>
                      </a:endParaRPr>
                    </a:p>
                  </a:txBody>
                  <a:tcPr marL="68575" marR="68575" marT="0" marB="0"/>
                </a:tc>
                <a:tc>
                  <a:txBody>
                    <a:bodyPr/>
                    <a:lstStyle/>
                    <a:p>
                      <a:pPr marL="0" marR="0" lvl="0" indent="0" algn="l" rtl="0">
                        <a:lnSpc>
                          <a:spcPct val="107000"/>
                        </a:lnSpc>
                        <a:spcBef>
                          <a:spcPts val="0"/>
                        </a:spcBef>
                        <a:spcAft>
                          <a:spcPts val="0"/>
                        </a:spcAft>
                        <a:buNone/>
                      </a:pPr>
                      <a:r>
                        <a:rPr lang="en-US" sz="2000" u="none" strike="noStrike" cap="none"/>
                        <a:t>11:00-11:20 am</a:t>
                      </a:r>
                      <a:endParaRPr sz="2400" u="none" strike="noStrike" cap="none">
                        <a:latin typeface="Times New Roman"/>
                        <a:ea typeface="Times New Roman"/>
                        <a:cs typeface="Times New Roman"/>
                        <a:sym typeface="Times New Roman"/>
                      </a:endParaRPr>
                    </a:p>
                  </a:txBody>
                  <a:tcPr marL="68575" marR="68575" marT="0" marB="0"/>
                </a:tc>
                <a:extLst>
                  <a:ext uri="{0D108BD9-81ED-4DB2-BD59-A6C34878D82A}">
                    <a16:rowId xmlns:a16="http://schemas.microsoft.com/office/drawing/2014/main" val="10001"/>
                  </a:ext>
                </a:extLst>
              </a:tr>
              <a:tr h="1478950">
                <a:tc>
                  <a:txBody>
                    <a:bodyPr/>
                    <a:lstStyle/>
                    <a:p>
                      <a:pPr marL="0" marR="0" lvl="0" indent="0" algn="l" rtl="0">
                        <a:lnSpc>
                          <a:spcPct val="107000"/>
                        </a:lnSpc>
                        <a:spcBef>
                          <a:spcPts val="0"/>
                        </a:spcBef>
                        <a:spcAft>
                          <a:spcPts val="0"/>
                        </a:spcAft>
                        <a:buNone/>
                      </a:pPr>
                      <a:r>
                        <a:rPr lang="en-US" sz="2000" u="none" strike="noStrike" cap="none"/>
                        <a:t>Technology &amp; Student Portal</a:t>
                      </a:r>
                      <a:endParaRPr sz="2400" u="none" strike="noStrike" cap="none"/>
                    </a:p>
                    <a:p>
                      <a:pPr marL="0" marR="0" lvl="0" indent="0" algn="l" rtl="0">
                        <a:lnSpc>
                          <a:spcPct val="107000"/>
                        </a:lnSpc>
                        <a:spcBef>
                          <a:spcPts val="800"/>
                        </a:spcBef>
                        <a:spcAft>
                          <a:spcPts val="0"/>
                        </a:spcAft>
                        <a:buNone/>
                      </a:pPr>
                      <a:r>
                        <a:rPr lang="en-US" sz="2000" u="none" strike="noStrike" cap="none"/>
                        <a:t> </a:t>
                      </a:r>
                      <a:endParaRPr sz="2400" u="none" strike="noStrike" cap="none">
                        <a:latin typeface="Times New Roman"/>
                        <a:ea typeface="Times New Roman"/>
                        <a:cs typeface="Times New Roman"/>
                        <a:sym typeface="Times New Roman"/>
                      </a:endParaRPr>
                    </a:p>
                  </a:txBody>
                  <a:tcPr marL="68575" marR="68575" marT="0" marB="0"/>
                </a:tc>
                <a:tc>
                  <a:txBody>
                    <a:bodyPr/>
                    <a:lstStyle/>
                    <a:p>
                      <a:pPr marL="0" marR="0" lvl="0" indent="0" algn="l" rtl="0">
                        <a:lnSpc>
                          <a:spcPct val="107000"/>
                        </a:lnSpc>
                        <a:spcBef>
                          <a:spcPts val="0"/>
                        </a:spcBef>
                        <a:spcAft>
                          <a:spcPts val="0"/>
                        </a:spcAft>
                        <a:buNone/>
                      </a:pPr>
                      <a:r>
                        <a:rPr lang="en-US" sz="2000" u="none" strike="noStrike" cap="none"/>
                        <a:t>11:20-11:40 am</a:t>
                      </a:r>
                      <a:endParaRPr sz="2400" u="none" strike="noStrike" cap="none">
                        <a:latin typeface="Times New Roman"/>
                        <a:ea typeface="Times New Roman"/>
                        <a:cs typeface="Times New Roman"/>
                        <a:sym typeface="Times New Roman"/>
                      </a:endParaRPr>
                    </a:p>
                  </a:txBody>
                  <a:tcPr marL="68575" marR="68575" marT="0" marB="0"/>
                </a:tc>
                <a:tc>
                  <a:txBody>
                    <a:bodyPr/>
                    <a:lstStyle/>
                    <a:p>
                      <a:pPr marL="0" marR="0" lvl="0" indent="0" algn="l" rtl="0">
                        <a:lnSpc>
                          <a:spcPct val="107000"/>
                        </a:lnSpc>
                        <a:spcBef>
                          <a:spcPts val="0"/>
                        </a:spcBef>
                        <a:spcAft>
                          <a:spcPts val="0"/>
                        </a:spcAft>
                        <a:buNone/>
                      </a:pPr>
                      <a:r>
                        <a:rPr lang="en-US" sz="2000" b="1" u="none" strike="noStrike" cap="none"/>
                        <a:t>Personal Wellness</a:t>
                      </a:r>
                      <a:endParaRPr sz="2400" b="1" u="none" strike="noStrike" cap="none">
                        <a:latin typeface="Times New Roman"/>
                        <a:ea typeface="Times New Roman"/>
                        <a:cs typeface="Times New Roman"/>
                        <a:sym typeface="Times New Roman"/>
                      </a:endParaRPr>
                    </a:p>
                  </a:txBody>
                  <a:tcPr marL="68575" marR="68575" marT="0" marB="0"/>
                </a:tc>
                <a:tc>
                  <a:txBody>
                    <a:bodyPr/>
                    <a:lstStyle/>
                    <a:p>
                      <a:pPr marL="0" marR="0" lvl="0" indent="0" algn="l" rtl="0">
                        <a:lnSpc>
                          <a:spcPct val="107000"/>
                        </a:lnSpc>
                        <a:spcBef>
                          <a:spcPts val="0"/>
                        </a:spcBef>
                        <a:spcAft>
                          <a:spcPts val="0"/>
                        </a:spcAft>
                        <a:buNone/>
                      </a:pPr>
                      <a:r>
                        <a:rPr lang="en-US" sz="2000" u="none" strike="noStrike" cap="none"/>
                        <a:t>11:40 am -12:00 pm</a:t>
                      </a:r>
                      <a:endParaRPr sz="2400" u="none" strike="noStrike" cap="none">
                        <a:latin typeface="Times New Roman"/>
                        <a:ea typeface="Times New Roman"/>
                        <a:cs typeface="Times New Roman"/>
                        <a:sym typeface="Times New Roman"/>
                      </a:endParaRPr>
                    </a:p>
                  </a:txBody>
                  <a:tcPr marL="68575" marR="68575" marT="0" marB="0"/>
                </a:tc>
                <a:extLst>
                  <a:ext uri="{0D108BD9-81ED-4DB2-BD59-A6C34878D82A}">
                    <a16:rowId xmlns:a16="http://schemas.microsoft.com/office/drawing/2014/main" val="10002"/>
                  </a:ext>
                </a:extLst>
              </a:tr>
            </a:tbl>
          </a:graphicData>
        </a:graphic>
      </p:graphicFrame>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853"/>
        <p:cNvGrpSpPr/>
        <p:nvPr/>
      </p:nvGrpSpPr>
      <p:grpSpPr>
        <a:xfrm>
          <a:off x="0" y="0"/>
          <a:ext cx="0" cy="0"/>
          <a:chOff x="0" y="0"/>
          <a:chExt cx="0" cy="0"/>
        </a:xfrm>
      </p:grpSpPr>
      <p:sp>
        <p:nvSpPr>
          <p:cNvPr id="854" name="Google Shape;854;p70"/>
          <p:cNvSpPr txBox="1">
            <a:spLocks noGrp="1"/>
          </p:cNvSpPr>
          <p:nvPr>
            <p:ph type="title"/>
          </p:nvPr>
        </p:nvSpPr>
        <p:spPr>
          <a:xfrm>
            <a:off x="1093303" y="283854"/>
            <a:ext cx="10515600" cy="1325563"/>
          </a:xfrm>
          <a:prstGeom prst="rect">
            <a:avLst/>
          </a:prstGeom>
          <a:noFill/>
          <a:ln>
            <a:noFill/>
          </a:ln>
        </p:spPr>
        <p:txBody>
          <a:bodyPr spcFirstLastPara="1" wrap="square" lIns="91425" tIns="45700" rIns="91425" bIns="45700" anchor="ctr" anchorCtr="0">
            <a:normAutofit/>
          </a:bodyPr>
          <a:lstStyle/>
          <a:p>
            <a:pPr marL="0" lvl="0" indent="0" algn="r" rtl="0">
              <a:lnSpc>
                <a:spcPct val="90000"/>
              </a:lnSpc>
              <a:spcBef>
                <a:spcPts val="0"/>
              </a:spcBef>
              <a:spcAft>
                <a:spcPts val="0"/>
              </a:spcAft>
              <a:buClr>
                <a:schemeClr val="dk1"/>
              </a:buClr>
              <a:buSzPts val="4400"/>
              <a:buFont typeface="Calibri"/>
              <a:buNone/>
            </a:pPr>
            <a:r>
              <a:rPr lang="en-US"/>
              <a:t>EdPuzzle</a:t>
            </a:r>
            <a:endParaRPr/>
          </a:p>
        </p:txBody>
      </p:sp>
      <p:pic>
        <p:nvPicPr>
          <p:cNvPr id="855" name="Google Shape;855;p70" descr="A picture containing drawing&#10;&#10;Description automatically generated"/>
          <p:cNvPicPr preferRelativeResize="0"/>
          <p:nvPr/>
        </p:nvPicPr>
        <p:blipFill rotWithShape="1">
          <a:blip r:embed="rId3">
            <a:alphaModFix/>
          </a:blip>
          <a:srcRect/>
          <a:stretch/>
        </p:blipFill>
        <p:spPr>
          <a:xfrm>
            <a:off x="496957" y="347871"/>
            <a:ext cx="2433249" cy="746490"/>
          </a:xfrm>
          <a:prstGeom prst="rect">
            <a:avLst/>
          </a:prstGeom>
          <a:noFill/>
          <a:ln>
            <a:noFill/>
          </a:ln>
        </p:spPr>
      </p:pic>
      <p:sp>
        <p:nvSpPr>
          <p:cNvPr id="856" name="Google Shape;856;p70"/>
          <p:cNvSpPr txBox="1"/>
          <p:nvPr/>
        </p:nvSpPr>
        <p:spPr>
          <a:xfrm>
            <a:off x="487017" y="6248400"/>
            <a:ext cx="11390244" cy="381000"/>
          </a:xfrm>
          <a:prstGeom prst="rect">
            <a:avLst/>
          </a:prstGeom>
          <a:solidFill>
            <a:srgbClr val="009051"/>
          </a:solidFill>
          <a:ln w="12700" cap="flat" cmpd="sng">
            <a:solidFill>
              <a:schemeClr val="accent3"/>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chemeClr val="lt1"/>
                </a:solidFill>
                <a:latin typeface="Calibri"/>
                <a:ea typeface="Calibri"/>
                <a:cs typeface="Calibri"/>
                <a:sym typeface="Calibri"/>
              </a:rPr>
              <a:t>www.osymigrant.org</a:t>
            </a:r>
            <a:endParaRPr/>
          </a:p>
        </p:txBody>
      </p:sp>
      <p:cxnSp>
        <p:nvCxnSpPr>
          <p:cNvPr id="857" name="Google Shape;857;p70"/>
          <p:cNvCxnSpPr/>
          <p:nvPr/>
        </p:nvCxnSpPr>
        <p:spPr>
          <a:xfrm>
            <a:off x="487017" y="1232593"/>
            <a:ext cx="11121886" cy="0"/>
          </a:xfrm>
          <a:prstGeom prst="straightConnector1">
            <a:avLst/>
          </a:prstGeom>
          <a:noFill/>
          <a:ln w="19050" cap="flat" cmpd="sng">
            <a:solidFill>
              <a:srgbClr val="009051"/>
            </a:solidFill>
            <a:prstDash val="solid"/>
            <a:miter lim="800000"/>
            <a:headEnd type="none" w="sm" len="sm"/>
            <a:tailEnd type="none" w="sm" len="sm"/>
          </a:ln>
        </p:spPr>
      </p:cxnSp>
      <p:pic>
        <p:nvPicPr>
          <p:cNvPr id="858" name="Google Shape;858;p70" descr="A picture containing text&#10;&#10;Description automatically generated"/>
          <p:cNvPicPr preferRelativeResize="0"/>
          <p:nvPr/>
        </p:nvPicPr>
        <p:blipFill rotWithShape="1">
          <a:blip r:embed="rId4">
            <a:alphaModFix/>
          </a:blip>
          <a:srcRect/>
          <a:stretch/>
        </p:blipFill>
        <p:spPr>
          <a:xfrm>
            <a:off x="2473377" y="283854"/>
            <a:ext cx="7245246" cy="6858000"/>
          </a:xfrm>
          <a:prstGeom prst="rect">
            <a:avLst/>
          </a:prstGeom>
          <a:noFill/>
          <a:ln>
            <a:noFill/>
          </a:ln>
        </p:spPr>
      </p:pic>
      <p:sp>
        <p:nvSpPr>
          <p:cNvPr id="859" name="Google Shape;859;p70"/>
          <p:cNvSpPr/>
          <p:nvPr/>
        </p:nvSpPr>
        <p:spPr>
          <a:xfrm>
            <a:off x="4961715" y="5735946"/>
            <a:ext cx="2268570"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a:solidFill>
                  <a:schemeClr val="dk1"/>
                </a:solidFill>
                <a:latin typeface="Calibri"/>
                <a:ea typeface="Calibri"/>
                <a:cs typeface="Calibri"/>
                <a:sym typeface="Calibri"/>
              </a:rPr>
              <a:t>Williamson 2021</a:t>
            </a:r>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863"/>
        <p:cNvGrpSpPr/>
        <p:nvPr/>
      </p:nvGrpSpPr>
      <p:grpSpPr>
        <a:xfrm>
          <a:off x="0" y="0"/>
          <a:ext cx="0" cy="0"/>
          <a:chOff x="0" y="0"/>
          <a:chExt cx="0" cy="0"/>
        </a:xfrm>
      </p:grpSpPr>
      <p:sp>
        <p:nvSpPr>
          <p:cNvPr id="864" name="Google Shape;864;p71"/>
          <p:cNvSpPr txBox="1">
            <a:spLocks noGrp="1"/>
          </p:cNvSpPr>
          <p:nvPr>
            <p:ph type="title"/>
          </p:nvPr>
        </p:nvSpPr>
        <p:spPr>
          <a:xfrm>
            <a:off x="1093303" y="283854"/>
            <a:ext cx="10515600" cy="1325563"/>
          </a:xfrm>
          <a:prstGeom prst="rect">
            <a:avLst/>
          </a:prstGeom>
          <a:noFill/>
          <a:ln>
            <a:noFill/>
          </a:ln>
        </p:spPr>
        <p:txBody>
          <a:bodyPr spcFirstLastPara="1" wrap="square" lIns="91425" tIns="45700" rIns="91425" bIns="45700" anchor="ctr" anchorCtr="0">
            <a:normAutofit/>
          </a:bodyPr>
          <a:lstStyle/>
          <a:p>
            <a:pPr marL="0" lvl="0" indent="0" algn="r" rtl="0">
              <a:lnSpc>
                <a:spcPct val="90000"/>
              </a:lnSpc>
              <a:spcBef>
                <a:spcPts val="0"/>
              </a:spcBef>
              <a:spcAft>
                <a:spcPts val="0"/>
              </a:spcAft>
              <a:buClr>
                <a:schemeClr val="dk1"/>
              </a:buClr>
              <a:buSzPts val="4400"/>
              <a:buFont typeface="Calibri"/>
              <a:buNone/>
            </a:pPr>
            <a:r>
              <a:rPr lang="en-US"/>
              <a:t>EdPuzzle</a:t>
            </a:r>
            <a:endParaRPr/>
          </a:p>
        </p:txBody>
      </p:sp>
      <p:pic>
        <p:nvPicPr>
          <p:cNvPr id="865" name="Google Shape;865;p71" descr="A picture containing drawing&#10;&#10;Description automatically generated"/>
          <p:cNvPicPr preferRelativeResize="0"/>
          <p:nvPr/>
        </p:nvPicPr>
        <p:blipFill rotWithShape="1">
          <a:blip r:embed="rId3">
            <a:alphaModFix/>
          </a:blip>
          <a:srcRect/>
          <a:stretch/>
        </p:blipFill>
        <p:spPr>
          <a:xfrm>
            <a:off x="496957" y="347871"/>
            <a:ext cx="2433249" cy="746490"/>
          </a:xfrm>
          <a:prstGeom prst="rect">
            <a:avLst/>
          </a:prstGeom>
          <a:noFill/>
          <a:ln>
            <a:noFill/>
          </a:ln>
        </p:spPr>
      </p:pic>
      <p:sp>
        <p:nvSpPr>
          <p:cNvPr id="866" name="Google Shape;866;p71"/>
          <p:cNvSpPr txBox="1"/>
          <p:nvPr/>
        </p:nvSpPr>
        <p:spPr>
          <a:xfrm>
            <a:off x="487017" y="6248400"/>
            <a:ext cx="11390244" cy="381000"/>
          </a:xfrm>
          <a:prstGeom prst="rect">
            <a:avLst/>
          </a:prstGeom>
          <a:solidFill>
            <a:srgbClr val="009051"/>
          </a:solidFill>
          <a:ln w="12700" cap="flat" cmpd="sng">
            <a:solidFill>
              <a:schemeClr val="accent3"/>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chemeClr val="lt1"/>
                </a:solidFill>
                <a:latin typeface="Calibri"/>
                <a:ea typeface="Calibri"/>
                <a:cs typeface="Calibri"/>
                <a:sym typeface="Calibri"/>
              </a:rPr>
              <a:t>www.osymigrant.org</a:t>
            </a:r>
            <a:endParaRPr/>
          </a:p>
        </p:txBody>
      </p:sp>
      <p:cxnSp>
        <p:nvCxnSpPr>
          <p:cNvPr id="867" name="Google Shape;867;p71"/>
          <p:cNvCxnSpPr/>
          <p:nvPr/>
        </p:nvCxnSpPr>
        <p:spPr>
          <a:xfrm>
            <a:off x="487017" y="1232593"/>
            <a:ext cx="11121886" cy="0"/>
          </a:xfrm>
          <a:prstGeom prst="straightConnector1">
            <a:avLst/>
          </a:prstGeom>
          <a:noFill/>
          <a:ln w="19050" cap="flat" cmpd="sng">
            <a:solidFill>
              <a:srgbClr val="009051"/>
            </a:solidFill>
            <a:prstDash val="solid"/>
            <a:miter lim="800000"/>
            <a:headEnd type="none" w="sm" len="sm"/>
            <a:tailEnd type="none" w="sm" len="sm"/>
          </a:ln>
        </p:spPr>
      </p:cxnSp>
      <p:sp>
        <p:nvSpPr>
          <p:cNvPr id="868" name="Google Shape;868;p71"/>
          <p:cNvSpPr/>
          <p:nvPr/>
        </p:nvSpPr>
        <p:spPr>
          <a:xfrm>
            <a:off x="2252722" y="3230492"/>
            <a:ext cx="7858834" cy="1569660"/>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chemeClr val="dk1"/>
              </a:buClr>
              <a:buSzPts val="2400"/>
              <a:buFont typeface="Arial"/>
              <a:buChar char="•"/>
            </a:pPr>
            <a:r>
              <a:rPr lang="en-US" sz="2400">
                <a:solidFill>
                  <a:schemeClr val="dk1"/>
                </a:solidFill>
                <a:latin typeface="Calibri"/>
                <a:ea typeface="Calibri"/>
                <a:cs typeface="Calibri"/>
                <a:sym typeface="Calibri"/>
              </a:rPr>
              <a:t>Your students watch the video at their own pace. </a:t>
            </a:r>
            <a:endParaRPr/>
          </a:p>
          <a:p>
            <a:pPr marL="342900" marR="0" lvl="0" indent="-342900" algn="l" rtl="0">
              <a:spcBef>
                <a:spcPts val="0"/>
              </a:spcBef>
              <a:spcAft>
                <a:spcPts val="0"/>
              </a:spcAft>
              <a:buClr>
                <a:schemeClr val="dk1"/>
              </a:buClr>
              <a:buSzPts val="2400"/>
              <a:buFont typeface="Arial"/>
              <a:buChar char="•"/>
            </a:pPr>
            <a:r>
              <a:rPr lang="en-US" sz="2400">
                <a:solidFill>
                  <a:schemeClr val="dk1"/>
                </a:solidFill>
                <a:latin typeface="Calibri"/>
                <a:ea typeface="Calibri"/>
                <a:cs typeface="Calibri"/>
                <a:sym typeface="Calibri"/>
              </a:rPr>
              <a:t>See who’s watching and who answers the questions. They won’t be able to skip ahead or open other tabs. </a:t>
            </a:r>
            <a:endParaRPr/>
          </a:p>
          <a:p>
            <a:pPr marL="342900" marR="0" lvl="0" indent="-342900" algn="l" rtl="0">
              <a:spcBef>
                <a:spcPts val="0"/>
              </a:spcBef>
              <a:spcAft>
                <a:spcPts val="0"/>
              </a:spcAft>
              <a:buClr>
                <a:schemeClr val="dk1"/>
              </a:buClr>
              <a:buSzPts val="2400"/>
              <a:buFont typeface="Arial"/>
              <a:buChar char="•"/>
            </a:pPr>
            <a:r>
              <a:rPr lang="en-US" sz="2400">
                <a:solidFill>
                  <a:schemeClr val="dk1"/>
                </a:solidFill>
                <a:latin typeface="Calibri"/>
                <a:ea typeface="Calibri"/>
                <a:cs typeface="Calibri"/>
                <a:sym typeface="Calibri"/>
              </a:rPr>
              <a:t>Get 100% student participation!</a:t>
            </a:r>
            <a:endParaRPr/>
          </a:p>
        </p:txBody>
      </p:sp>
      <p:sp>
        <p:nvSpPr>
          <p:cNvPr id="869" name="Google Shape;869;p71"/>
          <p:cNvSpPr txBox="1"/>
          <p:nvPr/>
        </p:nvSpPr>
        <p:spPr>
          <a:xfrm>
            <a:off x="924339" y="1752152"/>
            <a:ext cx="10515600" cy="1325563"/>
          </a:xfrm>
          <a:prstGeom prst="rect">
            <a:avLst/>
          </a:prstGeom>
          <a:noFill/>
          <a:ln>
            <a:noFill/>
          </a:ln>
        </p:spPr>
        <p:txBody>
          <a:bodyPr spcFirstLastPara="1" wrap="square" lIns="91425" tIns="45700" rIns="91425" bIns="45700" anchor="ctr" anchorCtr="0">
            <a:normAutofit/>
          </a:bodyPr>
          <a:lstStyle/>
          <a:p>
            <a:pPr marL="0" marR="0" lvl="0" indent="0" algn="ctr" rtl="0">
              <a:lnSpc>
                <a:spcPct val="90000"/>
              </a:lnSpc>
              <a:spcBef>
                <a:spcPts val="0"/>
              </a:spcBef>
              <a:spcAft>
                <a:spcPts val="0"/>
              </a:spcAft>
              <a:buClr>
                <a:schemeClr val="dk1"/>
              </a:buClr>
              <a:buSzPts val="4400"/>
              <a:buFont typeface="Calibri"/>
              <a:buNone/>
            </a:pPr>
            <a:r>
              <a:rPr lang="en-US" sz="4400">
                <a:solidFill>
                  <a:schemeClr val="dk1"/>
                </a:solidFill>
                <a:latin typeface="Calibri"/>
                <a:ea typeface="Calibri"/>
                <a:cs typeface="Calibri"/>
                <a:sym typeface="Calibri"/>
              </a:rPr>
              <a:t>Benefits of EdPuzzle</a:t>
            </a:r>
            <a:endParaRPr sz="4400">
              <a:solidFill>
                <a:schemeClr val="dk1"/>
              </a:solidFill>
              <a:latin typeface="Calibri"/>
              <a:ea typeface="Calibri"/>
              <a:cs typeface="Calibri"/>
              <a:sym typeface="Calibri"/>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873"/>
        <p:cNvGrpSpPr/>
        <p:nvPr/>
      </p:nvGrpSpPr>
      <p:grpSpPr>
        <a:xfrm>
          <a:off x="0" y="0"/>
          <a:ext cx="0" cy="0"/>
          <a:chOff x="0" y="0"/>
          <a:chExt cx="0" cy="0"/>
        </a:xfrm>
      </p:grpSpPr>
      <p:sp>
        <p:nvSpPr>
          <p:cNvPr id="874" name="Google Shape;874;p72"/>
          <p:cNvSpPr txBox="1">
            <a:spLocks noGrp="1"/>
          </p:cNvSpPr>
          <p:nvPr>
            <p:ph type="title"/>
          </p:nvPr>
        </p:nvSpPr>
        <p:spPr>
          <a:xfrm>
            <a:off x="1093303" y="283854"/>
            <a:ext cx="10515600" cy="1325563"/>
          </a:xfrm>
          <a:prstGeom prst="rect">
            <a:avLst/>
          </a:prstGeom>
          <a:noFill/>
          <a:ln>
            <a:noFill/>
          </a:ln>
        </p:spPr>
        <p:txBody>
          <a:bodyPr spcFirstLastPara="1" wrap="square" lIns="91425" tIns="45700" rIns="91425" bIns="45700" anchor="ctr" anchorCtr="0">
            <a:normAutofit/>
          </a:bodyPr>
          <a:lstStyle/>
          <a:p>
            <a:pPr marL="0" lvl="0" indent="0" algn="r" rtl="0">
              <a:lnSpc>
                <a:spcPct val="90000"/>
              </a:lnSpc>
              <a:spcBef>
                <a:spcPts val="0"/>
              </a:spcBef>
              <a:spcAft>
                <a:spcPts val="0"/>
              </a:spcAft>
              <a:buClr>
                <a:schemeClr val="dk1"/>
              </a:buClr>
              <a:buSzPts val="4400"/>
              <a:buFont typeface="Calibri"/>
              <a:buNone/>
            </a:pPr>
            <a:r>
              <a:rPr lang="en-US"/>
              <a:t>EdPuzzle</a:t>
            </a:r>
            <a:endParaRPr/>
          </a:p>
        </p:txBody>
      </p:sp>
      <p:pic>
        <p:nvPicPr>
          <p:cNvPr id="875" name="Google Shape;875;p72" descr="A picture containing drawing&#10;&#10;Description automatically generated"/>
          <p:cNvPicPr preferRelativeResize="0"/>
          <p:nvPr/>
        </p:nvPicPr>
        <p:blipFill rotWithShape="1">
          <a:blip r:embed="rId3">
            <a:alphaModFix/>
          </a:blip>
          <a:srcRect/>
          <a:stretch/>
        </p:blipFill>
        <p:spPr>
          <a:xfrm>
            <a:off x="496957" y="347871"/>
            <a:ext cx="2433249" cy="746490"/>
          </a:xfrm>
          <a:prstGeom prst="rect">
            <a:avLst/>
          </a:prstGeom>
          <a:noFill/>
          <a:ln>
            <a:noFill/>
          </a:ln>
        </p:spPr>
      </p:pic>
      <p:sp>
        <p:nvSpPr>
          <p:cNvPr id="876" name="Google Shape;876;p72"/>
          <p:cNvSpPr txBox="1"/>
          <p:nvPr/>
        </p:nvSpPr>
        <p:spPr>
          <a:xfrm>
            <a:off x="487017" y="6248400"/>
            <a:ext cx="11390244" cy="381000"/>
          </a:xfrm>
          <a:prstGeom prst="rect">
            <a:avLst/>
          </a:prstGeom>
          <a:solidFill>
            <a:srgbClr val="009051"/>
          </a:solidFill>
          <a:ln w="12700" cap="flat" cmpd="sng">
            <a:solidFill>
              <a:schemeClr val="accent3"/>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chemeClr val="lt1"/>
                </a:solidFill>
                <a:latin typeface="Calibri"/>
                <a:ea typeface="Calibri"/>
                <a:cs typeface="Calibri"/>
                <a:sym typeface="Calibri"/>
              </a:rPr>
              <a:t>www.osymigrant.org</a:t>
            </a:r>
            <a:endParaRPr/>
          </a:p>
        </p:txBody>
      </p:sp>
      <p:cxnSp>
        <p:nvCxnSpPr>
          <p:cNvPr id="877" name="Google Shape;877;p72"/>
          <p:cNvCxnSpPr/>
          <p:nvPr/>
        </p:nvCxnSpPr>
        <p:spPr>
          <a:xfrm>
            <a:off x="487017" y="1232593"/>
            <a:ext cx="11121886" cy="0"/>
          </a:xfrm>
          <a:prstGeom prst="straightConnector1">
            <a:avLst/>
          </a:prstGeom>
          <a:noFill/>
          <a:ln w="19050" cap="flat" cmpd="sng">
            <a:solidFill>
              <a:srgbClr val="009051"/>
            </a:solidFill>
            <a:prstDash val="solid"/>
            <a:miter lim="800000"/>
            <a:headEnd type="none" w="sm" len="sm"/>
            <a:tailEnd type="none" w="sm" len="sm"/>
          </a:ln>
        </p:spPr>
      </p:cxnSp>
      <p:sp>
        <p:nvSpPr>
          <p:cNvPr id="878" name="Google Shape;878;p72"/>
          <p:cNvSpPr/>
          <p:nvPr/>
        </p:nvSpPr>
        <p:spPr>
          <a:xfrm>
            <a:off x="2252722" y="3230492"/>
            <a:ext cx="7858834" cy="1569660"/>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chemeClr val="dk1"/>
              </a:buClr>
              <a:buSzPts val="2400"/>
              <a:buFont typeface="Arial"/>
              <a:buChar char="•"/>
            </a:pPr>
            <a:r>
              <a:rPr lang="en-US" sz="2400">
                <a:solidFill>
                  <a:schemeClr val="dk1"/>
                </a:solidFill>
                <a:latin typeface="Calibri"/>
                <a:ea typeface="Calibri"/>
                <a:cs typeface="Calibri"/>
                <a:sym typeface="Calibri"/>
              </a:rPr>
              <a:t>Choose any video from YouTube.</a:t>
            </a:r>
            <a:endParaRPr/>
          </a:p>
          <a:p>
            <a:pPr marL="342900" marR="0" lvl="0" indent="-342900" algn="l" rtl="0">
              <a:spcBef>
                <a:spcPts val="0"/>
              </a:spcBef>
              <a:spcAft>
                <a:spcPts val="0"/>
              </a:spcAft>
              <a:buClr>
                <a:schemeClr val="dk1"/>
              </a:buClr>
              <a:buSzPts val="2400"/>
              <a:buFont typeface="Arial"/>
              <a:buChar char="•"/>
            </a:pPr>
            <a:r>
              <a:rPr lang="en-US" sz="2400">
                <a:solidFill>
                  <a:schemeClr val="dk1"/>
                </a:solidFill>
                <a:latin typeface="Calibri"/>
                <a:ea typeface="Calibri"/>
                <a:cs typeface="Calibri"/>
                <a:sym typeface="Calibri"/>
              </a:rPr>
              <a:t>Embed your own assessment questions .</a:t>
            </a:r>
            <a:endParaRPr/>
          </a:p>
          <a:p>
            <a:pPr marL="342900" marR="0" lvl="0" indent="-342900" algn="l" rtl="0">
              <a:spcBef>
                <a:spcPts val="0"/>
              </a:spcBef>
              <a:spcAft>
                <a:spcPts val="0"/>
              </a:spcAft>
              <a:buClr>
                <a:schemeClr val="dk1"/>
              </a:buClr>
              <a:buSzPts val="2400"/>
              <a:buFont typeface="Arial"/>
              <a:buChar char="•"/>
            </a:pPr>
            <a:r>
              <a:rPr lang="en-US" sz="2400">
                <a:solidFill>
                  <a:schemeClr val="dk1"/>
                </a:solidFill>
                <a:latin typeface="Calibri"/>
                <a:ea typeface="Calibri"/>
                <a:cs typeface="Calibri"/>
                <a:sym typeface="Calibri"/>
              </a:rPr>
              <a:t>Track your students’ progress. </a:t>
            </a:r>
            <a:endParaRPr/>
          </a:p>
          <a:p>
            <a:pPr marL="342900" marR="0" lvl="0" indent="-342900" algn="l" rtl="0">
              <a:spcBef>
                <a:spcPts val="0"/>
              </a:spcBef>
              <a:spcAft>
                <a:spcPts val="0"/>
              </a:spcAft>
              <a:buClr>
                <a:schemeClr val="dk1"/>
              </a:buClr>
              <a:buSzPts val="2400"/>
              <a:buFont typeface="Arial"/>
              <a:buChar char="•"/>
            </a:pPr>
            <a:r>
              <a:rPr lang="en-US" sz="2400">
                <a:solidFill>
                  <a:schemeClr val="dk1"/>
                </a:solidFill>
                <a:latin typeface="Calibri"/>
                <a:ea typeface="Calibri"/>
                <a:cs typeface="Calibri"/>
                <a:sym typeface="Calibri"/>
              </a:rPr>
              <a:t>Choose curriculum already created.</a:t>
            </a:r>
            <a:endParaRPr/>
          </a:p>
        </p:txBody>
      </p:sp>
      <p:sp>
        <p:nvSpPr>
          <p:cNvPr id="879" name="Google Shape;879;p72"/>
          <p:cNvSpPr txBox="1"/>
          <p:nvPr/>
        </p:nvSpPr>
        <p:spPr>
          <a:xfrm>
            <a:off x="924339" y="1752152"/>
            <a:ext cx="10515600" cy="1325563"/>
          </a:xfrm>
          <a:prstGeom prst="rect">
            <a:avLst/>
          </a:prstGeom>
          <a:noFill/>
          <a:ln>
            <a:noFill/>
          </a:ln>
        </p:spPr>
        <p:txBody>
          <a:bodyPr spcFirstLastPara="1" wrap="square" lIns="91425" tIns="45700" rIns="91425" bIns="45700" anchor="ctr" anchorCtr="0">
            <a:normAutofit/>
          </a:bodyPr>
          <a:lstStyle/>
          <a:p>
            <a:pPr marL="0" marR="0" lvl="0" indent="0" algn="ctr" rtl="0">
              <a:lnSpc>
                <a:spcPct val="90000"/>
              </a:lnSpc>
              <a:spcBef>
                <a:spcPts val="0"/>
              </a:spcBef>
              <a:spcAft>
                <a:spcPts val="0"/>
              </a:spcAft>
              <a:buClr>
                <a:schemeClr val="dk1"/>
              </a:buClr>
              <a:buSzPts val="4400"/>
              <a:buFont typeface="Calibri"/>
              <a:buNone/>
            </a:pPr>
            <a:r>
              <a:rPr lang="en-US" sz="4400">
                <a:solidFill>
                  <a:schemeClr val="dk1"/>
                </a:solidFill>
                <a:latin typeface="Calibri"/>
                <a:ea typeface="Calibri"/>
                <a:cs typeface="Calibri"/>
                <a:sym typeface="Calibri"/>
              </a:rPr>
              <a:t>What Can You Do with EdPuzzle?</a:t>
            </a:r>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883"/>
        <p:cNvGrpSpPr/>
        <p:nvPr/>
      </p:nvGrpSpPr>
      <p:grpSpPr>
        <a:xfrm>
          <a:off x="0" y="0"/>
          <a:ext cx="0" cy="0"/>
          <a:chOff x="0" y="0"/>
          <a:chExt cx="0" cy="0"/>
        </a:xfrm>
      </p:grpSpPr>
      <p:sp>
        <p:nvSpPr>
          <p:cNvPr id="884" name="Google Shape;884;p73"/>
          <p:cNvSpPr txBox="1">
            <a:spLocks noGrp="1"/>
          </p:cNvSpPr>
          <p:nvPr>
            <p:ph type="title"/>
          </p:nvPr>
        </p:nvSpPr>
        <p:spPr>
          <a:xfrm>
            <a:off x="1093303" y="283854"/>
            <a:ext cx="10515600" cy="1325563"/>
          </a:xfrm>
          <a:prstGeom prst="rect">
            <a:avLst/>
          </a:prstGeom>
          <a:noFill/>
          <a:ln>
            <a:noFill/>
          </a:ln>
        </p:spPr>
        <p:txBody>
          <a:bodyPr spcFirstLastPara="1" wrap="square" lIns="91425" tIns="45700" rIns="91425" bIns="45700" anchor="ctr" anchorCtr="0">
            <a:normAutofit/>
          </a:bodyPr>
          <a:lstStyle/>
          <a:p>
            <a:pPr marL="0" lvl="0" indent="0" algn="r" rtl="0">
              <a:lnSpc>
                <a:spcPct val="90000"/>
              </a:lnSpc>
              <a:spcBef>
                <a:spcPts val="0"/>
              </a:spcBef>
              <a:spcAft>
                <a:spcPts val="0"/>
              </a:spcAft>
              <a:buClr>
                <a:schemeClr val="dk1"/>
              </a:buClr>
              <a:buSzPts val="4400"/>
              <a:buFont typeface="Calibri"/>
              <a:buNone/>
            </a:pPr>
            <a:r>
              <a:rPr lang="en-US"/>
              <a:t>EdPuzzle</a:t>
            </a:r>
            <a:endParaRPr/>
          </a:p>
        </p:txBody>
      </p:sp>
      <p:pic>
        <p:nvPicPr>
          <p:cNvPr id="885" name="Google Shape;885;p73" descr="A picture containing drawing&#10;&#10;Description automatically generated"/>
          <p:cNvPicPr preferRelativeResize="0"/>
          <p:nvPr/>
        </p:nvPicPr>
        <p:blipFill rotWithShape="1">
          <a:blip r:embed="rId3">
            <a:alphaModFix/>
          </a:blip>
          <a:srcRect/>
          <a:stretch/>
        </p:blipFill>
        <p:spPr>
          <a:xfrm>
            <a:off x="496957" y="347871"/>
            <a:ext cx="2433249" cy="746490"/>
          </a:xfrm>
          <a:prstGeom prst="rect">
            <a:avLst/>
          </a:prstGeom>
          <a:noFill/>
          <a:ln>
            <a:noFill/>
          </a:ln>
        </p:spPr>
      </p:pic>
      <p:sp>
        <p:nvSpPr>
          <p:cNvPr id="886" name="Google Shape;886;p73"/>
          <p:cNvSpPr txBox="1"/>
          <p:nvPr/>
        </p:nvSpPr>
        <p:spPr>
          <a:xfrm>
            <a:off x="487017" y="6248400"/>
            <a:ext cx="11390244" cy="381000"/>
          </a:xfrm>
          <a:prstGeom prst="rect">
            <a:avLst/>
          </a:prstGeom>
          <a:solidFill>
            <a:srgbClr val="009051"/>
          </a:solidFill>
          <a:ln w="12700" cap="flat" cmpd="sng">
            <a:solidFill>
              <a:schemeClr val="accent3"/>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chemeClr val="lt1"/>
                </a:solidFill>
                <a:latin typeface="Calibri"/>
                <a:ea typeface="Calibri"/>
                <a:cs typeface="Calibri"/>
                <a:sym typeface="Calibri"/>
              </a:rPr>
              <a:t>www.osymigrant.org</a:t>
            </a:r>
            <a:endParaRPr/>
          </a:p>
        </p:txBody>
      </p:sp>
      <p:cxnSp>
        <p:nvCxnSpPr>
          <p:cNvPr id="887" name="Google Shape;887;p73"/>
          <p:cNvCxnSpPr/>
          <p:nvPr/>
        </p:nvCxnSpPr>
        <p:spPr>
          <a:xfrm>
            <a:off x="487017" y="1232593"/>
            <a:ext cx="11121886" cy="0"/>
          </a:xfrm>
          <a:prstGeom prst="straightConnector1">
            <a:avLst/>
          </a:prstGeom>
          <a:noFill/>
          <a:ln w="19050" cap="flat" cmpd="sng">
            <a:solidFill>
              <a:srgbClr val="009051"/>
            </a:solidFill>
            <a:prstDash val="solid"/>
            <a:miter lim="800000"/>
            <a:headEnd type="none" w="sm" len="sm"/>
            <a:tailEnd type="none" w="sm" len="sm"/>
          </a:ln>
        </p:spPr>
      </p:cxnSp>
      <p:sp>
        <p:nvSpPr>
          <p:cNvPr id="888" name="Google Shape;888;p73"/>
          <p:cNvSpPr txBox="1"/>
          <p:nvPr/>
        </p:nvSpPr>
        <p:spPr>
          <a:xfrm>
            <a:off x="838200" y="1071165"/>
            <a:ext cx="10515600" cy="1325563"/>
          </a:xfrm>
          <a:prstGeom prst="rect">
            <a:avLst/>
          </a:prstGeom>
          <a:noFill/>
          <a:ln>
            <a:noFill/>
          </a:ln>
        </p:spPr>
        <p:txBody>
          <a:bodyPr spcFirstLastPara="1" wrap="square" lIns="91425" tIns="45700" rIns="91425" bIns="45700" anchor="ctr" anchorCtr="0">
            <a:normAutofit/>
          </a:bodyPr>
          <a:lstStyle/>
          <a:p>
            <a:pPr marL="0" marR="0" lvl="0" indent="0" algn="ctr" rtl="0">
              <a:lnSpc>
                <a:spcPct val="90000"/>
              </a:lnSpc>
              <a:spcBef>
                <a:spcPts val="0"/>
              </a:spcBef>
              <a:spcAft>
                <a:spcPts val="0"/>
              </a:spcAft>
              <a:buClr>
                <a:schemeClr val="dk1"/>
              </a:buClr>
              <a:buSzPts val="4400"/>
              <a:buFont typeface="Calibri"/>
              <a:buNone/>
            </a:pPr>
            <a:r>
              <a:rPr lang="en-US" sz="4400">
                <a:solidFill>
                  <a:schemeClr val="dk1"/>
                </a:solidFill>
                <a:latin typeface="Calibri"/>
                <a:ea typeface="Calibri"/>
                <a:cs typeface="Calibri"/>
                <a:sym typeface="Calibri"/>
              </a:rPr>
              <a:t>Getting Started</a:t>
            </a:r>
            <a:endParaRPr/>
          </a:p>
        </p:txBody>
      </p:sp>
      <p:pic>
        <p:nvPicPr>
          <p:cNvPr id="889" name="Google Shape;889;p73"/>
          <p:cNvPicPr preferRelativeResize="0">
            <a:picLocks noGrp="1"/>
          </p:cNvPicPr>
          <p:nvPr>
            <p:ph type="body" idx="1"/>
          </p:nvPr>
        </p:nvPicPr>
        <p:blipFill rotWithShape="1">
          <a:blip r:embed="rId4">
            <a:alphaModFix/>
          </a:blip>
          <a:srcRect/>
          <a:stretch/>
        </p:blipFill>
        <p:spPr>
          <a:xfrm>
            <a:off x="2021510" y="2181333"/>
            <a:ext cx="8148979" cy="4039535"/>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893"/>
        <p:cNvGrpSpPr/>
        <p:nvPr/>
      </p:nvGrpSpPr>
      <p:grpSpPr>
        <a:xfrm>
          <a:off x="0" y="0"/>
          <a:ext cx="0" cy="0"/>
          <a:chOff x="0" y="0"/>
          <a:chExt cx="0" cy="0"/>
        </a:xfrm>
      </p:grpSpPr>
      <p:sp>
        <p:nvSpPr>
          <p:cNvPr id="894" name="Google Shape;894;p74"/>
          <p:cNvSpPr txBox="1">
            <a:spLocks noGrp="1"/>
          </p:cNvSpPr>
          <p:nvPr>
            <p:ph type="title"/>
          </p:nvPr>
        </p:nvSpPr>
        <p:spPr>
          <a:xfrm>
            <a:off x="1093303" y="283854"/>
            <a:ext cx="10515600" cy="1325563"/>
          </a:xfrm>
          <a:prstGeom prst="rect">
            <a:avLst/>
          </a:prstGeom>
          <a:noFill/>
          <a:ln>
            <a:noFill/>
          </a:ln>
        </p:spPr>
        <p:txBody>
          <a:bodyPr spcFirstLastPara="1" wrap="square" lIns="91425" tIns="45700" rIns="91425" bIns="45700" anchor="ctr" anchorCtr="0">
            <a:normAutofit/>
          </a:bodyPr>
          <a:lstStyle/>
          <a:p>
            <a:pPr marL="0" lvl="0" indent="0" algn="r" rtl="0">
              <a:lnSpc>
                <a:spcPct val="90000"/>
              </a:lnSpc>
              <a:spcBef>
                <a:spcPts val="0"/>
              </a:spcBef>
              <a:spcAft>
                <a:spcPts val="0"/>
              </a:spcAft>
              <a:buClr>
                <a:schemeClr val="dk1"/>
              </a:buClr>
              <a:buSzPts val="4400"/>
              <a:buFont typeface="Calibri"/>
              <a:buNone/>
            </a:pPr>
            <a:r>
              <a:rPr lang="en-US"/>
              <a:t>EdPuzzle</a:t>
            </a:r>
            <a:endParaRPr/>
          </a:p>
        </p:txBody>
      </p:sp>
      <p:pic>
        <p:nvPicPr>
          <p:cNvPr id="895" name="Google Shape;895;p74" descr="A picture containing drawing&#10;&#10;Description automatically generated"/>
          <p:cNvPicPr preferRelativeResize="0"/>
          <p:nvPr/>
        </p:nvPicPr>
        <p:blipFill rotWithShape="1">
          <a:blip r:embed="rId3">
            <a:alphaModFix/>
          </a:blip>
          <a:srcRect/>
          <a:stretch/>
        </p:blipFill>
        <p:spPr>
          <a:xfrm>
            <a:off x="496957" y="347871"/>
            <a:ext cx="2433249" cy="746490"/>
          </a:xfrm>
          <a:prstGeom prst="rect">
            <a:avLst/>
          </a:prstGeom>
          <a:noFill/>
          <a:ln>
            <a:noFill/>
          </a:ln>
        </p:spPr>
      </p:pic>
      <p:sp>
        <p:nvSpPr>
          <p:cNvPr id="896" name="Google Shape;896;p74"/>
          <p:cNvSpPr txBox="1"/>
          <p:nvPr/>
        </p:nvSpPr>
        <p:spPr>
          <a:xfrm>
            <a:off x="487017" y="6248400"/>
            <a:ext cx="11390244" cy="381000"/>
          </a:xfrm>
          <a:prstGeom prst="rect">
            <a:avLst/>
          </a:prstGeom>
          <a:solidFill>
            <a:srgbClr val="009051"/>
          </a:solidFill>
          <a:ln w="12700" cap="flat" cmpd="sng">
            <a:solidFill>
              <a:schemeClr val="accent3"/>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chemeClr val="lt1"/>
                </a:solidFill>
                <a:latin typeface="Calibri"/>
                <a:ea typeface="Calibri"/>
                <a:cs typeface="Calibri"/>
                <a:sym typeface="Calibri"/>
              </a:rPr>
              <a:t>www.osymigrant.org</a:t>
            </a:r>
            <a:endParaRPr/>
          </a:p>
        </p:txBody>
      </p:sp>
      <p:cxnSp>
        <p:nvCxnSpPr>
          <p:cNvPr id="897" name="Google Shape;897;p74"/>
          <p:cNvCxnSpPr/>
          <p:nvPr/>
        </p:nvCxnSpPr>
        <p:spPr>
          <a:xfrm>
            <a:off x="487017" y="1232593"/>
            <a:ext cx="11121886" cy="0"/>
          </a:xfrm>
          <a:prstGeom prst="straightConnector1">
            <a:avLst/>
          </a:prstGeom>
          <a:noFill/>
          <a:ln w="19050" cap="flat" cmpd="sng">
            <a:solidFill>
              <a:srgbClr val="009051"/>
            </a:solidFill>
            <a:prstDash val="solid"/>
            <a:miter lim="800000"/>
            <a:headEnd type="none" w="sm" len="sm"/>
            <a:tailEnd type="none" w="sm" len="sm"/>
          </a:ln>
        </p:spPr>
      </p:cxnSp>
      <p:sp>
        <p:nvSpPr>
          <p:cNvPr id="898" name="Google Shape;898;p74"/>
          <p:cNvSpPr txBox="1"/>
          <p:nvPr/>
        </p:nvSpPr>
        <p:spPr>
          <a:xfrm>
            <a:off x="838200" y="1071165"/>
            <a:ext cx="10515600" cy="1325563"/>
          </a:xfrm>
          <a:prstGeom prst="rect">
            <a:avLst/>
          </a:prstGeom>
          <a:noFill/>
          <a:ln>
            <a:noFill/>
          </a:ln>
        </p:spPr>
        <p:txBody>
          <a:bodyPr spcFirstLastPara="1" wrap="square" lIns="91425" tIns="45700" rIns="91425" bIns="45700" anchor="ctr" anchorCtr="0">
            <a:normAutofit/>
          </a:bodyPr>
          <a:lstStyle/>
          <a:p>
            <a:pPr marL="0" marR="0" lvl="0" indent="0" algn="ctr" rtl="0">
              <a:lnSpc>
                <a:spcPct val="90000"/>
              </a:lnSpc>
              <a:spcBef>
                <a:spcPts val="0"/>
              </a:spcBef>
              <a:spcAft>
                <a:spcPts val="0"/>
              </a:spcAft>
              <a:buClr>
                <a:schemeClr val="dk1"/>
              </a:buClr>
              <a:buSzPts val="4400"/>
              <a:buFont typeface="Calibri"/>
              <a:buNone/>
            </a:pPr>
            <a:r>
              <a:rPr lang="en-US" sz="4400">
                <a:solidFill>
                  <a:schemeClr val="dk1"/>
                </a:solidFill>
                <a:latin typeface="Calibri"/>
                <a:ea typeface="Calibri"/>
                <a:cs typeface="Calibri"/>
                <a:sym typeface="Calibri"/>
              </a:rPr>
              <a:t>Getting Started</a:t>
            </a:r>
            <a:endParaRPr/>
          </a:p>
        </p:txBody>
      </p:sp>
      <p:pic>
        <p:nvPicPr>
          <p:cNvPr id="899" name="Google Shape;899;p74"/>
          <p:cNvPicPr preferRelativeResize="0"/>
          <p:nvPr/>
        </p:nvPicPr>
        <p:blipFill rotWithShape="1">
          <a:blip r:embed="rId4">
            <a:alphaModFix/>
          </a:blip>
          <a:srcRect/>
          <a:stretch/>
        </p:blipFill>
        <p:spPr>
          <a:xfrm>
            <a:off x="1962694" y="2185796"/>
            <a:ext cx="8266612" cy="3601039"/>
          </a:xfrm>
          <a:prstGeom prst="rect">
            <a:avLst/>
          </a:prstGeom>
          <a:noFill/>
          <a:ln w="9525" cap="flat" cmpd="sng">
            <a:solidFill>
              <a:schemeClr val="dk1"/>
            </a:solidFill>
            <a:prstDash val="solid"/>
            <a:round/>
            <a:headEnd type="none" w="sm" len="sm"/>
            <a:tailEnd type="none" w="sm" len="sm"/>
          </a:ln>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903"/>
        <p:cNvGrpSpPr/>
        <p:nvPr/>
      </p:nvGrpSpPr>
      <p:grpSpPr>
        <a:xfrm>
          <a:off x="0" y="0"/>
          <a:ext cx="0" cy="0"/>
          <a:chOff x="0" y="0"/>
          <a:chExt cx="0" cy="0"/>
        </a:xfrm>
      </p:grpSpPr>
      <p:sp>
        <p:nvSpPr>
          <p:cNvPr id="904" name="Google Shape;904;p75"/>
          <p:cNvSpPr txBox="1">
            <a:spLocks noGrp="1"/>
          </p:cNvSpPr>
          <p:nvPr>
            <p:ph type="title"/>
          </p:nvPr>
        </p:nvSpPr>
        <p:spPr>
          <a:xfrm>
            <a:off x="1093303" y="283854"/>
            <a:ext cx="10515600" cy="1325563"/>
          </a:xfrm>
          <a:prstGeom prst="rect">
            <a:avLst/>
          </a:prstGeom>
          <a:noFill/>
          <a:ln>
            <a:noFill/>
          </a:ln>
        </p:spPr>
        <p:txBody>
          <a:bodyPr spcFirstLastPara="1" wrap="square" lIns="91425" tIns="45700" rIns="91425" bIns="45700" anchor="ctr" anchorCtr="0">
            <a:normAutofit/>
          </a:bodyPr>
          <a:lstStyle/>
          <a:p>
            <a:pPr marL="0" lvl="0" indent="0" algn="r" rtl="0">
              <a:lnSpc>
                <a:spcPct val="90000"/>
              </a:lnSpc>
              <a:spcBef>
                <a:spcPts val="0"/>
              </a:spcBef>
              <a:spcAft>
                <a:spcPts val="0"/>
              </a:spcAft>
              <a:buClr>
                <a:schemeClr val="dk1"/>
              </a:buClr>
              <a:buSzPts val="4400"/>
              <a:buFont typeface="Calibri"/>
              <a:buNone/>
            </a:pPr>
            <a:r>
              <a:rPr lang="en-US"/>
              <a:t>EdPuzzle</a:t>
            </a:r>
            <a:endParaRPr/>
          </a:p>
        </p:txBody>
      </p:sp>
      <p:pic>
        <p:nvPicPr>
          <p:cNvPr id="905" name="Google Shape;905;p75" descr="A picture containing drawing&#10;&#10;Description automatically generated"/>
          <p:cNvPicPr preferRelativeResize="0"/>
          <p:nvPr/>
        </p:nvPicPr>
        <p:blipFill rotWithShape="1">
          <a:blip r:embed="rId3">
            <a:alphaModFix/>
          </a:blip>
          <a:srcRect/>
          <a:stretch/>
        </p:blipFill>
        <p:spPr>
          <a:xfrm>
            <a:off x="496957" y="347871"/>
            <a:ext cx="2433249" cy="746490"/>
          </a:xfrm>
          <a:prstGeom prst="rect">
            <a:avLst/>
          </a:prstGeom>
          <a:noFill/>
          <a:ln>
            <a:noFill/>
          </a:ln>
        </p:spPr>
      </p:pic>
      <p:sp>
        <p:nvSpPr>
          <p:cNvPr id="906" name="Google Shape;906;p75"/>
          <p:cNvSpPr txBox="1"/>
          <p:nvPr/>
        </p:nvSpPr>
        <p:spPr>
          <a:xfrm>
            <a:off x="487017" y="6248400"/>
            <a:ext cx="11390244" cy="381000"/>
          </a:xfrm>
          <a:prstGeom prst="rect">
            <a:avLst/>
          </a:prstGeom>
          <a:solidFill>
            <a:srgbClr val="009051"/>
          </a:solidFill>
          <a:ln w="12700" cap="flat" cmpd="sng">
            <a:solidFill>
              <a:schemeClr val="accent3"/>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chemeClr val="lt1"/>
                </a:solidFill>
                <a:latin typeface="Calibri"/>
                <a:ea typeface="Calibri"/>
                <a:cs typeface="Calibri"/>
                <a:sym typeface="Calibri"/>
              </a:rPr>
              <a:t>www.osymigrant.org</a:t>
            </a:r>
            <a:endParaRPr/>
          </a:p>
        </p:txBody>
      </p:sp>
      <p:cxnSp>
        <p:nvCxnSpPr>
          <p:cNvPr id="907" name="Google Shape;907;p75"/>
          <p:cNvCxnSpPr/>
          <p:nvPr/>
        </p:nvCxnSpPr>
        <p:spPr>
          <a:xfrm>
            <a:off x="487017" y="1232593"/>
            <a:ext cx="11121886" cy="0"/>
          </a:xfrm>
          <a:prstGeom prst="straightConnector1">
            <a:avLst/>
          </a:prstGeom>
          <a:noFill/>
          <a:ln w="19050" cap="flat" cmpd="sng">
            <a:solidFill>
              <a:srgbClr val="009051"/>
            </a:solidFill>
            <a:prstDash val="solid"/>
            <a:miter lim="800000"/>
            <a:headEnd type="none" w="sm" len="sm"/>
            <a:tailEnd type="none" w="sm" len="sm"/>
          </a:ln>
        </p:spPr>
      </p:cxnSp>
      <p:sp>
        <p:nvSpPr>
          <p:cNvPr id="908" name="Google Shape;908;p75"/>
          <p:cNvSpPr txBox="1"/>
          <p:nvPr/>
        </p:nvSpPr>
        <p:spPr>
          <a:xfrm>
            <a:off x="838200" y="1071165"/>
            <a:ext cx="10515600" cy="1325563"/>
          </a:xfrm>
          <a:prstGeom prst="rect">
            <a:avLst/>
          </a:prstGeom>
          <a:noFill/>
          <a:ln>
            <a:noFill/>
          </a:ln>
        </p:spPr>
        <p:txBody>
          <a:bodyPr spcFirstLastPara="1" wrap="square" lIns="91425" tIns="45700" rIns="91425" bIns="45700" anchor="ctr" anchorCtr="0">
            <a:normAutofit/>
          </a:bodyPr>
          <a:lstStyle/>
          <a:p>
            <a:pPr marL="0" marR="0" lvl="0" indent="0" algn="ctr" rtl="0">
              <a:lnSpc>
                <a:spcPct val="90000"/>
              </a:lnSpc>
              <a:spcBef>
                <a:spcPts val="0"/>
              </a:spcBef>
              <a:spcAft>
                <a:spcPts val="0"/>
              </a:spcAft>
              <a:buClr>
                <a:schemeClr val="dk1"/>
              </a:buClr>
              <a:buSzPts val="4400"/>
              <a:buFont typeface="Calibri"/>
              <a:buNone/>
            </a:pPr>
            <a:r>
              <a:rPr lang="en-US" sz="4400">
                <a:solidFill>
                  <a:schemeClr val="dk1"/>
                </a:solidFill>
                <a:latin typeface="Calibri"/>
                <a:ea typeface="Calibri"/>
                <a:cs typeface="Calibri"/>
                <a:sym typeface="Calibri"/>
              </a:rPr>
              <a:t>Getting Started</a:t>
            </a:r>
            <a:endParaRPr/>
          </a:p>
        </p:txBody>
      </p:sp>
      <p:pic>
        <p:nvPicPr>
          <p:cNvPr id="909" name="Google Shape;909;p75"/>
          <p:cNvPicPr preferRelativeResize="0">
            <a:picLocks noGrp="1"/>
          </p:cNvPicPr>
          <p:nvPr>
            <p:ph type="body" idx="1"/>
          </p:nvPr>
        </p:nvPicPr>
        <p:blipFill rotWithShape="1">
          <a:blip r:embed="rId4">
            <a:alphaModFix/>
          </a:blip>
          <a:srcRect/>
          <a:stretch/>
        </p:blipFill>
        <p:spPr>
          <a:xfrm>
            <a:off x="2930206" y="2105512"/>
            <a:ext cx="6036162" cy="3579530"/>
          </a:xfrm>
          <a:prstGeom prst="rect">
            <a:avLst/>
          </a:prstGeom>
          <a:noFill/>
          <a:ln w="9525" cap="flat" cmpd="sng">
            <a:solidFill>
              <a:schemeClr val="dk1"/>
            </a:solidFill>
            <a:prstDash val="solid"/>
            <a:round/>
            <a:headEnd type="none" w="sm" len="sm"/>
            <a:tailEnd type="none" w="sm" len="sm"/>
          </a:ln>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913"/>
        <p:cNvGrpSpPr/>
        <p:nvPr/>
      </p:nvGrpSpPr>
      <p:grpSpPr>
        <a:xfrm>
          <a:off x="0" y="0"/>
          <a:ext cx="0" cy="0"/>
          <a:chOff x="0" y="0"/>
          <a:chExt cx="0" cy="0"/>
        </a:xfrm>
      </p:grpSpPr>
      <p:sp>
        <p:nvSpPr>
          <p:cNvPr id="914" name="Google Shape;914;p76"/>
          <p:cNvSpPr txBox="1">
            <a:spLocks noGrp="1"/>
          </p:cNvSpPr>
          <p:nvPr>
            <p:ph type="title"/>
          </p:nvPr>
        </p:nvSpPr>
        <p:spPr>
          <a:xfrm>
            <a:off x="1093303" y="283854"/>
            <a:ext cx="10515600" cy="1325563"/>
          </a:xfrm>
          <a:prstGeom prst="rect">
            <a:avLst/>
          </a:prstGeom>
          <a:noFill/>
          <a:ln>
            <a:noFill/>
          </a:ln>
        </p:spPr>
        <p:txBody>
          <a:bodyPr spcFirstLastPara="1" wrap="square" lIns="91425" tIns="45700" rIns="91425" bIns="45700" anchor="ctr" anchorCtr="0">
            <a:normAutofit/>
          </a:bodyPr>
          <a:lstStyle/>
          <a:p>
            <a:pPr marL="0" lvl="0" indent="0" algn="r" rtl="0">
              <a:lnSpc>
                <a:spcPct val="90000"/>
              </a:lnSpc>
              <a:spcBef>
                <a:spcPts val="0"/>
              </a:spcBef>
              <a:spcAft>
                <a:spcPts val="0"/>
              </a:spcAft>
              <a:buClr>
                <a:schemeClr val="dk1"/>
              </a:buClr>
              <a:buSzPts val="4400"/>
              <a:buFont typeface="Calibri"/>
              <a:buNone/>
            </a:pPr>
            <a:r>
              <a:rPr lang="en-US"/>
              <a:t>EdPuzzle</a:t>
            </a:r>
            <a:endParaRPr/>
          </a:p>
        </p:txBody>
      </p:sp>
      <p:pic>
        <p:nvPicPr>
          <p:cNvPr id="915" name="Google Shape;915;p76" descr="A picture containing drawing&#10;&#10;Description automatically generated"/>
          <p:cNvPicPr preferRelativeResize="0"/>
          <p:nvPr/>
        </p:nvPicPr>
        <p:blipFill rotWithShape="1">
          <a:blip r:embed="rId3">
            <a:alphaModFix/>
          </a:blip>
          <a:srcRect/>
          <a:stretch/>
        </p:blipFill>
        <p:spPr>
          <a:xfrm>
            <a:off x="496957" y="347871"/>
            <a:ext cx="2433249" cy="746490"/>
          </a:xfrm>
          <a:prstGeom prst="rect">
            <a:avLst/>
          </a:prstGeom>
          <a:noFill/>
          <a:ln>
            <a:noFill/>
          </a:ln>
        </p:spPr>
      </p:pic>
      <p:sp>
        <p:nvSpPr>
          <p:cNvPr id="916" name="Google Shape;916;p76"/>
          <p:cNvSpPr txBox="1"/>
          <p:nvPr/>
        </p:nvSpPr>
        <p:spPr>
          <a:xfrm>
            <a:off x="487017" y="6248400"/>
            <a:ext cx="11390244" cy="381000"/>
          </a:xfrm>
          <a:prstGeom prst="rect">
            <a:avLst/>
          </a:prstGeom>
          <a:solidFill>
            <a:srgbClr val="009051"/>
          </a:solidFill>
          <a:ln w="12700" cap="flat" cmpd="sng">
            <a:solidFill>
              <a:schemeClr val="accent3"/>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chemeClr val="lt1"/>
                </a:solidFill>
                <a:latin typeface="Calibri"/>
                <a:ea typeface="Calibri"/>
                <a:cs typeface="Calibri"/>
                <a:sym typeface="Calibri"/>
              </a:rPr>
              <a:t>www.osymigrant.org</a:t>
            </a:r>
            <a:endParaRPr/>
          </a:p>
        </p:txBody>
      </p:sp>
      <p:cxnSp>
        <p:nvCxnSpPr>
          <p:cNvPr id="917" name="Google Shape;917;p76"/>
          <p:cNvCxnSpPr/>
          <p:nvPr/>
        </p:nvCxnSpPr>
        <p:spPr>
          <a:xfrm>
            <a:off x="487017" y="1232593"/>
            <a:ext cx="11121886" cy="0"/>
          </a:xfrm>
          <a:prstGeom prst="straightConnector1">
            <a:avLst/>
          </a:prstGeom>
          <a:noFill/>
          <a:ln w="19050" cap="flat" cmpd="sng">
            <a:solidFill>
              <a:srgbClr val="009051"/>
            </a:solidFill>
            <a:prstDash val="solid"/>
            <a:miter lim="800000"/>
            <a:headEnd type="none" w="sm" len="sm"/>
            <a:tailEnd type="none" w="sm" len="sm"/>
          </a:ln>
        </p:spPr>
      </p:cxnSp>
      <p:sp>
        <p:nvSpPr>
          <p:cNvPr id="918" name="Google Shape;918;p76"/>
          <p:cNvSpPr txBox="1"/>
          <p:nvPr/>
        </p:nvSpPr>
        <p:spPr>
          <a:xfrm>
            <a:off x="838200" y="968543"/>
            <a:ext cx="10515600" cy="1325563"/>
          </a:xfrm>
          <a:prstGeom prst="rect">
            <a:avLst/>
          </a:prstGeom>
          <a:noFill/>
          <a:ln>
            <a:noFill/>
          </a:ln>
        </p:spPr>
        <p:txBody>
          <a:bodyPr spcFirstLastPara="1" wrap="square" lIns="91425" tIns="45700" rIns="91425" bIns="45700" anchor="ctr" anchorCtr="0">
            <a:normAutofit/>
          </a:bodyPr>
          <a:lstStyle/>
          <a:p>
            <a:pPr marL="0" marR="0" lvl="0" indent="0" algn="ctr" rtl="0">
              <a:lnSpc>
                <a:spcPct val="90000"/>
              </a:lnSpc>
              <a:spcBef>
                <a:spcPts val="0"/>
              </a:spcBef>
              <a:spcAft>
                <a:spcPts val="0"/>
              </a:spcAft>
              <a:buClr>
                <a:schemeClr val="dk1"/>
              </a:buClr>
              <a:buSzPts val="4400"/>
              <a:buFont typeface="Calibri"/>
              <a:buNone/>
            </a:pPr>
            <a:r>
              <a:rPr lang="en-US" sz="4400">
                <a:solidFill>
                  <a:schemeClr val="dk1"/>
                </a:solidFill>
                <a:latin typeface="Calibri"/>
                <a:ea typeface="Calibri"/>
                <a:cs typeface="Calibri"/>
                <a:sym typeface="Calibri"/>
              </a:rPr>
              <a:t>How Much Does it Cost?</a:t>
            </a:r>
            <a:endParaRPr/>
          </a:p>
        </p:txBody>
      </p:sp>
      <p:sp>
        <p:nvSpPr>
          <p:cNvPr id="919" name="Google Shape;919;p76"/>
          <p:cNvSpPr txBox="1"/>
          <p:nvPr/>
        </p:nvSpPr>
        <p:spPr>
          <a:xfrm>
            <a:off x="1545464" y="2723362"/>
            <a:ext cx="4071872" cy="3234005"/>
          </a:xfrm>
          <a:prstGeom prst="rect">
            <a:avLst/>
          </a:prstGeom>
          <a:noFill/>
          <a:ln>
            <a:noFill/>
          </a:ln>
        </p:spPr>
        <p:txBody>
          <a:bodyPr spcFirstLastPara="1" wrap="square" lIns="91425" tIns="45700" rIns="91425" bIns="45700" anchor="t" anchorCtr="0">
            <a:normAutofit/>
          </a:bodyPr>
          <a:lstStyle/>
          <a:p>
            <a:pPr marL="0" marR="0" lvl="0" indent="0" algn="l" rtl="0">
              <a:lnSpc>
                <a:spcPct val="70000"/>
              </a:lnSpc>
              <a:spcBef>
                <a:spcPts val="0"/>
              </a:spcBef>
              <a:spcAft>
                <a:spcPts val="0"/>
              </a:spcAft>
              <a:buClr>
                <a:schemeClr val="dk1"/>
              </a:buClr>
              <a:buSzPts val="2170"/>
              <a:buFont typeface="Arial"/>
              <a:buNone/>
            </a:pPr>
            <a:r>
              <a:rPr lang="en-US" sz="2170">
                <a:solidFill>
                  <a:schemeClr val="dk1"/>
                </a:solidFill>
                <a:latin typeface="Calibri"/>
                <a:ea typeface="Calibri"/>
                <a:cs typeface="Calibri"/>
                <a:sym typeface="Calibri"/>
              </a:rPr>
              <a:t>	</a:t>
            </a:r>
            <a:r>
              <a:rPr lang="en-US" sz="2170" b="1" u="sng">
                <a:solidFill>
                  <a:schemeClr val="dk1"/>
                </a:solidFill>
                <a:latin typeface="Calibri"/>
                <a:ea typeface="Calibri"/>
                <a:cs typeface="Calibri"/>
                <a:sym typeface="Calibri"/>
              </a:rPr>
              <a:t>Basic</a:t>
            </a:r>
            <a:r>
              <a:rPr lang="en-US" sz="2170">
                <a:solidFill>
                  <a:schemeClr val="dk1"/>
                </a:solidFill>
                <a:latin typeface="Calibri"/>
                <a:ea typeface="Calibri"/>
                <a:cs typeface="Calibri"/>
                <a:sym typeface="Calibri"/>
              </a:rPr>
              <a:t>: Free </a:t>
            </a:r>
            <a:endParaRPr/>
          </a:p>
          <a:p>
            <a:pPr marL="228600" marR="0" lvl="0" indent="-228600" algn="l" rtl="0">
              <a:lnSpc>
                <a:spcPct val="70000"/>
              </a:lnSpc>
              <a:spcBef>
                <a:spcPts val="1000"/>
              </a:spcBef>
              <a:spcAft>
                <a:spcPts val="0"/>
              </a:spcAft>
              <a:buClr>
                <a:schemeClr val="dk1"/>
              </a:buClr>
              <a:buSzPts val="2170"/>
              <a:buFont typeface="Courier New"/>
              <a:buChar char="o"/>
            </a:pPr>
            <a:r>
              <a:rPr lang="en-US" sz="2170">
                <a:solidFill>
                  <a:schemeClr val="dk1"/>
                </a:solidFill>
                <a:latin typeface="Calibri"/>
                <a:ea typeface="Calibri"/>
                <a:cs typeface="Calibri"/>
                <a:sym typeface="Calibri"/>
              </a:rPr>
              <a:t>Access to 5 million videos    </a:t>
            </a:r>
            <a:endParaRPr/>
          </a:p>
          <a:p>
            <a:pPr marL="228600" marR="0" lvl="0" indent="-228600" algn="l" rtl="0">
              <a:lnSpc>
                <a:spcPct val="70000"/>
              </a:lnSpc>
              <a:spcBef>
                <a:spcPts val="1000"/>
              </a:spcBef>
              <a:spcAft>
                <a:spcPts val="0"/>
              </a:spcAft>
              <a:buClr>
                <a:schemeClr val="dk1"/>
              </a:buClr>
              <a:buSzPts val="2170"/>
              <a:buFont typeface="Courier New"/>
              <a:buChar char="o"/>
            </a:pPr>
            <a:r>
              <a:rPr lang="en-US" sz="2170">
                <a:solidFill>
                  <a:schemeClr val="dk1"/>
                </a:solidFill>
                <a:latin typeface="Calibri"/>
                <a:ea typeface="Calibri"/>
                <a:cs typeface="Calibri"/>
                <a:sym typeface="Calibri"/>
              </a:rPr>
              <a:t>Create your own interactive video lessons</a:t>
            </a:r>
            <a:endParaRPr/>
          </a:p>
          <a:p>
            <a:pPr marL="228600" marR="0" lvl="0" indent="-228600" algn="l" rtl="0">
              <a:lnSpc>
                <a:spcPct val="70000"/>
              </a:lnSpc>
              <a:spcBef>
                <a:spcPts val="1000"/>
              </a:spcBef>
              <a:spcAft>
                <a:spcPts val="0"/>
              </a:spcAft>
              <a:buClr>
                <a:schemeClr val="dk1"/>
              </a:buClr>
              <a:buSzPts val="2170"/>
              <a:buFont typeface="Courier New"/>
              <a:buChar char="o"/>
            </a:pPr>
            <a:r>
              <a:rPr lang="en-US" sz="2170">
                <a:solidFill>
                  <a:schemeClr val="dk1"/>
                </a:solidFill>
                <a:latin typeface="Calibri"/>
                <a:ea typeface="Calibri"/>
                <a:cs typeface="Calibri"/>
                <a:sym typeface="Calibri"/>
              </a:rPr>
              <a:t>Add questions, audio and notes</a:t>
            </a:r>
            <a:endParaRPr/>
          </a:p>
          <a:p>
            <a:pPr marL="228600" marR="0" lvl="0" indent="-228600" algn="l" rtl="0">
              <a:lnSpc>
                <a:spcPct val="70000"/>
              </a:lnSpc>
              <a:spcBef>
                <a:spcPts val="1000"/>
              </a:spcBef>
              <a:spcAft>
                <a:spcPts val="0"/>
              </a:spcAft>
              <a:buClr>
                <a:schemeClr val="dk1"/>
              </a:buClr>
              <a:buSzPts val="2170"/>
              <a:buFont typeface="Courier New"/>
              <a:buChar char="o"/>
            </a:pPr>
            <a:r>
              <a:rPr lang="en-US" sz="2170">
                <a:solidFill>
                  <a:schemeClr val="dk1"/>
                </a:solidFill>
                <a:latin typeface="Calibri"/>
                <a:ea typeface="Calibri"/>
                <a:cs typeface="Calibri"/>
                <a:sym typeface="Calibri"/>
              </a:rPr>
              <a:t>See detailed analytics on your students' results</a:t>
            </a:r>
            <a:endParaRPr/>
          </a:p>
          <a:p>
            <a:pPr marL="228600" marR="0" lvl="0" indent="-228600" algn="l" rtl="0">
              <a:lnSpc>
                <a:spcPct val="70000"/>
              </a:lnSpc>
              <a:spcBef>
                <a:spcPts val="1000"/>
              </a:spcBef>
              <a:spcAft>
                <a:spcPts val="0"/>
              </a:spcAft>
              <a:buClr>
                <a:schemeClr val="dk1"/>
              </a:buClr>
              <a:buSzPts val="2170"/>
              <a:buFont typeface="Courier New"/>
              <a:buChar char="o"/>
            </a:pPr>
            <a:r>
              <a:rPr lang="en-US" sz="2170">
                <a:solidFill>
                  <a:schemeClr val="dk1"/>
                </a:solidFill>
                <a:latin typeface="Calibri"/>
                <a:ea typeface="Calibri"/>
                <a:cs typeface="Calibri"/>
                <a:sym typeface="Calibri"/>
              </a:rPr>
              <a:t>Get storage space for 20 videos Increase storage when you refer Edpuzzle to colleagues</a:t>
            </a:r>
            <a:endParaRPr/>
          </a:p>
        </p:txBody>
      </p:sp>
      <p:sp>
        <p:nvSpPr>
          <p:cNvPr id="920" name="Google Shape;920;p76"/>
          <p:cNvSpPr txBox="1"/>
          <p:nvPr/>
        </p:nvSpPr>
        <p:spPr>
          <a:xfrm>
            <a:off x="6238460" y="2723362"/>
            <a:ext cx="5287617" cy="3780471"/>
          </a:xfrm>
          <a:prstGeom prst="rect">
            <a:avLst/>
          </a:prstGeom>
          <a:noFill/>
          <a:ln>
            <a:noFill/>
          </a:ln>
        </p:spPr>
        <p:txBody>
          <a:bodyPr spcFirstLastPara="1" wrap="square" lIns="91425" tIns="45700" rIns="91425" bIns="45700" anchor="t" anchorCtr="0">
            <a:normAutofit/>
          </a:bodyPr>
          <a:lstStyle/>
          <a:p>
            <a:pPr marL="0" marR="0" lvl="0" indent="0" algn="ctr" rtl="0">
              <a:lnSpc>
                <a:spcPct val="70000"/>
              </a:lnSpc>
              <a:spcBef>
                <a:spcPts val="0"/>
              </a:spcBef>
              <a:spcAft>
                <a:spcPts val="0"/>
              </a:spcAft>
              <a:buClr>
                <a:schemeClr val="dk1"/>
              </a:buClr>
              <a:buSzPts val="2170"/>
              <a:buFont typeface="Arial"/>
              <a:buNone/>
            </a:pPr>
            <a:r>
              <a:rPr lang="en-US" sz="2170" b="1" u="sng">
                <a:solidFill>
                  <a:schemeClr val="dk1"/>
                </a:solidFill>
                <a:latin typeface="Calibri"/>
                <a:ea typeface="Calibri"/>
                <a:cs typeface="Calibri"/>
                <a:sym typeface="Calibri"/>
              </a:rPr>
              <a:t>Pro Teacher</a:t>
            </a:r>
            <a:r>
              <a:rPr lang="en-US" sz="2170" b="1">
                <a:solidFill>
                  <a:schemeClr val="dk1"/>
                </a:solidFill>
                <a:latin typeface="Calibri"/>
                <a:ea typeface="Calibri"/>
                <a:cs typeface="Calibri"/>
                <a:sym typeface="Calibri"/>
              </a:rPr>
              <a:t>:  </a:t>
            </a:r>
            <a:r>
              <a:rPr lang="en-US" sz="2170">
                <a:solidFill>
                  <a:schemeClr val="dk1"/>
                </a:solidFill>
                <a:latin typeface="Calibri"/>
                <a:ea typeface="Calibri"/>
                <a:cs typeface="Calibri"/>
                <a:sym typeface="Calibri"/>
              </a:rPr>
              <a:t>$11.50/mo</a:t>
            </a:r>
            <a:endParaRPr sz="2170">
              <a:solidFill>
                <a:schemeClr val="dk1"/>
              </a:solidFill>
              <a:latin typeface="Calibri"/>
              <a:ea typeface="Calibri"/>
              <a:cs typeface="Calibri"/>
              <a:sym typeface="Calibri"/>
            </a:endParaRPr>
          </a:p>
          <a:p>
            <a:pPr marL="228600" marR="0" lvl="0" indent="-228600" algn="l" rtl="0">
              <a:lnSpc>
                <a:spcPct val="70000"/>
              </a:lnSpc>
              <a:spcBef>
                <a:spcPts val="1000"/>
              </a:spcBef>
              <a:spcAft>
                <a:spcPts val="0"/>
              </a:spcAft>
              <a:buClr>
                <a:schemeClr val="dk1"/>
              </a:buClr>
              <a:buSzPts val="2170"/>
              <a:buFont typeface="Courier New"/>
              <a:buChar char="o"/>
            </a:pPr>
            <a:r>
              <a:rPr lang="en-US" sz="2170">
                <a:solidFill>
                  <a:schemeClr val="dk1"/>
                </a:solidFill>
                <a:latin typeface="Calibri"/>
                <a:ea typeface="Calibri"/>
                <a:cs typeface="Calibri"/>
                <a:sym typeface="Calibri"/>
              </a:rPr>
              <a:t>Same features as Basic plus unlimited storage of videos</a:t>
            </a:r>
            <a:endParaRPr/>
          </a:p>
          <a:p>
            <a:pPr marL="0" marR="0" lvl="0" indent="0" algn="l" rtl="0">
              <a:lnSpc>
                <a:spcPct val="70000"/>
              </a:lnSpc>
              <a:spcBef>
                <a:spcPts val="1000"/>
              </a:spcBef>
              <a:spcAft>
                <a:spcPts val="0"/>
              </a:spcAft>
              <a:buClr>
                <a:schemeClr val="dk1"/>
              </a:buClr>
              <a:buSzPts val="2170"/>
              <a:buFont typeface="Arial"/>
              <a:buNone/>
            </a:pPr>
            <a:r>
              <a:rPr lang="en-US" sz="2170" b="1" u="sng">
                <a:solidFill>
                  <a:schemeClr val="dk1"/>
                </a:solidFill>
                <a:latin typeface="Calibri"/>
                <a:ea typeface="Calibri"/>
                <a:cs typeface="Calibri"/>
                <a:sym typeface="Calibri"/>
              </a:rPr>
              <a:t>Schools &amp; Districts</a:t>
            </a:r>
            <a:r>
              <a:rPr lang="en-US" sz="2170" b="1">
                <a:solidFill>
                  <a:schemeClr val="dk1"/>
                </a:solidFill>
                <a:latin typeface="Calibri"/>
                <a:ea typeface="Calibri"/>
                <a:cs typeface="Calibri"/>
                <a:sym typeface="Calibri"/>
              </a:rPr>
              <a:t>: </a:t>
            </a:r>
            <a:r>
              <a:rPr lang="en-US" sz="2170">
                <a:solidFill>
                  <a:schemeClr val="dk1"/>
                </a:solidFill>
                <a:latin typeface="Calibri"/>
                <a:ea typeface="Calibri"/>
                <a:cs typeface="Calibri"/>
                <a:sym typeface="Calibri"/>
              </a:rPr>
              <a:t>Request quote </a:t>
            </a:r>
            <a:r>
              <a:rPr lang="en-US" sz="2170" b="1">
                <a:solidFill>
                  <a:schemeClr val="dk1"/>
                </a:solidFill>
                <a:latin typeface="Calibri"/>
                <a:ea typeface="Calibri"/>
                <a:cs typeface="Calibri"/>
                <a:sym typeface="Calibri"/>
              </a:rPr>
              <a:t> </a:t>
            </a:r>
            <a:endParaRPr/>
          </a:p>
          <a:p>
            <a:pPr marL="228600" marR="0" lvl="0" indent="-228600" algn="l" rtl="0">
              <a:lnSpc>
                <a:spcPct val="70000"/>
              </a:lnSpc>
              <a:spcBef>
                <a:spcPts val="1000"/>
              </a:spcBef>
              <a:spcAft>
                <a:spcPts val="0"/>
              </a:spcAft>
              <a:buClr>
                <a:schemeClr val="dk1"/>
              </a:buClr>
              <a:buSzPts val="2170"/>
              <a:buFont typeface="Courier New"/>
              <a:buChar char="o"/>
            </a:pPr>
            <a:r>
              <a:rPr lang="en-US" sz="2170">
                <a:solidFill>
                  <a:schemeClr val="dk1"/>
                </a:solidFill>
                <a:latin typeface="Calibri"/>
                <a:ea typeface="Calibri"/>
                <a:cs typeface="Calibri"/>
                <a:sym typeface="Calibri"/>
              </a:rPr>
              <a:t>Pro Teacher for everyone</a:t>
            </a:r>
            <a:endParaRPr/>
          </a:p>
          <a:p>
            <a:pPr marL="228600" marR="0" lvl="0" indent="-228600" algn="l" rtl="0">
              <a:lnSpc>
                <a:spcPct val="70000"/>
              </a:lnSpc>
              <a:spcBef>
                <a:spcPts val="1000"/>
              </a:spcBef>
              <a:spcAft>
                <a:spcPts val="0"/>
              </a:spcAft>
              <a:buClr>
                <a:schemeClr val="dk1"/>
              </a:buClr>
              <a:buSzPts val="2170"/>
              <a:buFont typeface="Courier New"/>
              <a:buChar char="o"/>
            </a:pPr>
            <a:r>
              <a:rPr lang="en-US" sz="2170">
                <a:solidFill>
                  <a:schemeClr val="dk1"/>
                </a:solidFill>
                <a:latin typeface="Calibri"/>
                <a:ea typeface="Calibri"/>
                <a:cs typeface="Calibri"/>
                <a:sym typeface="Calibri"/>
              </a:rPr>
              <a:t>Get all teachers on the same secure video-streaming platform</a:t>
            </a:r>
            <a:endParaRPr/>
          </a:p>
          <a:p>
            <a:pPr marL="228600" marR="0" lvl="0" indent="-228600" algn="l" rtl="0">
              <a:lnSpc>
                <a:spcPct val="70000"/>
              </a:lnSpc>
              <a:spcBef>
                <a:spcPts val="1000"/>
              </a:spcBef>
              <a:spcAft>
                <a:spcPts val="0"/>
              </a:spcAft>
              <a:buClr>
                <a:schemeClr val="dk1"/>
              </a:buClr>
              <a:buSzPts val="2170"/>
              <a:buFont typeface="Courier New"/>
              <a:buChar char="o"/>
            </a:pPr>
            <a:r>
              <a:rPr lang="en-US" sz="2170">
                <a:solidFill>
                  <a:schemeClr val="dk1"/>
                </a:solidFill>
                <a:latin typeface="Calibri"/>
                <a:ea typeface="Calibri"/>
                <a:cs typeface="Calibri"/>
                <a:sym typeface="Calibri"/>
              </a:rPr>
              <a:t>Streamline curriculum across your district</a:t>
            </a:r>
            <a:endParaRPr/>
          </a:p>
          <a:p>
            <a:pPr marL="228600" marR="0" lvl="0" indent="-228600" algn="l" rtl="0">
              <a:lnSpc>
                <a:spcPct val="70000"/>
              </a:lnSpc>
              <a:spcBef>
                <a:spcPts val="1000"/>
              </a:spcBef>
              <a:spcAft>
                <a:spcPts val="0"/>
              </a:spcAft>
              <a:buClr>
                <a:schemeClr val="dk1"/>
              </a:buClr>
              <a:buSzPts val="2170"/>
              <a:buFont typeface="Courier New"/>
              <a:buChar char="o"/>
            </a:pPr>
            <a:r>
              <a:rPr lang="en-US" sz="2170">
                <a:solidFill>
                  <a:schemeClr val="dk1"/>
                </a:solidFill>
                <a:latin typeface="Calibri"/>
                <a:ea typeface="Calibri"/>
                <a:cs typeface="Calibri"/>
                <a:sym typeface="Calibri"/>
              </a:rPr>
              <a:t>a dedicated School Success Manager to help you onboard teachers to Edpuzzle &amp; integrate with your LMS</a:t>
            </a:r>
            <a:r>
              <a:rPr lang="en-US" sz="2170" b="1">
                <a:solidFill>
                  <a:schemeClr val="dk1"/>
                </a:solidFill>
                <a:latin typeface="Calibri"/>
                <a:ea typeface="Calibri"/>
                <a:cs typeface="Calibri"/>
                <a:sym typeface="Calibri"/>
              </a:rPr>
              <a:t>       </a:t>
            </a:r>
            <a:endParaRPr/>
          </a:p>
        </p:txBody>
      </p:sp>
      <p:sp>
        <p:nvSpPr>
          <p:cNvPr id="921" name="Google Shape;921;p76"/>
          <p:cNvSpPr txBox="1"/>
          <p:nvPr/>
        </p:nvSpPr>
        <p:spPr>
          <a:xfrm>
            <a:off x="924339" y="1499299"/>
            <a:ext cx="10515600" cy="1325563"/>
          </a:xfrm>
          <a:prstGeom prst="rect">
            <a:avLst/>
          </a:prstGeom>
          <a:noFill/>
          <a:ln>
            <a:noFill/>
          </a:ln>
        </p:spPr>
        <p:txBody>
          <a:bodyPr spcFirstLastPara="1" wrap="square" lIns="91425" tIns="45700" rIns="91425" bIns="45700" anchor="ctr" anchorCtr="0">
            <a:normAutofit/>
          </a:bodyPr>
          <a:lstStyle/>
          <a:p>
            <a:pPr marL="0" marR="0" lvl="0" indent="0" algn="ctr" rtl="0">
              <a:lnSpc>
                <a:spcPct val="90000"/>
              </a:lnSpc>
              <a:spcBef>
                <a:spcPts val="0"/>
              </a:spcBef>
              <a:spcAft>
                <a:spcPts val="0"/>
              </a:spcAft>
              <a:buClr>
                <a:schemeClr val="dk1"/>
              </a:buClr>
              <a:buSzPts val="3600"/>
              <a:buFont typeface="Calibri"/>
              <a:buNone/>
            </a:pPr>
            <a:r>
              <a:rPr lang="en-US" sz="3600" b="1">
                <a:solidFill>
                  <a:schemeClr val="dk1"/>
                </a:solidFill>
                <a:latin typeface="Calibri"/>
                <a:ea typeface="Calibri"/>
                <a:cs typeface="Calibri"/>
                <a:sym typeface="Calibri"/>
              </a:rPr>
              <a:t>3 Tiers: Basic, Pro Teacher, Schools &amp; Districts</a:t>
            </a:r>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925"/>
        <p:cNvGrpSpPr/>
        <p:nvPr/>
      </p:nvGrpSpPr>
      <p:grpSpPr>
        <a:xfrm>
          <a:off x="0" y="0"/>
          <a:ext cx="0" cy="0"/>
          <a:chOff x="0" y="0"/>
          <a:chExt cx="0" cy="0"/>
        </a:xfrm>
      </p:grpSpPr>
      <p:pic>
        <p:nvPicPr>
          <p:cNvPr id="926" name="Google Shape;926;p77" descr="A picture containing drawing&#10;&#10;Description automatically generated"/>
          <p:cNvPicPr preferRelativeResize="0"/>
          <p:nvPr/>
        </p:nvPicPr>
        <p:blipFill rotWithShape="1">
          <a:blip r:embed="rId3">
            <a:alphaModFix/>
          </a:blip>
          <a:srcRect/>
          <a:stretch/>
        </p:blipFill>
        <p:spPr>
          <a:xfrm>
            <a:off x="496957" y="347871"/>
            <a:ext cx="2433249" cy="746490"/>
          </a:xfrm>
          <a:prstGeom prst="rect">
            <a:avLst/>
          </a:prstGeom>
          <a:noFill/>
          <a:ln>
            <a:noFill/>
          </a:ln>
        </p:spPr>
      </p:pic>
      <p:sp>
        <p:nvSpPr>
          <p:cNvPr id="927" name="Google Shape;927;p77"/>
          <p:cNvSpPr txBox="1"/>
          <p:nvPr/>
        </p:nvSpPr>
        <p:spPr>
          <a:xfrm>
            <a:off x="487017" y="6248400"/>
            <a:ext cx="11390244" cy="381000"/>
          </a:xfrm>
          <a:prstGeom prst="rect">
            <a:avLst/>
          </a:prstGeom>
          <a:solidFill>
            <a:srgbClr val="009051"/>
          </a:solidFill>
          <a:ln w="12700" cap="flat" cmpd="sng">
            <a:solidFill>
              <a:schemeClr val="accent3"/>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chemeClr val="lt1"/>
                </a:solidFill>
                <a:latin typeface="Calibri"/>
                <a:ea typeface="Calibri"/>
                <a:cs typeface="Calibri"/>
                <a:sym typeface="Calibri"/>
              </a:rPr>
              <a:t>www.osymigrant.org</a:t>
            </a:r>
            <a:endParaRPr/>
          </a:p>
        </p:txBody>
      </p:sp>
      <p:cxnSp>
        <p:nvCxnSpPr>
          <p:cNvPr id="928" name="Google Shape;928;p77"/>
          <p:cNvCxnSpPr/>
          <p:nvPr/>
        </p:nvCxnSpPr>
        <p:spPr>
          <a:xfrm>
            <a:off x="487017" y="1232593"/>
            <a:ext cx="11121886" cy="0"/>
          </a:xfrm>
          <a:prstGeom prst="straightConnector1">
            <a:avLst/>
          </a:prstGeom>
          <a:noFill/>
          <a:ln w="19050" cap="flat" cmpd="sng">
            <a:solidFill>
              <a:srgbClr val="009051"/>
            </a:solidFill>
            <a:prstDash val="solid"/>
            <a:miter lim="800000"/>
            <a:headEnd type="none" w="sm" len="sm"/>
            <a:tailEnd type="none" w="sm" len="sm"/>
          </a:ln>
        </p:spPr>
      </p:cxnSp>
      <p:sp>
        <p:nvSpPr>
          <p:cNvPr id="929" name="Google Shape;929;p77"/>
          <p:cNvSpPr txBox="1"/>
          <p:nvPr/>
        </p:nvSpPr>
        <p:spPr>
          <a:xfrm>
            <a:off x="1676400" y="1898427"/>
            <a:ext cx="10515600" cy="2059500"/>
          </a:xfrm>
          <a:prstGeom prst="rect">
            <a:avLst/>
          </a:prstGeom>
          <a:noFill/>
          <a:ln>
            <a:noFill/>
          </a:ln>
        </p:spPr>
        <p:txBody>
          <a:bodyPr spcFirstLastPara="1" wrap="square" lIns="91425" tIns="45700" rIns="91425" bIns="45700" anchor="ctr" anchorCtr="0">
            <a:spAutoFit/>
          </a:bodyPr>
          <a:lstStyle/>
          <a:p>
            <a:pPr marL="0" marR="0" lvl="0" indent="0" algn="ctr" rtl="0">
              <a:lnSpc>
                <a:spcPct val="90000"/>
              </a:lnSpc>
              <a:spcBef>
                <a:spcPts val="0"/>
              </a:spcBef>
              <a:spcAft>
                <a:spcPts val="0"/>
              </a:spcAft>
              <a:buClr>
                <a:schemeClr val="dk1"/>
              </a:buClr>
              <a:buSzPts val="4400"/>
              <a:buFont typeface="Calibri"/>
              <a:buNone/>
            </a:pPr>
            <a:r>
              <a:rPr lang="en-US" sz="4400">
                <a:solidFill>
                  <a:schemeClr val="dk1"/>
                </a:solidFill>
                <a:latin typeface="Calibri"/>
                <a:ea typeface="Calibri"/>
                <a:cs typeface="Calibri"/>
                <a:sym typeface="Calibri"/>
              </a:rPr>
              <a:t>How to Reach Tracie:</a:t>
            </a:r>
            <a:endParaRPr/>
          </a:p>
          <a:p>
            <a:pPr marL="0" marR="0" lvl="0" indent="0" algn="l" rtl="0">
              <a:lnSpc>
                <a:spcPct val="90000"/>
              </a:lnSpc>
              <a:spcBef>
                <a:spcPts val="0"/>
              </a:spcBef>
              <a:spcAft>
                <a:spcPts val="0"/>
              </a:spcAft>
              <a:buClr>
                <a:schemeClr val="dk1"/>
              </a:buClr>
              <a:buSzPts val="4400"/>
              <a:buFont typeface="Calibri"/>
              <a:buNone/>
            </a:pPr>
            <a:endParaRPr sz="4400">
              <a:solidFill>
                <a:schemeClr val="dk1"/>
              </a:solidFill>
              <a:latin typeface="Calibri"/>
              <a:ea typeface="Calibri"/>
              <a:cs typeface="Calibri"/>
              <a:sym typeface="Calibri"/>
            </a:endParaRPr>
          </a:p>
          <a:p>
            <a:pPr marL="0" marR="0" lvl="0" indent="0" algn="ctr" rtl="0">
              <a:lnSpc>
                <a:spcPct val="90000"/>
              </a:lnSpc>
              <a:spcBef>
                <a:spcPts val="0"/>
              </a:spcBef>
              <a:spcAft>
                <a:spcPts val="0"/>
              </a:spcAft>
              <a:buClr>
                <a:schemeClr val="dk1"/>
              </a:buClr>
              <a:buSzPts val="5400"/>
              <a:buFont typeface="Calibri"/>
              <a:buNone/>
            </a:pPr>
            <a:r>
              <a:rPr lang="en-US" sz="5400">
                <a:solidFill>
                  <a:schemeClr val="dk1"/>
                </a:solidFill>
                <a:latin typeface="Calibri"/>
                <a:ea typeface="Calibri"/>
                <a:cs typeface="Calibri"/>
                <a:sym typeface="Calibri"/>
              </a:rPr>
              <a:t>		785-249-9219</a:t>
            </a:r>
            <a:endParaRPr/>
          </a:p>
        </p:txBody>
      </p:sp>
      <p:pic>
        <p:nvPicPr>
          <p:cNvPr id="930" name="Google Shape;930;p77"/>
          <p:cNvPicPr preferRelativeResize="0"/>
          <p:nvPr/>
        </p:nvPicPr>
        <p:blipFill rotWithShape="1">
          <a:blip r:embed="rId4">
            <a:alphaModFix/>
          </a:blip>
          <a:srcRect/>
          <a:stretch/>
        </p:blipFill>
        <p:spPr>
          <a:xfrm>
            <a:off x="1442441" y="2500713"/>
            <a:ext cx="3316358" cy="3316358"/>
          </a:xfrm>
          <a:prstGeom prst="rect">
            <a:avLst/>
          </a:prstGeom>
          <a:noFill/>
          <a:ln>
            <a:noFill/>
          </a:ln>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934"/>
        <p:cNvGrpSpPr/>
        <p:nvPr/>
      </p:nvGrpSpPr>
      <p:grpSpPr>
        <a:xfrm>
          <a:off x="0" y="0"/>
          <a:ext cx="0" cy="0"/>
          <a:chOff x="0" y="0"/>
          <a:chExt cx="0" cy="0"/>
        </a:xfrm>
      </p:grpSpPr>
      <p:cxnSp>
        <p:nvCxnSpPr>
          <p:cNvPr id="935" name="Google Shape;935;p78"/>
          <p:cNvCxnSpPr/>
          <p:nvPr/>
        </p:nvCxnSpPr>
        <p:spPr>
          <a:xfrm>
            <a:off x="487017" y="1232593"/>
            <a:ext cx="11121886" cy="0"/>
          </a:xfrm>
          <a:prstGeom prst="straightConnector1">
            <a:avLst/>
          </a:prstGeom>
          <a:noFill/>
          <a:ln w="19050" cap="flat" cmpd="sng">
            <a:solidFill>
              <a:srgbClr val="009051"/>
            </a:solidFill>
            <a:prstDash val="solid"/>
            <a:miter lim="800000"/>
            <a:headEnd type="none" w="sm" len="sm"/>
            <a:tailEnd type="none" w="sm" len="sm"/>
          </a:ln>
        </p:spPr>
      </p:cxnSp>
      <p:pic>
        <p:nvPicPr>
          <p:cNvPr id="936" name="Google Shape;936;p78" descr="A picture containing drawing&#10;&#10;Description automatically generated"/>
          <p:cNvPicPr preferRelativeResize="0"/>
          <p:nvPr/>
        </p:nvPicPr>
        <p:blipFill rotWithShape="1">
          <a:blip r:embed="rId3">
            <a:alphaModFix/>
          </a:blip>
          <a:srcRect/>
          <a:stretch/>
        </p:blipFill>
        <p:spPr>
          <a:xfrm>
            <a:off x="496957" y="347871"/>
            <a:ext cx="2433249" cy="746490"/>
          </a:xfrm>
          <a:prstGeom prst="rect">
            <a:avLst/>
          </a:prstGeom>
          <a:noFill/>
          <a:ln>
            <a:noFill/>
          </a:ln>
        </p:spPr>
      </p:pic>
      <p:sp>
        <p:nvSpPr>
          <p:cNvPr id="937" name="Google Shape;937;p78"/>
          <p:cNvSpPr txBox="1"/>
          <p:nvPr/>
        </p:nvSpPr>
        <p:spPr>
          <a:xfrm>
            <a:off x="546650" y="1470130"/>
            <a:ext cx="11062253"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i="1">
                <a:solidFill>
                  <a:schemeClr val="dk1"/>
                </a:solidFill>
                <a:latin typeface="Calibri"/>
                <a:ea typeface="Calibri"/>
                <a:cs typeface="Calibri"/>
                <a:sym typeface="Calibri"/>
              </a:rPr>
              <a:t>Work Group Breakouts</a:t>
            </a:r>
            <a:endParaRPr/>
          </a:p>
        </p:txBody>
      </p:sp>
      <p:pic>
        <p:nvPicPr>
          <p:cNvPr id="938" name="Google Shape;938;p78"/>
          <p:cNvPicPr preferRelativeResize="0"/>
          <p:nvPr/>
        </p:nvPicPr>
        <p:blipFill rotWithShape="1">
          <a:blip r:embed="rId4">
            <a:alphaModFix amt="20000"/>
          </a:blip>
          <a:srcRect/>
          <a:stretch/>
        </p:blipFill>
        <p:spPr>
          <a:xfrm>
            <a:off x="0" y="0"/>
            <a:ext cx="12192000" cy="7066722"/>
          </a:xfrm>
          <a:prstGeom prst="rect">
            <a:avLst/>
          </a:prstGeom>
          <a:noFill/>
          <a:ln>
            <a:noFill/>
          </a:ln>
        </p:spPr>
      </p:pic>
      <p:sp>
        <p:nvSpPr>
          <p:cNvPr id="939" name="Google Shape;939;p78"/>
          <p:cNvSpPr txBox="1"/>
          <p:nvPr/>
        </p:nvSpPr>
        <p:spPr>
          <a:xfrm>
            <a:off x="487017" y="2200345"/>
            <a:ext cx="11062253" cy="384720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a:solidFill>
                  <a:schemeClr val="dk1"/>
                </a:solidFill>
                <a:latin typeface="Calibri"/>
                <a:ea typeface="Calibri"/>
                <a:cs typeface="Calibri"/>
                <a:sym typeface="Calibri"/>
              </a:rPr>
              <a:t>Please note:</a:t>
            </a:r>
            <a:endParaRPr/>
          </a:p>
          <a:p>
            <a:pPr marL="457200" marR="0" lvl="0" indent="-457200" algn="ctr" rtl="0">
              <a:spcBef>
                <a:spcPts val="0"/>
              </a:spcBef>
              <a:spcAft>
                <a:spcPts val="0"/>
              </a:spcAft>
              <a:buClr>
                <a:schemeClr val="dk1"/>
              </a:buClr>
              <a:buSzPts val="2800"/>
              <a:buFont typeface="Arial"/>
              <a:buChar char="•"/>
            </a:pPr>
            <a:r>
              <a:rPr lang="en-US" sz="2800">
                <a:solidFill>
                  <a:schemeClr val="dk1"/>
                </a:solidFill>
                <a:latin typeface="Calibri"/>
                <a:ea typeface="Calibri"/>
                <a:cs typeface="Calibri"/>
                <a:sym typeface="Calibri"/>
              </a:rPr>
              <a:t>All participants should use camera during Work Group Breakouts.</a:t>
            </a:r>
            <a:endParaRPr/>
          </a:p>
          <a:p>
            <a:pPr marL="457200" marR="0" lvl="0" indent="-457200" algn="ctr" rtl="0">
              <a:spcBef>
                <a:spcPts val="0"/>
              </a:spcBef>
              <a:spcAft>
                <a:spcPts val="0"/>
              </a:spcAft>
              <a:buClr>
                <a:schemeClr val="dk1"/>
              </a:buClr>
              <a:buSzPts val="2800"/>
              <a:buFont typeface="Arial"/>
              <a:buChar char="•"/>
            </a:pPr>
            <a:r>
              <a:rPr lang="en-US" sz="2800">
                <a:solidFill>
                  <a:schemeClr val="dk1"/>
                </a:solidFill>
                <a:latin typeface="Calibri"/>
                <a:ea typeface="Calibri"/>
                <a:cs typeface="Calibri"/>
                <a:sym typeface="Calibri"/>
              </a:rPr>
              <a:t>Complete the Action Plan found in your Work Group’s Google Drive folder (at link below).</a:t>
            </a:r>
            <a:endParaRPr/>
          </a:p>
          <a:p>
            <a:pPr marL="457200" marR="0" lvl="0" indent="-457200" algn="ctr" rtl="0">
              <a:spcBef>
                <a:spcPts val="0"/>
              </a:spcBef>
              <a:spcAft>
                <a:spcPts val="0"/>
              </a:spcAft>
              <a:buClr>
                <a:schemeClr val="dk1"/>
              </a:buClr>
              <a:buSzPts val="2800"/>
              <a:buFont typeface="Arial"/>
              <a:buChar char="•"/>
            </a:pPr>
            <a:r>
              <a:rPr lang="en-US" sz="2800">
                <a:solidFill>
                  <a:schemeClr val="dk1"/>
                </a:solidFill>
                <a:latin typeface="Calibri"/>
                <a:ea typeface="Calibri"/>
                <a:cs typeface="Calibri"/>
                <a:sym typeface="Calibri"/>
              </a:rPr>
              <a:t>Choose one member to present a 15-minute summary to the entire TST on Thursday morning.</a:t>
            </a:r>
            <a:endParaRPr/>
          </a:p>
          <a:p>
            <a:pPr marL="0" marR="0" lvl="0" indent="0" algn="ctr" rtl="0">
              <a:spcBef>
                <a:spcPts val="0"/>
              </a:spcBef>
              <a:spcAft>
                <a:spcPts val="0"/>
              </a:spcAft>
              <a:buNone/>
            </a:pPr>
            <a:endParaRPr sz="2800">
              <a:solidFill>
                <a:schemeClr val="dk1"/>
              </a:solidFill>
              <a:latin typeface="Calibri"/>
              <a:ea typeface="Calibri"/>
              <a:cs typeface="Calibri"/>
              <a:sym typeface="Calibri"/>
            </a:endParaRPr>
          </a:p>
          <a:p>
            <a:pPr marL="457200" marR="0" lvl="0" indent="-457200" algn="ctr" rtl="0">
              <a:spcBef>
                <a:spcPts val="0"/>
              </a:spcBef>
              <a:spcAft>
                <a:spcPts val="0"/>
              </a:spcAft>
              <a:buClr>
                <a:schemeClr val="dk1"/>
              </a:buClr>
              <a:buSzPts val="2800"/>
              <a:buFont typeface="Arial"/>
              <a:buChar char="•"/>
            </a:pPr>
            <a:r>
              <a:rPr lang="en-US" sz="2800" i="1">
                <a:solidFill>
                  <a:schemeClr val="dk1"/>
                </a:solidFill>
                <a:latin typeface="Calibri"/>
                <a:ea typeface="Calibri"/>
                <a:cs typeface="Calibri"/>
                <a:sym typeface="Calibri"/>
              </a:rPr>
              <a:t>All materials may be found at this link:</a:t>
            </a:r>
            <a:endParaRPr/>
          </a:p>
          <a:p>
            <a:pPr marL="0" marR="0" lvl="0" indent="0" algn="ctr" rtl="0">
              <a:spcBef>
                <a:spcPts val="0"/>
              </a:spcBef>
              <a:spcAft>
                <a:spcPts val="0"/>
              </a:spcAft>
              <a:buNone/>
            </a:pPr>
            <a:r>
              <a:rPr lang="en-US" sz="2000" i="1">
                <a:solidFill>
                  <a:schemeClr val="dk1"/>
                </a:solidFill>
                <a:latin typeface="Calibri"/>
                <a:ea typeface="Calibri"/>
                <a:cs typeface="Calibri"/>
                <a:sym typeface="Calibri"/>
              </a:rPr>
              <a:t>https://drive.google.com/drive/folders/1bffsySwZ1vD6ULvs9d4gJJDBu_6_ASWs?usp=sharing</a:t>
            </a: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cxnSp>
        <p:nvCxnSpPr>
          <p:cNvPr id="260" name="Google Shape;260;p8"/>
          <p:cNvCxnSpPr/>
          <p:nvPr/>
        </p:nvCxnSpPr>
        <p:spPr>
          <a:xfrm>
            <a:off x="487017" y="1232593"/>
            <a:ext cx="11121886" cy="0"/>
          </a:xfrm>
          <a:prstGeom prst="straightConnector1">
            <a:avLst/>
          </a:prstGeom>
          <a:noFill/>
          <a:ln w="19050" cap="flat" cmpd="sng">
            <a:solidFill>
              <a:srgbClr val="009051"/>
            </a:solidFill>
            <a:prstDash val="solid"/>
            <a:miter lim="800000"/>
            <a:headEnd type="none" w="sm" len="sm"/>
            <a:tailEnd type="none" w="sm" len="sm"/>
          </a:ln>
        </p:spPr>
      </p:cxnSp>
      <p:sp>
        <p:nvSpPr>
          <p:cNvPr id="261" name="Google Shape;261;p8"/>
          <p:cNvSpPr txBox="1"/>
          <p:nvPr/>
        </p:nvSpPr>
        <p:spPr>
          <a:xfrm>
            <a:off x="487017" y="6248400"/>
            <a:ext cx="11390244" cy="381000"/>
          </a:xfrm>
          <a:prstGeom prst="rect">
            <a:avLst/>
          </a:prstGeom>
          <a:solidFill>
            <a:srgbClr val="009051"/>
          </a:solidFill>
          <a:ln w="12700" cap="flat" cmpd="sng">
            <a:solidFill>
              <a:schemeClr val="accent3"/>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chemeClr val="lt1"/>
                </a:solidFill>
                <a:latin typeface="Calibri"/>
                <a:ea typeface="Calibri"/>
                <a:cs typeface="Calibri"/>
                <a:sym typeface="Calibri"/>
              </a:rPr>
              <a:t>www.osymigrant.org</a:t>
            </a:r>
            <a:endParaRPr/>
          </a:p>
        </p:txBody>
      </p:sp>
      <p:pic>
        <p:nvPicPr>
          <p:cNvPr id="262" name="Google Shape;262;p8" descr="A picture containing drawing&#10;&#10;Description automatically generated"/>
          <p:cNvPicPr preferRelativeResize="0"/>
          <p:nvPr/>
        </p:nvPicPr>
        <p:blipFill rotWithShape="1">
          <a:blip r:embed="rId3">
            <a:alphaModFix/>
          </a:blip>
          <a:srcRect/>
          <a:stretch/>
        </p:blipFill>
        <p:spPr>
          <a:xfrm>
            <a:off x="496957" y="347871"/>
            <a:ext cx="2433249" cy="746490"/>
          </a:xfrm>
          <a:prstGeom prst="rect">
            <a:avLst/>
          </a:prstGeom>
          <a:noFill/>
          <a:ln>
            <a:noFill/>
          </a:ln>
        </p:spPr>
      </p:pic>
      <p:sp>
        <p:nvSpPr>
          <p:cNvPr id="263" name="Google Shape;263;p8"/>
          <p:cNvSpPr txBox="1"/>
          <p:nvPr/>
        </p:nvSpPr>
        <p:spPr>
          <a:xfrm>
            <a:off x="924339" y="1131332"/>
            <a:ext cx="10515600" cy="1029902"/>
          </a:xfrm>
          <a:prstGeom prst="rect">
            <a:avLst/>
          </a:prstGeom>
          <a:noFill/>
          <a:ln>
            <a:noFill/>
          </a:ln>
        </p:spPr>
        <p:txBody>
          <a:bodyPr spcFirstLastPara="1" wrap="square" lIns="91425" tIns="45700" rIns="91425" bIns="45700" anchor="b" anchorCtr="0">
            <a:normAutofit/>
          </a:bodyPr>
          <a:lstStyle/>
          <a:p>
            <a:pPr marL="0" marR="0" lvl="0" indent="0" algn="ctr" rtl="0">
              <a:lnSpc>
                <a:spcPct val="90000"/>
              </a:lnSpc>
              <a:spcBef>
                <a:spcPts val="0"/>
              </a:spcBef>
              <a:spcAft>
                <a:spcPts val="0"/>
              </a:spcAft>
              <a:buClr>
                <a:schemeClr val="dk1"/>
              </a:buClr>
              <a:buSzPts val="6000"/>
              <a:buFont typeface="Calibri"/>
              <a:buNone/>
            </a:pPr>
            <a:r>
              <a:rPr lang="en-US" sz="6000">
                <a:solidFill>
                  <a:schemeClr val="dk1"/>
                </a:solidFill>
                <a:latin typeface="Calibri"/>
                <a:ea typeface="Calibri"/>
                <a:cs typeface="Calibri"/>
                <a:sym typeface="Calibri"/>
              </a:rPr>
              <a:t>iSOSY Objectives</a:t>
            </a:r>
            <a:endParaRPr/>
          </a:p>
        </p:txBody>
      </p:sp>
      <p:sp>
        <p:nvSpPr>
          <p:cNvPr id="264" name="Google Shape;264;p8"/>
          <p:cNvSpPr txBox="1"/>
          <p:nvPr/>
        </p:nvSpPr>
        <p:spPr>
          <a:xfrm>
            <a:off x="490330" y="2222526"/>
            <a:ext cx="11211339" cy="4215865"/>
          </a:xfrm>
          <a:prstGeom prst="rect">
            <a:avLst/>
          </a:prstGeom>
          <a:noFill/>
          <a:ln>
            <a:noFill/>
          </a:ln>
        </p:spPr>
        <p:txBody>
          <a:bodyPr spcFirstLastPara="1" wrap="square" lIns="91425" tIns="45700" rIns="91425" bIns="45700" anchor="t" anchorCtr="0">
            <a:normAutofit/>
          </a:bodyPr>
          <a:lstStyle/>
          <a:p>
            <a:pPr marL="457200" marR="0" lvl="0" indent="-457200" algn="l" rtl="0">
              <a:lnSpc>
                <a:spcPct val="90000"/>
              </a:lnSpc>
              <a:spcBef>
                <a:spcPts val="0"/>
              </a:spcBef>
              <a:spcAft>
                <a:spcPts val="0"/>
              </a:spcAft>
              <a:buClr>
                <a:schemeClr val="dk1"/>
              </a:buClr>
              <a:buSzPts val="2600"/>
              <a:buFont typeface="Arial"/>
              <a:buChar char="•"/>
            </a:pPr>
            <a:r>
              <a:rPr lang="en-US" sz="2600" b="1">
                <a:solidFill>
                  <a:schemeClr val="dk1"/>
                </a:solidFill>
                <a:latin typeface="Calibri"/>
                <a:ea typeface="Calibri"/>
                <a:cs typeface="Calibri"/>
                <a:sym typeface="Calibri"/>
              </a:rPr>
              <a:t>Objective 3</a:t>
            </a:r>
            <a:r>
              <a:rPr lang="en-US" sz="2600">
                <a:solidFill>
                  <a:schemeClr val="dk1"/>
                </a:solidFill>
                <a:latin typeface="Calibri"/>
                <a:ea typeface="Calibri"/>
                <a:cs typeface="Calibri"/>
                <a:sym typeface="Calibri"/>
              </a:rPr>
              <a:t>: By the end of Years 2 and 3, 80% of </a:t>
            </a:r>
            <a:r>
              <a:rPr lang="en-US" sz="2600" u="sng">
                <a:solidFill>
                  <a:schemeClr val="dk1"/>
                </a:solidFill>
                <a:latin typeface="Calibri"/>
                <a:ea typeface="Calibri"/>
                <a:cs typeface="Calibri"/>
                <a:sym typeface="Calibri"/>
              </a:rPr>
              <a:t>staff</a:t>
            </a:r>
            <a:r>
              <a:rPr lang="en-US" sz="2600">
                <a:solidFill>
                  <a:schemeClr val="dk1"/>
                </a:solidFill>
                <a:latin typeface="Calibri"/>
                <a:ea typeface="Calibri"/>
                <a:cs typeface="Calibri"/>
                <a:sym typeface="Calibri"/>
              </a:rPr>
              <a:t> participating in iSOSY professional development (PD) will </a:t>
            </a:r>
            <a:r>
              <a:rPr lang="en-US" sz="2600" u="sng">
                <a:solidFill>
                  <a:schemeClr val="dk1"/>
                </a:solidFill>
                <a:latin typeface="Calibri"/>
                <a:ea typeface="Calibri"/>
                <a:cs typeface="Calibri"/>
                <a:sym typeface="Calibri"/>
              </a:rPr>
              <a:t>increase knowledge</a:t>
            </a:r>
            <a:r>
              <a:rPr lang="en-US" sz="2600">
                <a:solidFill>
                  <a:schemeClr val="dk1"/>
                </a:solidFill>
                <a:latin typeface="Calibri"/>
                <a:ea typeface="Calibri"/>
                <a:cs typeface="Calibri"/>
                <a:sym typeface="Calibri"/>
              </a:rPr>
              <a:t> and understanding of strategies to promote graduation and attainment of postsecondary credentials appropriate for the needs of their students.</a:t>
            </a:r>
            <a:endParaRPr/>
          </a:p>
          <a:p>
            <a:pPr marL="457200" marR="0" lvl="0" indent="-457200" algn="l" rtl="0">
              <a:lnSpc>
                <a:spcPct val="90000"/>
              </a:lnSpc>
              <a:spcBef>
                <a:spcPts val="1000"/>
              </a:spcBef>
              <a:spcAft>
                <a:spcPts val="0"/>
              </a:spcAft>
              <a:buClr>
                <a:schemeClr val="dk1"/>
              </a:buClr>
              <a:buSzPts val="2600"/>
              <a:buFont typeface="Arial"/>
              <a:buChar char="•"/>
            </a:pPr>
            <a:r>
              <a:rPr lang="en-US" sz="2600">
                <a:solidFill>
                  <a:schemeClr val="dk1"/>
                </a:solidFill>
                <a:latin typeface="Calibri"/>
                <a:ea typeface="Calibri"/>
                <a:cs typeface="Calibri"/>
                <a:sym typeface="Calibri"/>
              </a:rPr>
              <a:t>We will be measuring this directly in Year 2 after new professional development has been created and implemented.</a:t>
            </a:r>
            <a:endParaRPr/>
          </a:p>
          <a:p>
            <a:pPr marL="457200" marR="0" lvl="0" indent="-457200" algn="l" rtl="0">
              <a:lnSpc>
                <a:spcPct val="90000"/>
              </a:lnSpc>
              <a:spcBef>
                <a:spcPts val="1000"/>
              </a:spcBef>
              <a:spcAft>
                <a:spcPts val="0"/>
              </a:spcAft>
              <a:buClr>
                <a:schemeClr val="dk1"/>
              </a:buClr>
              <a:buSzPts val="2600"/>
              <a:buFont typeface="Arial"/>
              <a:buChar char="•"/>
            </a:pPr>
            <a:r>
              <a:rPr lang="en-US" sz="2600">
                <a:solidFill>
                  <a:schemeClr val="dk1"/>
                </a:solidFill>
                <a:latin typeface="Calibri"/>
                <a:ea typeface="Calibri"/>
                <a:cs typeface="Calibri"/>
                <a:sym typeface="Calibri"/>
              </a:rPr>
              <a:t>We will still collect results of professional development provided in Year 1 via the staff training survey.</a:t>
            </a:r>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943"/>
        <p:cNvGrpSpPr/>
        <p:nvPr/>
      </p:nvGrpSpPr>
      <p:grpSpPr>
        <a:xfrm>
          <a:off x="0" y="0"/>
          <a:ext cx="0" cy="0"/>
          <a:chOff x="0" y="0"/>
          <a:chExt cx="0" cy="0"/>
        </a:xfrm>
      </p:grpSpPr>
      <p:sp>
        <p:nvSpPr>
          <p:cNvPr id="944" name="Google Shape;944;p79"/>
          <p:cNvSpPr txBox="1">
            <a:spLocks noGrp="1"/>
          </p:cNvSpPr>
          <p:nvPr>
            <p:ph type="title"/>
          </p:nvPr>
        </p:nvSpPr>
        <p:spPr>
          <a:xfrm>
            <a:off x="1093303" y="60692"/>
            <a:ext cx="10515600" cy="1325563"/>
          </a:xfrm>
          <a:prstGeom prst="rect">
            <a:avLst/>
          </a:prstGeom>
          <a:noFill/>
          <a:ln>
            <a:noFill/>
          </a:ln>
        </p:spPr>
        <p:txBody>
          <a:bodyPr spcFirstLastPara="1" wrap="square" lIns="91425" tIns="45700" rIns="91425" bIns="45700" anchor="ctr" anchorCtr="0">
            <a:normAutofit/>
          </a:bodyPr>
          <a:lstStyle/>
          <a:p>
            <a:pPr marL="0" lvl="0" indent="0" algn="r" rtl="0">
              <a:lnSpc>
                <a:spcPct val="90000"/>
              </a:lnSpc>
              <a:spcBef>
                <a:spcPts val="0"/>
              </a:spcBef>
              <a:spcAft>
                <a:spcPts val="0"/>
              </a:spcAft>
              <a:buClr>
                <a:schemeClr val="dk1"/>
              </a:buClr>
              <a:buSzPts val="4400"/>
              <a:buFont typeface="Calibri"/>
              <a:buNone/>
            </a:pPr>
            <a:r>
              <a:rPr lang="en-US"/>
              <a:t>Agenda – January 28</a:t>
            </a:r>
            <a:endParaRPr/>
          </a:p>
        </p:txBody>
      </p:sp>
      <p:sp>
        <p:nvSpPr>
          <p:cNvPr id="945" name="Google Shape;945;p79"/>
          <p:cNvSpPr txBox="1">
            <a:spLocks noGrp="1"/>
          </p:cNvSpPr>
          <p:nvPr>
            <p:ph type="body" idx="1"/>
          </p:nvPr>
        </p:nvSpPr>
        <p:spPr>
          <a:xfrm>
            <a:off x="781250" y="1304025"/>
            <a:ext cx="10221000" cy="4872900"/>
          </a:xfrm>
          <a:prstGeom prst="rect">
            <a:avLst/>
          </a:prstGeom>
          <a:noFill/>
          <a:ln>
            <a:noFill/>
          </a:ln>
        </p:spPr>
        <p:txBody>
          <a:bodyPr spcFirstLastPara="1" wrap="square" lIns="91425" tIns="45700" rIns="91425" bIns="45700" anchor="t" anchorCtr="0">
            <a:normAutofit lnSpcReduction="10000"/>
          </a:bodyPr>
          <a:lstStyle/>
          <a:p>
            <a:pPr marL="228600" lvl="0" indent="-228600" algn="l" rtl="0">
              <a:lnSpc>
                <a:spcPct val="90000"/>
              </a:lnSpc>
              <a:spcBef>
                <a:spcPts val="0"/>
              </a:spcBef>
              <a:spcAft>
                <a:spcPts val="0"/>
              </a:spcAft>
              <a:buClr>
                <a:schemeClr val="dk1"/>
              </a:buClr>
              <a:buSzPts val="2800"/>
              <a:buChar char="•"/>
            </a:pPr>
            <a:r>
              <a:rPr lang="en-US"/>
              <a:t>Cross Collaboration and Work Group Time</a:t>
            </a:r>
            <a:endParaRPr/>
          </a:p>
          <a:p>
            <a:pPr marL="228600" lvl="0" indent="-228600" algn="l" rtl="0">
              <a:lnSpc>
                <a:spcPct val="90000"/>
              </a:lnSpc>
              <a:spcBef>
                <a:spcPts val="1000"/>
              </a:spcBef>
              <a:spcAft>
                <a:spcPts val="0"/>
              </a:spcAft>
              <a:buClr>
                <a:schemeClr val="dk1"/>
              </a:buClr>
              <a:buSzPts val="2800"/>
              <a:buChar char="•"/>
            </a:pPr>
            <a:r>
              <a:rPr lang="en-US"/>
              <a:t>Mentoring Update and Rubric</a:t>
            </a:r>
            <a:endParaRPr/>
          </a:p>
          <a:p>
            <a:pPr marL="228600" lvl="0" indent="-228600" algn="l" rtl="0">
              <a:lnSpc>
                <a:spcPct val="90000"/>
              </a:lnSpc>
              <a:spcBef>
                <a:spcPts val="1000"/>
              </a:spcBef>
              <a:spcAft>
                <a:spcPts val="0"/>
              </a:spcAft>
              <a:buClr>
                <a:schemeClr val="dk1"/>
              </a:buClr>
              <a:buSzPts val="2800"/>
              <a:buChar char="•"/>
            </a:pPr>
            <a:r>
              <a:rPr lang="en-US"/>
              <a:t>OVERVIEW - COVID 19 Lesson (Veronica Hill)</a:t>
            </a:r>
            <a:endParaRPr/>
          </a:p>
          <a:p>
            <a:pPr marL="228600" lvl="0" indent="-228600" algn="l" rtl="0">
              <a:lnSpc>
                <a:spcPct val="90000"/>
              </a:lnSpc>
              <a:spcBef>
                <a:spcPts val="1000"/>
              </a:spcBef>
              <a:spcAft>
                <a:spcPts val="0"/>
              </a:spcAft>
              <a:buClr>
                <a:schemeClr val="dk1"/>
              </a:buClr>
              <a:buSzPts val="2800"/>
              <a:buChar char="•"/>
            </a:pPr>
            <a:r>
              <a:rPr lang="en-US"/>
              <a:t>Summer Planning</a:t>
            </a:r>
            <a:endParaRPr/>
          </a:p>
          <a:p>
            <a:pPr marL="228600" lvl="0" indent="-228600" algn="l" rtl="0">
              <a:lnSpc>
                <a:spcPct val="90000"/>
              </a:lnSpc>
              <a:spcBef>
                <a:spcPts val="1000"/>
              </a:spcBef>
              <a:spcAft>
                <a:spcPts val="0"/>
              </a:spcAft>
              <a:buClr>
                <a:schemeClr val="dk1"/>
              </a:buClr>
              <a:buSzPts val="2800"/>
              <a:buChar char="•"/>
            </a:pPr>
            <a:r>
              <a:rPr lang="en-US"/>
              <a:t>Finalize Work Group Action Plans</a:t>
            </a:r>
            <a:endParaRPr/>
          </a:p>
          <a:p>
            <a:pPr marL="228600" lvl="0" indent="-228600" algn="l" rtl="0">
              <a:lnSpc>
                <a:spcPct val="90000"/>
              </a:lnSpc>
              <a:spcBef>
                <a:spcPts val="1000"/>
              </a:spcBef>
              <a:spcAft>
                <a:spcPts val="0"/>
              </a:spcAft>
              <a:buClr>
                <a:schemeClr val="dk1"/>
              </a:buClr>
              <a:buSzPts val="2800"/>
              <a:buChar char="•"/>
            </a:pPr>
            <a:r>
              <a:rPr lang="en-US"/>
              <a:t>Work Group Presentations</a:t>
            </a:r>
            <a:endParaRPr/>
          </a:p>
          <a:p>
            <a:pPr marL="228600" lvl="0" indent="-228600" algn="l" rtl="0">
              <a:lnSpc>
                <a:spcPct val="90000"/>
              </a:lnSpc>
              <a:spcBef>
                <a:spcPts val="1000"/>
              </a:spcBef>
              <a:spcAft>
                <a:spcPts val="0"/>
              </a:spcAft>
              <a:buClr>
                <a:schemeClr val="dk1"/>
              </a:buClr>
              <a:buSzPts val="2800"/>
              <a:buChar char="•"/>
            </a:pPr>
            <a:r>
              <a:rPr lang="en-US"/>
              <a:t>TRAINING - Personal Wellness – Self-Care (Lysandra Alexander and Lora Thomas)</a:t>
            </a:r>
            <a:endParaRPr/>
          </a:p>
          <a:p>
            <a:pPr marL="685800" lvl="1" indent="-228600" algn="l" rtl="0">
              <a:lnSpc>
                <a:spcPct val="90000"/>
              </a:lnSpc>
              <a:spcBef>
                <a:spcPts val="1000"/>
              </a:spcBef>
              <a:spcAft>
                <a:spcPts val="0"/>
              </a:spcAft>
              <a:buSzPts val="1800"/>
              <a:buChar char="•"/>
            </a:pPr>
            <a:r>
              <a:rPr lang="en-US"/>
              <a:t>Training Evaluation</a:t>
            </a:r>
            <a:endParaRPr/>
          </a:p>
          <a:p>
            <a:pPr marL="228600" lvl="0" indent="-228600" algn="l" rtl="0">
              <a:lnSpc>
                <a:spcPct val="90000"/>
              </a:lnSpc>
              <a:spcBef>
                <a:spcPts val="1000"/>
              </a:spcBef>
              <a:spcAft>
                <a:spcPts val="0"/>
              </a:spcAft>
              <a:buClr>
                <a:schemeClr val="dk1"/>
              </a:buClr>
              <a:buSzPts val="2800"/>
              <a:buChar char="•"/>
            </a:pPr>
            <a:r>
              <a:rPr lang="en-US"/>
              <a:t>Future meeting dates</a:t>
            </a:r>
            <a:endParaRPr/>
          </a:p>
          <a:p>
            <a:pPr marL="228600" lvl="0" indent="-50800" algn="l" rtl="0">
              <a:lnSpc>
                <a:spcPct val="90000"/>
              </a:lnSpc>
              <a:spcBef>
                <a:spcPts val="1000"/>
              </a:spcBef>
              <a:spcAft>
                <a:spcPts val="0"/>
              </a:spcAft>
              <a:buClr>
                <a:schemeClr val="dk1"/>
              </a:buClr>
              <a:buSzPts val="2800"/>
              <a:buNone/>
            </a:pPr>
            <a:endParaRPr/>
          </a:p>
          <a:p>
            <a:pPr marL="0" lvl="0" indent="0" algn="l" rtl="0">
              <a:lnSpc>
                <a:spcPct val="90000"/>
              </a:lnSpc>
              <a:spcBef>
                <a:spcPts val="1000"/>
              </a:spcBef>
              <a:spcAft>
                <a:spcPts val="0"/>
              </a:spcAft>
              <a:buClr>
                <a:schemeClr val="dk1"/>
              </a:buClr>
              <a:buSzPts val="2800"/>
              <a:buNone/>
            </a:pPr>
            <a:endParaRPr>
              <a:latin typeface="Calibri"/>
              <a:ea typeface="Calibri"/>
              <a:cs typeface="Calibri"/>
              <a:sym typeface="Calibri"/>
            </a:endParaRPr>
          </a:p>
        </p:txBody>
      </p:sp>
      <p:pic>
        <p:nvPicPr>
          <p:cNvPr id="946" name="Google Shape;946;p79" descr="A picture containing drawing&#10;&#10;Description automatically generated"/>
          <p:cNvPicPr preferRelativeResize="0"/>
          <p:nvPr/>
        </p:nvPicPr>
        <p:blipFill rotWithShape="1">
          <a:blip r:embed="rId3">
            <a:alphaModFix/>
          </a:blip>
          <a:srcRect/>
          <a:stretch/>
        </p:blipFill>
        <p:spPr>
          <a:xfrm>
            <a:off x="496957" y="347871"/>
            <a:ext cx="2433249" cy="746490"/>
          </a:xfrm>
          <a:prstGeom prst="rect">
            <a:avLst/>
          </a:prstGeom>
          <a:noFill/>
          <a:ln>
            <a:noFill/>
          </a:ln>
        </p:spPr>
      </p:pic>
      <p:sp>
        <p:nvSpPr>
          <p:cNvPr id="947" name="Google Shape;947;p79"/>
          <p:cNvSpPr txBox="1"/>
          <p:nvPr/>
        </p:nvSpPr>
        <p:spPr>
          <a:xfrm>
            <a:off x="487017" y="6248400"/>
            <a:ext cx="11390244" cy="381000"/>
          </a:xfrm>
          <a:prstGeom prst="rect">
            <a:avLst/>
          </a:prstGeom>
          <a:solidFill>
            <a:srgbClr val="009051"/>
          </a:solidFill>
          <a:ln w="12700" cap="flat" cmpd="sng">
            <a:solidFill>
              <a:schemeClr val="accent3"/>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chemeClr val="lt1"/>
                </a:solidFill>
                <a:latin typeface="Calibri"/>
                <a:ea typeface="Calibri"/>
                <a:cs typeface="Calibri"/>
                <a:sym typeface="Calibri"/>
              </a:rPr>
              <a:t>www.osymigrant.org</a:t>
            </a:r>
            <a:endParaRPr/>
          </a:p>
        </p:txBody>
      </p:sp>
      <p:cxnSp>
        <p:nvCxnSpPr>
          <p:cNvPr id="948" name="Google Shape;948;p79"/>
          <p:cNvCxnSpPr/>
          <p:nvPr/>
        </p:nvCxnSpPr>
        <p:spPr>
          <a:xfrm>
            <a:off x="487017" y="1232593"/>
            <a:ext cx="11121886" cy="0"/>
          </a:xfrm>
          <a:prstGeom prst="straightConnector1">
            <a:avLst/>
          </a:prstGeom>
          <a:noFill/>
          <a:ln w="19050" cap="flat" cmpd="sng">
            <a:solidFill>
              <a:srgbClr val="009051"/>
            </a:solidFill>
            <a:prstDash val="solid"/>
            <a:miter lim="800000"/>
            <a:headEnd type="none" w="sm" len="sm"/>
            <a:tailEnd type="none" w="sm" len="sm"/>
          </a:ln>
        </p:spPr>
      </p:cxn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952"/>
        <p:cNvGrpSpPr/>
        <p:nvPr/>
      </p:nvGrpSpPr>
      <p:grpSpPr>
        <a:xfrm>
          <a:off x="0" y="0"/>
          <a:ext cx="0" cy="0"/>
          <a:chOff x="0" y="0"/>
          <a:chExt cx="0" cy="0"/>
        </a:xfrm>
      </p:grpSpPr>
      <p:sp>
        <p:nvSpPr>
          <p:cNvPr id="953" name="Google Shape;953;p80"/>
          <p:cNvSpPr txBox="1">
            <a:spLocks noGrp="1"/>
          </p:cNvSpPr>
          <p:nvPr>
            <p:ph type="title"/>
          </p:nvPr>
        </p:nvSpPr>
        <p:spPr>
          <a:xfrm>
            <a:off x="1093303" y="169153"/>
            <a:ext cx="10515600" cy="1325563"/>
          </a:xfrm>
          <a:prstGeom prst="rect">
            <a:avLst/>
          </a:prstGeom>
          <a:noFill/>
          <a:ln>
            <a:noFill/>
          </a:ln>
        </p:spPr>
        <p:txBody>
          <a:bodyPr spcFirstLastPara="1" wrap="square" lIns="91425" tIns="45700" rIns="91425" bIns="45700" anchor="ctr" anchorCtr="0">
            <a:normAutofit/>
          </a:bodyPr>
          <a:lstStyle/>
          <a:p>
            <a:pPr marL="0" lvl="0" indent="0" algn="r" rtl="0">
              <a:lnSpc>
                <a:spcPct val="90000"/>
              </a:lnSpc>
              <a:spcBef>
                <a:spcPts val="0"/>
              </a:spcBef>
              <a:spcAft>
                <a:spcPts val="0"/>
              </a:spcAft>
              <a:buClr>
                <a:schemeClr val="dk1"/>
              </a:buClr>
              <a:buSzPts val="4400"/>
              <a:buFont typeface="Calibri"/>
              <a:buNone/>
            </a:pPr>
            <a:r>
              <a:rPr lang="en-US"/>
              <a:t>			Mentoring Committee Update</a:t>
            </a:r>
            <a:endParaRPr/>
          </a:p>
        </p:txBody>
      </p:sp>
      <p:sp>
        <p:nvSpPr>
          <p:cNvPr id="954" name="Google Shape;954;p80"/>
          <p:cNvSpPr txBox="1">
            <a:spLocks noGrp="1"/>
          </p:cNvSpPr>
          <p:nvPr>
            <p:ph type="body" idx="1"/>
          </p:nvPr>
        </p:nvSpPr>
        <p:spPr>
          <a:xfrm>
            <a:off x="838200" y="1566153"/>
            <a:ext cx="10515600" cy="461081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r>
              <a:rPr lang="en-US"/>
              <a:t>Committee members: Zach Taylor (SC), Joyce Bishop (AL), Emily Hoffman (MA), Michelle Williams (MI), Hunter Ogletree (NC), and Odilia Coffta (NY)</a:t>
            </a:r>
            <a:endParaRPr/>
          </a:p>
          <a:p>
            <a:pPr marL="0" lvl="0" indent="0" algn="l" rtl="0">
              <a:lnSpc>
                <a:spcPct val="90000"/>
              </a:lnSpc>
              <a:spcBef>
                <a:spcPts val="1000"/>
              </a:spcBef>
              <a:spcAft>
                <a:spcPts val="0"/>
              </a:spcAft>
              <a:buClr>
                <a:schemeClr val="dk1"/>
              </a:buClr>
              <a:buSzPts val="2800"/>
              <a:buNone/>
            </a:pPr>
            <a:endParaRPr/>
          </a:p>
          <a:p>
            <a:pPr marL="228600" lvl="0" indent="-228600" algn="l" rtl="0">
              <a:lnSpc>
                <a:spcPct val="90000"/>
              </a:lnSpc>
              <a:spcBef>
                <a:spcPts val="1000"/>
              </a:spcBef>
              <a:spcAft>
                <a:spcPts val="0"/>
              </a:spcAft>
              <a:buClr>
                <a:schemeClr val="dk1"/>
              </a:buClr>
              <a:buSzPts val="2800"/>
              <a:buChar char="•"/>
            </a:pPr>
            <a:r>
              <a:rPr lang="en-US"/>
              <a:t>Addressed Fidelity Implementation Index indication: </a:t>
            </a:r>
            <a:endParaRPr/>
          </a:p>
          <a:p>
            <a:pPr marL="685800" lvl="1" indent="-228600" algn="l" rtl="0">
              <a:lnSpc>
                <a:spcPct val="90000"/>
              </a:lnSpc>
              <a:spcBef>
                <a:spcPts val="500"/>
              </a:spcBef>
              <a:spcAft>
                <a:spcPts val="0"/>
              </a:spcAft>
              <a:buClr>
                <a:schemeClr val="dk1"/>
              </a:buClr>
              <a:buSzPts val="2400"/>
              <a:buChar char="•"/>
            </a:pPr>
            <a:r>
              <a:rPr lang="en-US" b="1"/>
              <a:t>1.2</a:t>
            </a:r>
            <a:r>
              <a:rPr lang="en-US"/>
              <a:t> Establish iSOSY mentors and mentoring plan for technical assistance with serving OSY and at-risk secondary students, designing summer services, helping students along pathways, establishing programs for students, identifying at-risk students</a:t>
            </a:r>
            <a:endParaRPr/>
          </a:p>
          <a:p>
            <a:pPr marL="228600" lvl="0" indent="-228600" algn="l" rtl="0">
              <a:lnSpc>
                <a:spcPct val="90000"/>
              </a:lnSpc>
              <a:spcBef>
                <a:spcPts val="1000"/>
              </a:spcBef>
              <a:spcAft>
                <a:spcPts val="0"/>
              </a:spcAft>
              <a:buClr>
                <a:schemeClr val="dk1"/>
              </a:buClr>
              <a:buSzPts val="2800"/>
              <a:buChar char="•"/>
            </a:pPr>
            <a:r>
              <a:rPr lang="en-US"/>
              <a:t>Developed draft rubric</a:t>
            </a:r>
            <a:endParaRPr/>
          </a:p>
        </p:txBody>
      </p:sp>
      <p:pic>
        <p:nvPicPr>
          <p:cNvPr id="955" name="Google Shape;955;p80" descr="A picture containing drawing&#10;&#10;Description automatically generated"/>
          <p:cNvPicPr preferRelativeResize="0"/>
          <p:nvPr/>
        </p:nvPicPr>
        <p:blipFill rotWithShape="1">
          <a:blip r:embed="rId3">
            <a:alphaModFix/>
          </a:blip>
          <a:srcRect/>
          <a:stretch/>
        </p:blipFill>
        <p:spPr>
          <a:xfrm>
            <a:off x="496957" y="347871"/>
            <a:ext cx="2433249" cy="746490"/>
          </a:xfrm>
          <a:prstGeom prst="rect">
            <a:avLst/>
          </a:prstGeom>
          <a:noFill/>
          <a:ln>
            <a:noFill/>
          </a:ln>
        </p:spPr>
      </p:pic>
      <p:sp>
        <p:nvSpPr>
          <p:cNvPr id="956" name="Google Shape;956;p80"/>
          <p:cNvSpPr txBox="1"/>
          <p:nvPr/>
        </p:nvSpPr>
        <p:spPr>
          <a:xfrm>
            <a:off x="487017" y="6248400"/>
            <a:ext cx="11390244" cy="381000"/>
          </a:xfrm>
          <a:prstGeom prst="rect">
            <a:avLst/>
          </a:prstGeom>
          <a:solidFill>
            <a:srgbClr val="009051"/>
          </a:solidFill>
          <a:ln w="12700" cap="flat" cmpd="sng">
            <a:solidFill>
              <a:schemeClr val="accent3"/>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chemeClr val="lt1"/>
                </a:solidFill>
                <a:latin typeface="Calibri"/>
                <a:ea typeface="Calibri"/>
                <a:cs typeface="Calibri"/>
                <a:sym typeface="Calibri"/>
              </a:rPr>
              <a:t>www.osymigrant.org</a:t>
            </a:r>
            <a:endParaRPr/>
          </a:p>
        </p:txBody>
      </p:sp>
      <p:cxnSp>
        <p:nvCxnSpPr>
          <p:cNvPr id="957" name="Google Shape;957;p80"/>
          <p:cNvCxnSpPr/>
          <p:nvPr/>
        </p:nvCxnSpPr>
        <p:spPr>
          <a:xfrm>
            <a:off x="487017" y="1232593"/>
            <a:ext cx="11121886" cy="0"/>
          </a:xfrm>
          <a:prstGeom prst="straightConnector1">
            <a:avLst/>
          </a:prstGeom>
          <a:noFill/>
          <a:ln w="19050" cap="flat" cmpd="sng">
            <a:solidFill>
              <a:srgbClr val="009051"/>
            </a:solidFill>
            <a:prstDash val="solid"/>
            <a:miter lim="800000"/>
            <a:headEnd type="none" w="sm" len="sm"/>
            <a:tailEnd type="none" w="sm" len="sm"/>
          </a:ln>
        </p:spPr>
      </p:cxn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961"/>
        <p:cNvGrpSpPr/>
        <p:nvPr/>
      </p:nvGrpSpPr>
      <p:grpSpPr>
        <a:xfrm>
          <a:off x="0" y="0"/>
          <a:ext cx="0" cy="0"/>
          <a:chOff x="0" y="0"/>
          <a:chExt cx="0" cy="0"/>
        </a:xfrm>
      </p:grpSpPr>
      <p:cxnSp>
        <p:nvCxnSpPr>
          <p:cNvPr id="962" name="Google Shape;962;p81"/>
          <p:cNvCxnSpPr/>
          <p:nvPr/>
        </p:nvCxnSpPr>
        <p:spPr>
          <a:xfrm>
            <a:off x="487017" y="1232593"/>
            <a:ext cx="11121886" cy="0"/>
          </a:xfrm>
          <a:prstGeom prst="straightConnector1">
            <a:avLst/>
          </a:prstGeom>
          <a:noFill/>
          <a:ln w="19050" cap="flat" cmpd="sng">
            <a:solidFill>
              <a:srgbClr val="009051"/>
            </a:solidFill>
            <a:prstDash val="solid"/>
            <a:miter lim="800000"/>
            <a:headEnd type="none" w="sm" len="sm"/>
            <a:tailEnd type="none" w="sm" len="sm"/>
          </a:ln>
        </p:spPr>
      </p:cxnSp>
      <p:sp>
        <p:nvSpPr>
          <p:cNvPr id="963" name="Google Shape;963;p81"/>
          <p:cNvSpPr txBox="1"/>
          <p:nvPr/>
        </p:nvSpPr>
        <p:spPr>
          <a:xfrm>
            <a:off x="487017" y="6248400"/>
            <a:ext cx="11390244" cy="381000"/>
          </a:xfrm>
          <a:prstGeom prst="rect">
            <a:avLst/>
          </a:prstGeom>
          <a:solidFill>
            <a:srgbClr val="009051"/>
          </a:solidFill>
          <a:ln w="12700" cap="flat" cmpd="sng">
            <a:solidFill>
              <a:schemeClr val="accent3"/>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chemeClr val="lt1"/>
                </a:solidFill>
                <a:latin typeface="Calibri"/>
                <a:ea typeface="Calibri"/>
                <a:cs typeface="Calibri"/>
                <a:sym typeface="Calibri"/>
              </a:rPr>
              <a:t>www.osymigrant.org</a:t>
            </a:r>
            <a:endParaRPr/>
          </a:p>
        </p:txBody>
      </p:sp>
      <p:pic>
        <p:nvPicPr>
          <p:cNvPr id="964" name="Google Shape;964;p81" descr="A picture containing drawing&#10;&#10;Description automatically generated"/>
          <p:cNvPicPr preferRelativeResize="0"/>
          <p:nvPr/>
        </p:nvPicPr>
        <p:blipFill rotWithShape="1">
          <a:blip r:embed="rId3">
            <a:alphaModFix/>
          </a:blip>
          <a:srcRect/>
          <a:stretch/>
        </p:blipFill>
        <p:spPr>
          <a:xfrm>
            <a:off x="496957" y="347871"/>
            <a:ext cx="2433249" cy="746490"/>
          </a:xfrm>
          <a:prstGeom prst="rect">
            <a:avLst/>
          </a:prstGeom>
          <a:noFill/>
          <a:ln>
            <a:noFill/>
          </a:ln>
        </p:spPr>
      </p:pic>
      <p:sp>
        <p:nvSpPr>
          <p:cNvPr id="965" name="Google Shape;965;p81"/>
          <p:cNvSpPr txBox="1"/>
          <p:nvPr/>
        </p:nvSpPr>
        <p:spPr>
          <a:xfrm>
            <a:off x="1093303" y="202691"/>
            <a:ext cx="10515600" cy="1029902"/>
          </a:xfrm>
          <a:prstGeom prst="rect">
            <a:avLst/>
          </a:prstGeom>
          <a:noFill/>
          <a:ln>
            <a:noFill/>
          </a:ln>
        </p:spPr>
        <p:txBody>
          <a:bodyPr spcFirstLastPara="1" wrap="square" lIns="91425" tIns="45700" rIns="91425" bIns="45700" anchor="b" anchorCtr="0">
            <a:normAutofit/>
          </a:bodyPr>
          <a:lstStyle/>
          <a:p>
            <a:pPr marL="0" marR="0" lvl="0" indent="0" algn="r" rtl="0">
              <a:lnSpc>
                <a:spcPct val="90000"/>
              </a:lnSpc>
              <a:spcBef>
                <a:spcPts val="0"/>
              </a:spcBef>
              <a:spcAft>
                <a:spcPts val="0"/>
              </a:spcAft>
              <a:buClr>
                <a:schemeClr val="dk1"/>
              </a:buClr>
              <a:buSzPts val="6000"/>
              <a:buFont typeface="Calibri"/>
              <a:buNone/>
            </a:pPr>
            <a:r>
              <a:rPr lang="en-US" sz="6000">
                <a:solidFill>
                  <a:schemeClr val="dk1"/>
                </a:solidFill>
                <a:latin typeface="Calibri"/>
                <a:ea typeface="Calibri"/>
                <a:cs typeface="Calibri"/>
                <a:sym typeface="Calibri"/>
              </a:rPr>
              <a:t>Mentor Planning Team</a:t>
            </a:r>
            <a:endParaRPr/>
          </a:p>
        </p:txBody>
      </p:sp>
      <p:sp>
        <p:nvSpPr>
          <p:cNvPr id="966" name="Google Shape;966;p81"/>
          <p:cNvSpPr/>
          <p:nvPr/>
        </p:nvSpPr>
        <p:spPr>
          <a:xfrm rot="10800000">
            <a:off x="3544893" y="1457345"/>
            <a:ext cx="4482548" cy="4737650"/>
          </a:xfrm>
          <a:prstGeom prst="triangle">
            <a:avLst>
              <a:gd name="adj" fmla="val 50000"/>
            </a:avLst>
          </a:prstGeom>
          <a:gradFill>
            <a:gsLst>
              <a:gs pos="0">
                <a:srgbClr val="926444"/>
              </a:gs>
              <a:gs pos="50000">
                <a:srgbClr val="D39163"/>
              </a:gs>
              <a:gs pos="100000">
                <a:srgbClr val="FCAE78"/>
              </a:gs>
            </a:gsLst>
            <a:lin ang="5400000" scaled="0"/>
          </a:gra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67" name="Google Shape;967;p81"/>
          <p:cNvGrpSpPr/>
          <p:nvPr/>
        </p:nvGrpSpPr>
        <p:grpSpPr>
          <a:xfrm>
            <a:off x="6351103" y="1874502"/>
            <a:ext cx="3078590" cy="1121169"/>
            <a:chOff x="4042382" y="476173"/>
            <a:chExt cx="3078590" cy="1121169"/>
          </a:xfrm>
        </p:grpSpPr>
        <p:sp>
          <p:nvSpPr>
            <p:cNvPr id="968" name="Google Shape;968;p81"/>
            <p:cNvSpPr/>
            <p:nvPr/>
          </p:nvSpPr>
          <p:spPr>
            <a:xfrm>
              <a:off x="4042382" y="476173"/>
              <a:ext cx="3078590" cy="1121169"/>
            </a:xfrm>
            <a:prstGeom prst="roundRect">
              <a:avLst>
                <a:gd name="adj" fmla="val 16667"/>
              </a:avLst>
            </a:prstGeom>
            <a:solidFill>
              <a:srgbClr val="C55A11"/>
            </a:solidFill>
            <a:ln w="12700" cap="flat" cmpd="sng">
              <a:solidFill>
                <a:srgbClr val="272A67"/>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81"/>
            <p:cNvSpPr txBox="1"/>
            <p:nvPr/>
          </p:nvSpPr>
          <p:spPr>
            <a:xfrm>
              <a:off x="4097113" y="530904"/>
              <a:ext cx="2969128" cy="1011707"/>
            </a:xfrm>
            <a:prstGeom prst="rect">
              <a:avLst/>
            </a:prstGeom>
            <a:solidFill>
              <a:srgbClr val="C55A11"/>
            </a:solidFill>
            <a:ln>
              <a:noFill/>
            </a:ln>
          </p:spPr>
          <p:txBody>
            <a:bodyPr spcFirstLastPara="1" wrap="square" lIns="68575" tIns="68575" rIns="68575" bIns="68575" anchor="ctr" anchorCtr="0">
              <a:noAutofit/>
            </a:bodyPr>
            <a:lstStyle/>
            <a:p>
              <a:pPr marL="0" marR="0" lvl="0" indent="0" algn="ctr" rtl="0">
                <a:lnSpc>
                  <a:spcPct val="90000"/>
                </a:lnSpc>
                <a:spcBef>
                  <a:spcPts val="0"/>
                </a:spcBef>
                <a:spcAft>
                  <a:spcPts val="0"/>
                </a:spcAft>
                <a:buClr>
                  <a:schemeClr val="dk1"/>
                </a:buClr>
                <a:buSzPts val="1800"/>
                <a:buFont typeface="Calibri"/>
                <a:buNone/>
              </a:pPr>
              <a:r>
                <a:rPr lang="en-US" sz="1800">
                  <a:solidFill>
                    <a:schemeClr val="dk1"/>
                  </a:solidFill>
                  <a:latin typeface="Calibri"/>
                  <a:ea typeface="Calibri"/>
                  <a:cs typeface="Calibri"/>
                  <a:sym typeface="Calibri"/>
                </a:rPr>
                <a:t>Level I, Clients</a:t>
              </a:r>
              <a:endParaRPr/>
            </a:p>
          </p:txBody>
        </p:sp>
      </p:grpSp>
      <p:grpSp>
        <p:nvGrpSpPr>
          <p:cNvPr id="970" name="Google Shape;970;p81"/>
          <p:cNvGrpSpPr/>
          <p:nvPr/>
        </p:nvGrpSpPr>
        <p:grpSpPr>
          <a:xfrm>
            <a:off x="6351103" y="3076994"/>
            <a:ext cx="3078590" cy="1121169"/>
            <a:chOff x="4042382" y="1737488"/>
            <a:chExt cx="3078590" cy="1121169"/>
          </a:xfrm>
        </p:grpSpPr>
        <p:sp>
          <p:nvSpPr>
            <p:cNvPr id="971" name="Google Shape;971;p81"/>
            <p:cNvSpPr/>
            <p:nvPr/>
          </p:nvSpPr>
          <p:spPr>
            <a:xfrm>
              <a:off x="4042382" y="1737488"/>
              <a:ext cx="3078590" cy="1121169"/>
            </a:xfrm>
            <a:prstGeom prst="roundRect">
              <a:avLst>
                <a:gd name="adj" fmla="val 16667"/>
              </a:avLst>
            </a:prstGeom>
            <a:solidFill>
              <a:srgbClr val="F4B081"/>
            </a:solidFill>
            <a:ln w="12700" cap="flat" cmpd="sng">
              <a:solidFill>
                <a:srgbClr val="272A67"/>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81"/>
            <p:cNvSpPr txBox="1"/>
            <p:nvPr/>
          </p:nvSpPr>
          <p:spPr>
            <a:xfrm>
              <a:off x="4097113" y="1792219"/>
              <a:ext cx="2969128" cy="1011707"/>
            </a:xfrm>
            <a:prstGeom prst="rect">
              <a:avLst/>
            </a:prstGeom>
            <a:solidFill>
              <a:srgbClr val="F4B081"/>
            </a:solidFill>
            <a:ln>
              <a:noFill/>
            </a:ln>
          </p:spPr>
          <p:txBody>
            <a:bodyPr spcFirstLastPara="1" wrap="square" lIns="68575" tIns="68575" rIns="68575" bIns="68575" anchor="ctr" anchorCtr="0">
              <a:noAutofit/>
            </a:bodyPr>
            <a:lstStyle/>
            <a:p>
              <a:pPr marL="0" marR="0" lvl="0" indent="0" algn="ctr" rtl="0">
                <a:lnSpc>
                  <a:spcPct val="90000"/>
                </a:lnSpc>
                <a:spcBef>
                  <a:spcPts val="0"/>
                </a:spcBef>
                <a:spcAft>
                  <a:spcPts val="0"/>
                </a:spcAft>
                <a:buClr>
                  <a:schemeClr val="dk1"/>
                </a:buClr>
                <a:buSzPts val="1800"/>
                <a:buFont typeface="Calibri"/>
                <a:buNone/>
              </a:pPr>
              <a:r>
                <a:rPr lang="en-US" sz="1800">
                  <a:solidFill>
                    <a:schemeClr val="dk1"/>
                  </a:solidFill>
                  <a:latin typeface="Calibri"/>
                  <a:ea typeface="Calibri"/>
                  <a:cs typeface="Calibri"/>
                  <a:sym typeface="Calibri"/>
                </a:rPr>
                <a:t>Level II, Staff</a:t>
              </a:r>
              <a:endParaRPr/>
            </a:p>
          </p:txBody>
        </p:sp>
      </p:grpSp>
      <p:grpSp>
        <p:nvGrpSpPr>
          <p:cNvPr id="973" name="Google Shape;973;p81"/>
          <p:cNvGrpSpPr/>
          <p:nvPr/>
        </p:nvGrpSpPr>
        <p:grpSpPr>
          <a:xfrm>
            <a:off x="6337309" y="4279486"/>
            <a:ext cx="3078590" cy="1121169"/>
            <a:chOff x="4042382" y="2998804"/>
            <a:chExt cx="3078590" cy="1121169"/>
          </a:xfrm>
        </p:grpSpPr>
        <p:sp>
          <p:nvSpPr>
            <p:cNvPr id="974" name="Google Shape;974;p81"/>
            <p:cNvSpPr/>
            <p:nvPr/>
          </p:nvSpPr>
          <p:spPr>
            <a:xfrm>
              <a:off x="4042382" y="2998804"/>
              <a:ext cx="3078590" cy="1121169"/>
            </a:xfrm>
            <a:prstGeom prst="roundRect">
              <a:avLst>
                <a:gd name="adj" fmla="val 16667"/>
              </a:avLst>
            </a:prstGeom>
            <a:solidFill>
              <a:srgbClr val="F7CAAC"/>
            </a:solidFill>
            <a:ln w="12700" cap="flat" cmpd="sng">
              <a:solidFill>
                <a:srgbClr val="272A67"/>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81"/>
            <p:cNvSpPr txBox="1"/>
            <p:nvPr/>
          </p:nvSpPr>
          <p:spPr>
            <a:xfrm>
              <a:off x="4097113" y="3053535"/>
              <a:ext cx="2969128" cy="1011707"/>
            </a:xfrm>
            <a:prstGeom prst="rect">
              <a:avLst/>
            </a:prstGeom>
            <a:solidFill>
              <a:srgbClr val="F7CAAC"/>
            </a:solidFill>
            <a:ln>
              <a:noFill/>
            </a:ln>
          </p:spPr>
          <p:txBody>
            <a:bodyPr spcFirstLastPara="1" wrap="square" lIns="60950" tIns="60950" rIns="60950" bIns="60950" anchor="ctr" anchorCtr="0">
              <a:noAutofit/>
            </a:bodyPr>
            <a:lstStyle/>
            <a:p>
              <a:pPr marL="0" marR="0" lvl="0" indent="0" algn="ctr" rtl="0">
                <a:lnSpc>
                  <a:spcPct val="90000"/>
                </a:lnSpc>
                <a:spcBef>
                  <a:spcPts val="0"/>
                </a:spcBef>
                <a:spcAft>
                  <a:spcPts val="0"/>
                </a:spcAft>
                <a:buClr>
                  <a:schemeClr val="dk1"/>
                </a:buClr>
                <a:buSzPts val="1600"/>
                <a:buFont typeface="Calibri"/>
                <a:buNone/>
              </a:pPr>
              <a:r>
                <a:rPr lang="en-US" sz="1600">
                  <a:solidFill>
                    <a:schemeClr val="dk1"/>
                  </a:solidFill>
                  <a:latin typeface="Calibri"/>
                  <a:ea typeface="Calibri"/>
                  <a:cs typeface="Calibri"/>
                  <a:sym typeface="Calibri"/>
                </a:rPr>
                <a:t>Level III, State Systems</a:t>
              </a:r>
              <a:endParaRPr sz="1600">
                <a:solidFill>
                  <a:schemeClr val="dk1"/>
                </a:solidFill>
                <a:latin typeface="Calibri"/>
                <a:ea typeface="Calibri"/>
                <a:cs typeface="Calibri"/>
                <a:sym typeface="Calibri"/>
              </a:endParaRPr>
            </a:p>
          </p:txBody>
        </p:sp>
      </p:grpSp>
      <p:sp>
        <p:nvSpPr>
          <p:cNvPr id="976" name="Google Shape;976;p81"/>
          <p:cNvSpPr txBox="1"/>
          <p:nvPr/>
        </p:nvSpPr>
        <p:spPr>
          <a:xfrm>
            <a:off x="519724" y="2458197"/>
            <a:ext cx="3245831" cy="2123733"/>
          </a:xfrm>
          <a:prstGeom prst="rect">
            <a:avLst/>
          </a:prstGeom>
          <a:noFill/>
          <a:ln>
            <a:noFill/>
          </a:ln>
        </p:spPr>
        <p:txBody>
          <a:bodyPr spcFirstLastPara="1" wrap="square" lIns="91425" tIns="45700" rIns="91425" bIns="45700" anchor="b" anchorCtr="0">
            <a:normAutofit/>
          </a:bodyPr>
          <a:lstStyle/>
          <a:p>
            <a:pPr marL="0" marR="0" lvl="0" indent="0" algn="r" rtl="0">
              <a:lnSpc>
                <a:spcPct val="70000"/>
              </a:lnSpc>
              <a:spcBef>
                <a:spcPts val="0"/>
              </a:spcBef>
              <a:spcAft>
                <a:spcPts val="0"/>
              </a:spcAft>
              <a:buClr>
                <a:schemeClr val="dk1"/>
              </a:buClr>
              <a:buSzPts val="5550"/>
              <a:buFont typeface="Calibri"/>
              <a:buNone/>
            </a:pPr>
            <a:r>
              <a:rPr lang="en-US" sz="5550">
                <a:solidFill>
                  <a:schemeClr val="dk1"/>
                </a:solidFill>
                <a:latin typeface="Calibri"/>
                <a:ea typeface="Calibri"/>
                <a:cs typeface="Calibri"/>
                <a:sym typeface="Calibri"/>
              </a:rPr>
              <a:t>Levels</a:t>
            </a:r>
            <a:endParaRPr/>
          </a:p>
          <a:p>
            <a:pPr marL="0" marR="0" lvl="0" indent="0" algn="r" rtl="0">
              <a:lnSpc>
                <a:spcPct val="70000"/>
              </a:lnSpc>
              <a:spcBef>
                <a:spcPts val="0"/>
              </a:spcBef>
              <a:spcAft>
                <a:spcPts val="0"/>
              </a:spcAft>
              <a:buClr>
                <a:schemeClr val="dk1"/>
              </a:buClr>
              <a:buSzPts val="5550"/>
              <a:buFont typeface="Calibri"/>
              <a:buNone/>
            </a:pPr>
            <a:r>
              <a:rPr lang="en-US" sz="5550">
                <a:solidFill>
                  <a:schemeClr val="dk1"/>
                </a:solidFill>
                <a:latin typeface="Calibri"/>
                <a:ea typeface="Calibri"/>
                <a:cs typeface="Calibri"/>
                <a:sym typeface="Calibri"/>
              </a:rPr>
              <a:t>Of</a:t>
            </a:r>
            <a:endParaRPr/>
          </a:p>
          <a:p>
            <a:pPr marL="0" marR="0" lvl="0" indent="0" algn="r" rtl="0">
              <a:lnSpc>
                <a:spcPct val="70000"/>
              </a:lnSpc>
              <a:spcBef>
                <a:spcPts val="0"/>
              </a:spcBef>
              <a:spcAft>
                <a:spcPts val="0"/>
              </a:spcAft>
              <a:buClr>
                <a:schemeClr val="dk1"/>
              </a:buClr>
              <a:buSzPts val="5550"/>
              <a:buFont typeface="Calibri"/>
              <a:buNone/>
            </a:pPr>
            <a:r>
              <a:rPr lang="en-US" sz="5550">
                <a:solidFill>
                  <a:schemeClr val="dk1"/>
                </a:solidFill>
                <a:latin typeface="Calibri"/>
                <a:ea typeface="Calibri"/>
                <a:cs typeface="Calibri"/>
                <a:sym typeface="Calibri"/>
              </a:rPr>
              <a:t>Concern</a:t>
            </a:r>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980"/>
        <p:cNvGrpSpPr/>
        <p:nvPr/>
      </p:nvGrpSpPr>
      <p:grpSpPr>
        <a:xfrm>
          <a:off x="0" y="0"/>
          <a:ext cx="0" cy="0"/>
          <a:chOff x="0" y="0"/>
          <a:chExt cx="0" cy="0"/>
        </a:xfrm>
      </p:grpSpPr>
      <p:cxnSp>
        <p:nvCxnSpPr>
          <p:cNvPr id="981" name="Google Shape;981;p82"/>
          <p:cNvCxnSpPr/>
          <p:nvPr/>
        </p:nvCxnSpPr>
        <p:spPr>
          <a:xfrm>
            <a:off x="487017" y="1232593"/>
            <a:ext cx="11121886" cy="0"/>
          </a:xfrm>
          <a:prstGeom prst="straightConnector1">
            <a:avLst/>
          </a:prstGeom>
          <a:noFill/>
          <a:ln w="19050" cap="flat" cmpd="sng">
            <a:solidFill>
              <a:srgbClr val="009051"/>
            </a:solidFill>
            <a:prstDash val="solid"/>
            <a:miter lim="800000"/>
            <a:headEnd type="none" w="sm" len="sm"/>
            <a:tailEnd type="none" w="sm" len="sm"/>
          </a:ln>
        </p:spPr>
      </p:cxnSp>
      <p:sp>
        <p:nvSpPr>
          <p:cNvPr id="982" name="Google Shape;982;p82"/>
          <p:cNvSpPr txBox="1"/>
          <p:nvPr/>
        </p:nvSpPr>
        <p:spPr>
          <a:xfrm>
            <a:off x="487017" y="6248400"/>
            <a:ext cx="11390244" cy="381000"/>
          </a:xfrm>
          <a:prstGeom prst="rect">
            <a:avLst/>
          </a:prstGeom>
          <a:solidFill>
            <a:srgbClr val="009051"/>
          </a:solidFill>
          <a:ln w="12700" cap="flat" cmpd="sng">
            <a:solidFill>
              <a:schemeClr val="accent3"/>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chemeClr val="lt1"/>
                </a:solidFill>
                <a:latin typeface="Calibri"/>
                <a:ea typeface="Calibri"/>
                <a:cs typeface="Calibri"/>
                <a:sym typeface="Calibri"/>
              </a:rPr>
              <a:t>www.osymigrant.org</a:t>
            </a:r>
            <a:endParaRPr/>
          </a:p>
        </p:txBody>
      </p:sp>
      <p:pic>
        <p:nvPicPr>
          <p:cNvPr id="983" name="Google Shape;983;p82" descr="A picture containing drawing&#10;&#10;Description automatically generated"/>
          <p:cNvPicPr preferRelativeResize="0"/>
          <p:nvPr/>
        </p:nvPicPr>
        <p:blipFill rotWithShape="1">
          <a:blip r:embed="rId3">
            <a:alphaModFix/>
          </a:blip>
          <a:srcRect/>
          <a:stretch/>
        </p:blipFill>
        <p:spPr>
          <a:xfrm>
            <a:off x="496957" y="347871"/>
            <a:ext cx="2433249" cy="746490"/>
          </a:xfrm>
          <a:prstGeom prst="rect">
            <a:avLst/>
          </a:prstGeom>
          <a:noFill/>
          <a:ln>
            <a:noFill/>
          </a:ln>
        </p:spPr>
      </p:pic>
      <p:sp>
        <p:nvSpPr>
          <p:cNvPr id="984" name="Google Shape;984;p82"/>
          <p:cNvSpPr txBox="1"/>
          <p:nvPr/>
        </p:nvSpPr>
        <p:spPr>
          <a:xfrm>
            <a:off x="1093303" y="202691"/>
            <a:ext cx="10515600" cy="1029902"/>
          </a:xfrm>
          <a:prstGeom prst="rect">
            <a:avLst/>
          </a:prstGeom>
          <a:noFill/>
          <a:ln>
            <a:noFill/>
          </a:ln>
        </p:spPr>
        <p:txBody>
          <a:bodyPr spcFirstLastPara="1" wrap="square" lIns="91425" tIns="45700" rIns="91425" bIns="45700" anchor="b" anchorCtr="0">
            <a:normAutofit/>
          </a:bodyPr>
          <a:lstStyle/>
          <a:p>
            <a:pPr marL="0" marR="0" lvl="0" indent="0" algn="r" rtl="0">
              <a:lnSpc>
                <a:spcPct val="90000"/>
              </a:lnSpc>
              <a:spcBef>
                <a:spcPts val="0"/>
              </a:spcBef>
              <a:spcAft>
                <a:spcPts val="0"/>
              </a:spcAft>
              <a:buClr>
                <a:schemeClr val="dk1"/>
              </a:buClr>
              <a:buSzPts val="6000"/>
              <a:buFont typeface="Calibri"/>
              <a:buNone/>
            </a:pPr>
            <a:r>
              <a:rPr lang="en-US" sz="6000">
                <a:solidFill>
                  <a:schemeClr val="dk1"/>
                </a:solidFill>
                <a:latin typeface="Calibri"/>
                <a:ea typeface="Calibri"/>
                <a:cs typeface="Calibri"/>
                <a:sym typeface="Calibri"/>
              </a:rPr>
              <a:t>Previous Concerns</a:t>
            </a:r>
            <a:endParaRPr/>
          </a:p>
        </p:txBody>
      </p:sp>
      <p:sp>
        <p:nvSpPr>
          <p:cNvPr id="985" name="Google Shape;985;p82"/>
          <p:cNvSpPr/>
          <p:nvPr/>
        </p:nvSpPr>
        <p:spPr>
          <a:xfrm>
            <a:off x="964096" y="1730778"/>
            <a:ext cx="10277061" cy="4401205"/>
          </a:xfrm>
          <a:prstGeom prst="rect">
            <a:avLst/>
          </a:prstGeom>
          <a:noFill/>
          <a:ln>
            <a:noFill/>
          </a:ln>
        </p:spPr>
        <p:txBody>
          <a:bodyPr spcFirstLastPara="1" wrap="square" lIns="91425" tIns="45700" rIns="91425" bIns="45700" anchor="t" anchorCtr="0">
            <a:spAutoFit/>
          </a:bodyPr>
          <a:lstStyle/>
          <a:p>
            <a:pPr marL="457200" marR="0" lvl="0" indent="-457200" algn="l" rtl="0">
              <a:spcBef>
                <a:spcPts val="0"/>
              </a:spcBef>
              <a:spcAft>
                <a:spcPts val="0"/>
              </a:spcAft>
              <a:buClr>
                <a:schemeClr val="dk1"/>
              </a:buClr>
              <a:buSzPts val="2800"/>
              <a:buFont typeface="Calibri"/>
              <a:buAutoNum type="arabicPeriod"/>
            </a:pPr>
            <a:r>
              <a:rPr lang="en-US" sz="2800">
                <a:solidFill>
                  <a:schemeClr val="dk1"/>
                </a:solidFill>
                <a:latin typeface="Calibri"/>
                <a:ea typeface="Calibri"/>
                <a:cs typeface="Calibri"/>
                <a:sym typeface="Calibri"/>
              </a:rPr>
              <a:t>GED and GED prep materials are used somewhat or rarely with OSY.</a:t>
            </a:r>
            <a:endParaRPr/>
          </a:p>
          <a:p>
            <a:pPr marL="457200" marR="0" lvl="0" indent="-457200" algn="l" rtl="0">
              <a:spcBef>
                <a:spcPts val="0"/>
              </a:spcBef>
              <a:spcAft>
                <a:spcPts val="0"/>
              </a:spcAft>
              <a:buClr>
                <a:schemeClr val="dk1"/>
              </a:buClr>
              <a:buSzPts val="2800"/>
              <a:buFont typeface="Calibri"/>
              <a:buAutoNum type="arabicPeriod"/>
            </a:pPr>
            <a:r>
              <a:rPr lang="en-US" sz="2800">
                <a:solidFill>
                  <a:schemeClr val="dk1"/>
                </a:solidFill>
                <a:latin typeface="Calibri"/>
                <a:ea typeface="Calibri"/>
                <a:cs typeface="Calibri"/>
                <a:sym typeface="Calibri"/>
              </a:rPr>
              <a:t>Only some or a few OSY participate in programs leading to GED or graduation.</a:t>
            </a:r>
            <a:endParaRPr/>
          </a:p>
          <a:p>
            <a:pPr marL="457200" marR="0" lvl="0" indent="-457200" algn="l" rtl="0">
              <a:spcBef>
                <a:spcPts val="0"/>
              </a:spcBef>
              <a:spcAft>
                <a:spcPts val="0"/>
              </a:spcAft>
              <a:buClr>
                <a:schemeClr val="dk1"/>
              </a:buClr>
              <a:buSzPts val="2800"/>
              <a:buFont typeface="Calibri"/>
              <a:buAutoNum type="arabicPeriod"/>
            </a:pPr>
            <a:r>
              <a:rPr lang="en-US" sz="2800">
                <a:solidFill>
                  <a:schemeClr val="dk1"/>
                </a:solidFill>
                <a:latin typeface="Calibri"/>
                <a:ea typeface="Calibri"/>
                <a:cs typeface="Calibri"/>
                <a:sym typeface="Calibri"/>
              </a:rPr>
              <a:t>Some or few staff used consortium health instruction materials.</a:t>
            </a:r>
            <a:endParaRPr/>
          </a:p>
          <a:p>
            <a:pPr marL="457200" marR="0" lvl="0" indent="-457200" algn="l" rtl="0">
              <a:spcBef>
                <a:spcPts val="0"/>
              </a:spcBef>
              <a:spcAft>
                <a:spcPts val="0"/>
              </a:spcAft>
              <a:buClr>
                <a:schemeClr val="dk1"/>
              </a:buClr>
              <a:buSzPts val="2800"/>
              <a:buFont typeface="Calibri"/>
              <a:buAutoNum type="arabicPeriod"/>
            </a:pPr>
            <a:r>
              <a:rPr lang="en-US" sz="2800">
                <a:solidFill>
                  <a:schemeClr val="dk1"/>
                </a:solidFill>
                <a:latin typeface="Calibri"/>
                <a:ea typeface="Calibri"/>
                <a:cs typeface="Calibri"/>
                <a:sym typeface="Calibri"/>
              </a:rPr>
              <a:t>Assessments are somewhat or rarely used to determine appropriate instructional services.</a:t>
            </a:r>
            <a:endParaRPr/>
          </a:p>
          <a:p>
            <a:pPr marL="457200" marR="0" lvl="0" indent="-457200" algn="l" rtl="0">
              <a:spcBef>
                <a:spcPts val="0"/>
              </a:spcBef>
              <a:spcAft>
                <a:spcPts val="0"/>
              </a:spcAft>
              <a:buClr>
                <a:schemeClr val="dk1"/>
              </a:buClr>
              <a:buSzPts val="2800"/>
              <a:buFont typeface="Calibri"/>
              <a:buAutoNum type="arabicPeriod"/>
            </a:pPr>
            <a:r>
              <a:rPr lang="en-US" sz="2800">
                <a:solidFill>
                  <a:schemeClr val="dk1"/>
                </a:solidFill>
                <a:latin typeface="Calibri"/>
                <a:ea typeface="Calibri"/>
                <a:cs typeface="Calibri"/>
                <a:sym typeface="Calibri"/>
              </a:rPr>
              <a:t>Services are sometimes are rarely provided with technology.</a:t>
            </a:r>
            <a:endParaRPr/>
          </a:p>
          <a:p>
            <a:pPr marL="457200" marR="0" lvl="0" indent="-457200" algn="l" rtl="0">
              <a:spcBef>
                <a:spcPts val="0"/>
              </a:spcBef>
              <a:spcAft>
                <a:spcPts val="0"/>
              </a:spcAft>
              <a:buClr>
                <a:schemeClr val="dk1"/>
              </a:buClr>
              <a:buSzPts val="2800"/>
              <a:buFont typeface="Calibri"/>
              <a:buAutoNum type="arabicPeriod"/>
            </a:pPr>
            <a:r>
              <a:rPr lang="en-US" sz="2800">
                <a:solidFill>
                  <a:schemeClr val="dk1"/>
                </a:solidFill>
                <a:latin typeface="Calibri"/>
                <a:ea typeface="Calibri"/>
                <a:cs typeface="Calibri"/>
                <a:sym typeface="Calibri"/>
              </a:rPr>
              <a:t>Staff are sometimes or rarely trained in the use of consortium materials.</a:t>
            </a:r>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989"/>
        <p:cNvGrpSpPr/>
        <p:nvPr/>
      </p:nvGrpSpPr>
      <p:grpSpPr>
        <a:xfrm>
          <a:off x="0" y="0"/>
          <a:ext cx="0" cy="0"/>
          <a:chOff x="0" y="0"/>
          <a:chExt cx="0" cy="0"/>
        </a:xfrm>
      </p:grpSpPr>
      <p:cxnSp>
        <p:nvCxnSpPr>
          <p:cNvPr id="990" name="Google Shape;990;p83"/>
          <p:cNvCxnSpPr/>
          <p:nvPr/>
        </p:nvCxnSpPr>
        <p:spPr>
          <a:xfrm>
            <a:off x="487017" y="1232593"/>
            <a:ext cx="11121886" cy="0"/>
          </a:xfrm>
          <a:prstGeom prst="straightConnector1">
            <a:avLst/>
          </a:prstGeom>
          <a:noFill/>
          <a:ln w="19050" cap="flat" cmpd="sng">
            <a:solidFill>
              <a:srgbClr val="009051"/>
            </a:solidFill>
            <a:prstDash val="solid"/>
            <a:miter lim="800000"/>
            <a:headEnd type="none" w="sm" len="sm"/>
            <a:tailEnd type="none" w="sm" len="sm"/>
          </a:ln>
        </p:spPr>
      </p:cxnSp>
      <p:sp>
        <p:nvSpPr>
          <p:cNvPr id="991" name="Google Shape;991;p83"/>
          <p:cNvSpPr txBox="1"/>
          <p:nvPr/>
        </p:nvSpPr>
        <p:spPr>
          <a:xfrm>
            <a:off x="487017" y="6248400"/>
            <a:ext cx="11390244" cy="381000"/>
          </a:xfrm>
          <a:prstGeom prst="rect">
            <a:avLst/>
          </a:prstGeom>
          <a:solidFill>
            <a:srgbClr val="009051"/>
          </a:solidFill>
          <a:ln w="12700" cap="flat" cmpd="sng">
            <a:solidFill>
              <a:schemeClr val="accent3"/>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chemeClr val="lt1"/>
                </a:solidFill>
                <a:latin typeface="Calibri"/>
                <a:ea typeface="Calibri"/>
                <a:cs typeface="Calibri"/>
                <a:sym typeface="Calibri"/>
              </a:rPr>
              <a:t>www.osymigrant.org</a:t>
            </a:r>
            <a:endParaRPr/>
          </a:p>
        </p:txBody>
      </p:sp>
      <p:pic>
        <p:nvPicPr>
          <p:cNvPr id="992" name="Google Shape;992;p83" descr="A picture containing drawing&#10;&#10;Description automatically generated"/>
          <p:cNvPicPr preferRelativeResize="0"/>
          <p:nvPr/>
        </p:nvPicPr>
        <p:blipFill rotWithShape="1">
          <a:blip r:embed="rId3">
            <a:alphaModFix/>
          </a:blip>
          <a:srcRect/>
          <a:stretch/>
        </p:blipFill>
        <p:spPr>
          <a:xfrm>
            <a:off x="496957" y="347871"/>
            <a:ext cx="2433249" cy="746490"/>
          </a:xfrm>
          <a:prstGeom prst="rect">
            <a:avLst/>
          </a:prstGeom>
          <a:noFill/>
          <a:ln>
            <a:noFill/>
          </a:ln>
        </p:spPr>
      </p:pic>
      <p:sp>
        <p:nvSpPr>
          <p:cNvPr id="993" name="Google Shape;993;p83"/>
          <p:cNvSpPr txBox="1"/>
          <p:nvPr/>
        </p:nvSpPr>
        <p:spPr>
          <a:xfrm>
            <a:off x="1093303" y="202691"/>
            <a:ext cx="10515600" cy="1029902"/>
          </a:xfrm>
          <a:prstGeom prst="rect">
            <a:avLst/>
          </a:prstGeom>
          <a:noFill/>
          <a:ln>
            <a:noFill/>
          </a:ln>
        </p:spPr>
        <p:txBody>
          <a:bodyPr spcFirstLastPara="1" wrap="square" lIns="91425" tIns="45700" rIns="91425" bIns="45700" anchor="b" anchorCtr="0">
            <a:normAutofit/>
          </a:bodyPr>
          <a:lstStyle/>
          <a:p>
            <a:pPr marL="0" marR="0" lvl="0" indent="0" algn="r" rtl="0">
              <a:lnSpc>
                <a:spcPct val="90000"/>
              </a:lnSpc>
              <a:spcBef>
                <a:spcPts val="0"/>
              </a:spcBef>
              <a:spcAft>
                <a:spcPts val="0"/>
              </a:spcAft>
              <a:buClr>
                <a:schemeClr val="dk1"/>
              </a:buClr>
              <a:buSzPts val="3600"/>
              <a:buFont typeface="Calibri"/>
              <a:buNone/>
            </a:pPr>
            <a:r>
              <a:rPr lang="en-US" sz="3600">
                <a:solidFill>
                  <a:schemeClr val="dk1"/>
                </a:solidFill>
                <a:latin typeface="Calibri"/>
                <a:ea typeface="Calibri"/>
                <a:cs typeface="Calibri"/>
                <a:sym typeface="Calibri"/>
              </a:rPr>
              <a:t>Identifying Current Systems or Staff Concerns</a:t>
            </a:r>
            <a:endParaRPr/>
          </a:p>
        </p:txBody>
      </p:sp>
      <p:sp>
        <p:nvSpPr>
          <p:cNvPr id="994" name="Google Shape;994;p83"/>
          <p:cNvSpPr/>
          <p:nvPr/>
        </p:nvSpPr>
        <p:spPr>
          <a:xfrm>
            <a:off x="1262269" y="1999134"/>
            <a:ext cx="9571382" cy="310854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chemeClr val="dk1"/>
                </a:solidFill>
                <a:latin typeface="Calibri"/>
                <a:ea typeface="Calibri"/>
                <a:cs typeface="Calibri"/>
                <a:sym typeface="Calibri"/>
              </a:rPr>
              <a:t>The plan is to have mentors talk to new states and new directors about what is in place for OSY and at-risk secondary students.</a:t>
            </a:r>
            <a:endParaRPr/>
          </a:p>
          <a:p>
            <a:pPr marL="0" marR="0" lvl="0" indent="0" algn="l" rtl="0">
              <a:spcBef>
                <a:spcPts val="0"/>
              </a:spcBef>
              <a:spcAft>
                <a:spcPts val="0"/>
              </a:spcAft>
              <a:buNone/>
            </a:pPr>
            <a:endParaRPr sz="2800">
              <a:solidFill>
                <a:schemeClr val="dk1"/>
              </a:solidFill>
              <a:latin typeface="Calibri"/>
              <a:ea typeface="Calibri"/>
              <a:cs typeface="Calibri"/>
              <a:sym typeface="Calibri"/>
            </a:endParaRPr>
          </a:p>
          <a:p>
            <a:pPr marL="457200" marR="0" lvl="0" indent="-457200" algn="l" rtl="0">
              <a:spcBef>
                <a:spcPts val="0"/>
              </a:spcBef>
              <a:spcAft>
                <a:spcPts val="0"/>
              </a:spcAft>
              <a:buClr>
                <a:schemeClr val="dk1"/>
              </a:buClr>
              <a:buSzPts val="2800"/>
              <a:buFont typeface="Noto Sans Symbols"/>
              <a:buChar char="⮚"/>
            </a:pPr>
            <a:r>
              <a:rPr lang="en-US" sz="2800">
                <a:solidFill>
                  <a:schemeClr val="dk1"/>
                </a:solidFill>
                <a:latin typeface="Calibri"/>
                <a:ea typeface="Calibri"/>
                <a:cs typeface="Calibri"/>
                <a:sym typeface="Calibri"/>
              </a:rPr>
              <a:t>Prior to that, what do we need to ask mentors to talk about?</a:t>
            </a:r>
            <a:endParaRPr/>
          </a:p>
          <a:p>
            <a:pPr marL="914400" marR="0" lvl="1" indent="-457200" algn="l" rtl="0">
              <a:spcBef>
                <a:spcPts val="0"/>
              </a:spcBef>
              <a:spcAft>
                <a:spcPts val="0"/>
              </a:spcAft>
              <a:buClr>
                <a:schemeClr val="dk1"/>
              </a:buClr>
              <a:buSzPts val="2800"/>
              <a:buFont typeface="Noto Sans Symbols"/>
              <a:buChar char="⮚"/>
            </a:pPr>
            <a:r>
              <a:rPr lang="en-US" sz="2800" b="0" i="0" u="none" strike="noStrike" cap="none">
                <a:solidFill>
                  <a:schemeClr val="dk1"/>
                </a:solidFill>
                <a:latin typeface="Calibri"/>
                <a:ea typeface="Calibri"/>
                <a:cs typeface="Calibri"/>
                <a:sym typeface="Calibri"/>
              </a:rPr>
              <a:t>Think about critical systems that need to be in place.</a:t>
            </a:r>
            <a:endParaRPr/>
          </a:p>
          <a:p>
            <a:pPr marL="914400" marR="0" lvl="1" indent="-457200" algn="l" rtl="0">
              <a:spcBef>
                <a:spcPts val="0"/>
              </a:spcBef>
              <a:spcAft>
                <a:spcPts val="0"/>
              </a:spcAft>
              <a:buClr>
                <a:schemeClr val="dk1"/>
              </a:buClr>
              <a:buSzPts val="2800"/>
              <a:buFont typeface="Noto Sans Symbols"/>
              <a:buChar char="⮚"/>
            </a:pPr>
            <a:r>
              <a:rPr lang="en-US" sz="2800" b="0" i="0" u="none" strike="noStrike" cap="none">
                <a:solidFill>
                  <a:schemeClr val="dk1"/>
                </a:solidFill>
                <a:latin typeface="Calibri"/>
                <a:ea typeface="Calibri"/>
                <a:cs typeface="Calibri"/>
                <a:sym typeface="Calibri"/>
              </a:rPr>
              <a:t>What other concerns do you have?</a:t>
            </a:r>
            <a:endParaRPr/>
          </a:p>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998"/>
        <p:cNvGrpSpPr/>
        <p:nvPr/>
      </p:nvGrpSpPr>
      <p:grpSpPr>
        <a:xfrm>
          <a:off x="0" y="0"/>
          <a:ext cx="0" cy="0"/>
          <a:chOff x="0" y="0"/>
          <a:chExt cx="0" cy="0"/>
        </a:xfrm>
      </p:grpSpPr>
      <p:cxnSp>
        <p:nvCxnSpPr>
          <p:cNvPr id="999" name="Google Shape;999;p84"/>
          <p:cNvCxnSpPr/>
          <p:nvPr/>
        </p:nvCxnSpPr>
        <p:spPr>
          <a:xfrm>
            <a:off x="487017" y="1232593"/>
            <a:ext cx="11121886" cy="0"/>
          </a:xfrm>
          <a:prstGeom prst="straightConnector1">
            <a:avLst/>
          </a:prstGeom>
          <a:noFill/>
          <a:ln w="19050" cap="flat" cmpd="sng">
            <a:solidFill>
              <a:srgbClr val="009051"/>
            </a:solidFill>
            <a:prstDash val="solid"/>
            <a:miter lim="800000"/>
            <a:headEnd type="none" w="sm" len="sm"/>
            <a:tailEnd type="none" w="sm" len="sm"/>
          </a:ln>
        </p:spPr>
      </p:cxnSp>
      <p:sp>
        <p:nvSpPr>
          <p:cNvPr id="1000" name="Google Shape;1000;p84"/>
          <p:cNvSpPr txBox="1"/>
          <p:nvPr/>
        </p:nvSpPr>
        <p:spPr>
          <a:xfrm>
            <a:off x="487017" y="6248400"/>
            <a:ext cx="11390244" cy="381000"/>
          </a:xfrm>
          <a:prstGeom prst="rect">
            <a:avLst/>
          </a:prstGeom>
          <a:solidFill>
            <a:srgbClr val="009051"/>
          </a:solidFill>
          <a:ln w="12700" cap="flat" cmpd="sng">
            <a:solidFill>
              <a:schemeClr val="accent3"/>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chemeClr val="lt1"/>
                </a:solidFill>
                <a:latin typeface="Calibri"/>
                <a:ea typeface="Calibri"/>
                <a:cs typeface="Calibri"/>
                <a:sym typeface="Calibri"/>
              </a:rPr>
              <a:t>www.osymigrant.org</a:t>
            </a:r>
            <a:endParaRPr/>
          </a:p>
        </p:txBody>
      </p:sp>
      <p:pic>
        <p:nvPicPr>
          <p:cNvPr id="1001" name="Google Shape;1001;p84" descr="A picture containing drawing&#10;&#10;Description automatically generated"/>
          <p:cNvPicPr preferRelativeResize="0"/>
          <p:nvPr/>
        </p:nvPicPr>
        <p:blipFill rotWithShape="1">
          <a:blip r:embed="rId3">
            <a:alphaModFix/>
          </a:blip>
          <a:srcRect/>
          <a:stretch/>
        </p:blipFill>
        <p:spPr>
          <a:xfrm>
            <a:off x="496957" y="347871"/>
            <a:ext cx="2433249" cy="746490"/>
          </a:xfrm>
          <a:prstGeom prst="rect">
            <a:avLst/>
          </a:prstGeom>
          <a:noFill/>
          <a:ln>
            <a:noFill/>
          </a:ln>
        </p:spPr>
      </p:pic>
      <p:sp>
        <p:nvSpPr>
          <p:cNvPr id="1002" name="Google Shape;1002;p84"/>
          <p:cNvSpPr txBox="1"/>
          <p:nvPr/>
        </p:nvSpPr>
        <p:spPr>
          <a:xfrm>
            <a:off x="1093303" y="202691"/>
            <a:ext cx="10515600" cy="1029902"/>
          </a:xfrm>
          <a:prstGeom prst="rect">
            <a:avLst/>
          </a:prstGeom>
          <a:noFill/>
          <a:ln>
            <a:noFill/>
          </a:ln>
        </p:spPr>
        <p:txBody>
          <a:bodyPr spcFirstLastPara="1" wrap="square" lIns="91425" tIns="45700" rIns="91425" bIns="45700" anchor="b" anchorCtr="0">
            <a:normAutofit/>
          </a:bodyPr>
          <a:lstStyle/>
          <a:p>
            <a:pPr marL="0" marR="0" lvl="0" indent="0" algn="r" rtl="0">
              <a:lnSpc>
                <a:spcPct val="90000"/>
              </a:lnSpc>
              <a:spcBef>
                <a:spcPts val="0"/>
              </a:spcBef>
              <a:spcAft>
                <a:spcPts val="0"/>
              </a:spcAft>
              <a:buClr>
                <a:schemeClr val="dk1"/>
              </a:buClr>
              <a:buSzPts val="6000"/>
              <a:buFont typeface="Calibri"/>
              <a:buNone/>
            </a:pPr>
            <a:r>
              <a:rPr lang="en-US" sz="6000">
                <a:solidFill>
                  <a:schemeClr val="dk1"/>
                </a:solidFill>
                <a:latin typeface="Calibri"/>
                <a:ea typeface="Calibri"/>
                <a:cs typeface="Calibri"/>
                <a:sym typeface="Calibri"/>
              </a:rPr>
              <a:t>Mentor Project</a:t>
            </a:r>
            <a:endParaRPr/>
          </a:p>
        </p:txBody>
      </p:sp>
      <p:sp>
        <p:nvSpPr>
          <p:cNvPr id="1003" name="Google Shape;1003;p84"/>
          <p:cNvSpPr/>
          <p:nvPr/>
        </p:nvSpPr>
        <p:spPr>
          <a:xfrm>
            <a:off x="932439" y="1422013"/>
            <a:ext cx="2196548" cy="1490870"/>
          </a:xfrm>
          <a:prstGeom prst="wedgeEllipseCallout">
            <a:avLst>
              <a:gd name="adj1" fmla="val -20833"/>
              <a:gd name="adj2" fmla="val 62500"/>
            </a:avLst>
          </a:prstGeom>
          <a:no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04" name="Google Shape;1004;p84"/>
          <p:cNvSpPr txBox="1"/>
          <p:nvPr/>
        </p:nvSpPr>
        <p:spPr>
          <a:xfrm>
            <a:off x="1235582" y="1634936"/>
            <a:ext cx="1590262"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Is your state completing the OSY Profile?</a:t>
            </a:r>
            <a:endParaRPr/>
          </a:p>
        </p:txBody>
      </p:sp>
      <p:sp>
        <p:nvSpPr>
          <p:cNvPr id="1005" name="Google Shape;1005;p84"/>
          <p:cNvSpPr/>
          <p:nvPr/>
        </p:nvSpPr>
        <p:spPr>
          <a:xfrm>
            <a:off x="3128987" y="2597425"/>
            <a:ext cx="2754977" cy="2282675"/>
          </a:xfrm>
          <a:prstGeom prst="wedgeEllipseCallout">
            <a:avLst>
              <a:gd name="adj1" fmla="val -20833"/>
              <a:gd name="adj2" fmla="val 62500"/>
            </a:avLst>
          </a:prstGeom>
          <a:no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06" name="Google Shape;1006;p84"/>
          <p:cNvSpPr txBox="1"/>
          <p:nvPr/>
        </p:nvSpPr>
        <p:spPr>
          <a:xfrm>
            <a:off x="3720365" y="2912883"/>
            <a:ext cx="1795852" cy="175432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Do you have processes in place for identifying at-risk secondary students? </a:t>
            </a:r>
            <a:endParaRPr sz="1800">
              <a:solidFill>
                <a:schemeClr val="dk1"/>
              </a:solidFill>
              <a:latin typeface="Calibri"/>
              <a:ea typeface="Calibri"/>
              <a:cs typeface="Calibri"/>
              <a:sym typeface="Calibri"/>
            </a:endParaRPr>
          </a:p>
        </p:txBody>
      </p:sp>
      <p:sp>
        <p:nvSpPr>
          <p:cNvPr id="1007" name="Google Shape;1007;p84"/>
          <p:cNvSpPr/>
          <p:nvPr/>
        </p:nvSpPr>
        <p:spPr>
          <a:xfrm rot="-3454252">
            <a:off x="8835510" y="1241039"/>
            <a:ext cx="2578131" cy="2712773"/>
          </a:xfrm>
          <a:prstGeom prst="wedgeEllipseCallout">
            <a:avLst>
              <a:gd name="adj1" fmla="val -20833"/>
              <a:gd name="adj2" fmla="val 62500"/>
            </a:avLst>
          </a:prstGeom>
          <a:no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08" name="Google Shape;1008;p84"/>
          <p:cNvSpPr txBox="1"/>
          <p:nvPr/>
        </p:nvSpPr>
        <p:spPr>
          <a:xfrm>
            <a:off x="1263626" y="3805663"/>
            <a:ext cx="1590262" cy="175432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Are summer instructional services provided to OSY in your state? </a:t>
            </a:r>
            <a:endParaRPr sz="1800">
              <a:solidFill>
                <a:schemeClr val="dk1"/>
              </a:solidFill>
              <a:latin typeface="Calibri"/>
              <a:ea typeface="Calibri"/>
              <a:cs typeface="Calibri"/>
              <a:sym typeface="Calibri"/>
            </a:endParaRPr>
          </a:p>
        </p:txBody>
      </p:sp>
      <p:sp>
        <p:nvSpPr>
          <p:cNvPr id="1009" name="Google Shape;1009;p84"/>
          <p:cNvSpPr/>
          <p:nvPr/>
        </p:nvSpPr>
        <p:spPr>
          <a:xfrm>
            <a:off x="5120337" y="1312132"/>
            <a:ext cx="2196548" cy="1490870"/>
          </a:xfrm>
          <a:prstGeom prst="wedgeEllipseCallout">
            <a:avLst>
              <a:gd name="adj1" fmla="val -20833"/>
              <a:gd name="adj2" fmla="val 62500"/>
            </a:avLst>
          </a:prstGeom>
          <a:no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10" name="Google Shape;1010;p84"/>
          <p:cNvSpPr txBox="1"/>
          <p:nvPr/>
        </p:nvSpPr>
        <p:spPr>
          <a:xfrm>
            <a:off x="5472145" y="1498518"/>
            <a:ext cx="1590262" cy="120032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Does your staff understand the needs of OSY? </a:t>
            </a:r>
            <a:endParaRPr sz="1800">
              <a:solidFill>
                <a:schemeClr val="dk1"/>
              </a:solidFill>
              <a:latin typeface="Calibri"/>
              <a:ea typeface="Calibri"/>
              <a:cs typeface="Calibri"/>
              <a:sym typeface="Calibri"/>
            </a:endParaRPr>
          </a:p>
        </p:txBody>
      </p:sp>
      <p:sp>
        <p:nvSpPr>
          <p:cNvPr id="1011" name="Google Shape;1011;p84"/>
          <p:cNvSpPr/>
          <p:nvPr/>
        </p:nvSpPr>
        <p:spPr>
          <a:xfrm>
            <a:off x="6016786" y="2888229"/>
            <a:ext cx="2754977" cy="2282675"/>
          </a:xfrm>
          <a:prstGeom prst="wedgeEllipseCallout">
            <a:avLst>
              <a:gd name="adj1" fmla="val -20833"/>
              <a:gd name="adj2" fmla="val 62500"/>
            </a:avLst>
          </a:prstGeom>
          <a:no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12" name="Google Shape;1012;p84"/>
          <p:cNvSpPr txBox="1"/>
          <p:nvPr/>
        </p:nvSpPr>
        <p:spPr>
          <a:xfrm>
            <a:off x="6611762" y="3187517"/>
            <a:ext cx="1795852" cy="175432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Are MEP staff in your state trained in the use of OSY consortium materials? </a:t>
            </a:r>
            <a:endParaRPr sz="1800">
              <a:solidFill>
                <a:schemeClr val="dk1"/>
              </a:solidFill>
              <a:latin typeface="Calibri"/>
              <a:ea typeface="Calibri"/>
              <a:cs typeface="Calibri"/>
              <a:sym typeface="Calibri"/>
            </a:endParaRPr>
          </a:p>
        </p:txBody>
      </p:sp>
      <p:sp>
        <p:nvSpPr>
          <p:cNvPr id="1013" name="Google Shape;1013;p84"/>
          <p:cNvSpPr/>
          <p:nvPr/>
        </p:nvSpPr>
        <p:spPr>
          <a:xfrm rot="-3454252">
            <a:off x="677214" y="3576167"/>
            <a:ext cx="2492882" cy="2127646"/>
          </a:xfrm>
          <a:prstGeom prst="wedgeEllipseCallout">
            <a:avLst>
              <a:gd name="adj1" fmla="val -20833"/>
              <a:gd name="adj2" fmla="val 62500"/>
            </a:avLst>
          </a:prstGeom>
          <a:no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14" name="Google Shape;1014;p84"/>
          <p:cNvSpPr txBox="1"/>
          <p:nvPr/>
        </p:nvSpPr>
        <p:spPr>
          <a:xfrm>
            <a:off x="9308235" y="1712694"/>
            <a:ext cx="2016348" cy="203132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Does your state support the use of Goal Setting and Learning Plans with OSY and at-risk secondary students?</a:t>
            </a:r>
            <a:endParaRPr/>
          </a:p>
        </p:txBody>
      </p:sp>
      <p:sp>
        <p:nvSpPr>
          <p:cNvPr id="1015" name="Google Shape;1015;p84"/>
          <p:cNvSpPr/>
          <p:nvPr/>
        </p:nvSpPr>
        <p:spPr>
          <a:xfrm rot="-3454252">
            <a:off x="8810912" y="3927213"/>
            <a:ext cx="2253203" cy="2279923"/>
          </a:xfrm>
          <a:prstGeom prst="wedgeEllipseCallout">
            <a:avLst>
              <a:gd name="adj1" fmla="val -20833"/>
              <a:gd name="adj2" fmla="val 62500"/>
            </a:avLst>
          </a:prstGeom>
          <a:no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16" name="Google Shape;1016;p84"/>
          <p:cNvSpPr txBox="1"/>
          <p:nvPr/>
        </p:nvSpPr>
        <p:spPr>
          <a:xfrm>
            <a:off x="9177622" y="4273934"/>
            <a:ext cx="1970304" cy="175432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Are at-risk secondary students included in your State’s CNA, SDP, and evaluation? </a:t>
            </a:r>
            <a:endParaRPr sz="1800">
              <a:solidFill>
                <a:schemeClr val="dk1"/>
              </a:solidFill>
              <a:latin typeface="Calibri"/>
              <a:ea typeface="Calibri"/>
              <a:cs typeface="Calibri"/>
              <a:sym typeface="Calibri"/>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1020"/>
        <p:cNvGrpSpPr/>
        <p:nvPr/>
      </p:nvGrpSpPr>
      <p:grpSpPr>
        <a:xfrm>
          <a:off x="0" y="0"/>
          <a:ext cx="0" cy="0"/>
          <a:chOff x="0" y="0"/>
          <a:chExt cx="0" cy="0"/>
        </a:xfrm>
      </p:grpSpPr>
      <p:cxnSp>
        <p:nvCxnSpPr>
          <p:cNvPr id="1021" name="Google Shape;1021;p85"/>
          <p:cNvCxnSpPr/>
          <p:nvPr/>
        </p:nvCxnSpPr>
        <p:spPr>
          <a:xfrm>
            <a:off x="487017" y="1232593"/>
            <a:ext cx="11121886" cy="0"/>
          </a:xfrm>
          <a:prstGeom prst="straightConnector1">
            <a:avLst/>
          </a:prstGeom>
          <a:noFill/>
          <a:ln w="19050" cap="flat" cmpd="sng">
            <a:solidFill>
              <a:srgbClr val="009051"/>
            </a:solidFill>
            <a:prstDash val="solid"/>
            <a:miter lim="800000"/>
            <a:headEnd type="none" w="sm" len="sm"/>
            <a:tailEnd type="none" w="sm" len="sm"/>
          </a:ln>
        </p:spPr>
      </p:cxnSp>
      <p:sp>
        <p:nvSpPr>
          <p:cNvPr id="1022" name="Google Shape;1022;p85"/>
          <p:cNvSpPr txBox="1"/>
          <p:nvPr/>
        </p:nvSpPr>
        <p:spPr>
          <a:xfrm>
            <a:off x="487017" y="6248400"/>
            <a:ext cx="11390244" cy="381000"/>
          </a:xfrm>
          <a:prstGeom prst="rect">
            <a:avLst/>
          </a:prstGeom>
          <a:solidFill>
            <a:srgbClr val="009051"/>
          </a:solidFill>
          <a:ln w="12700" cap="flat" cmpd="sng">
            <a:solidFill>
              <a:schemeClr val="accent3"/>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chemeClr val="lt1"/>
                </a:solidFill>
                <a:latin typeface="Calibri"/>
                <a:ea typeface="Calibri"/>
                <a:cs typeface="Calibri"/>
                <a:sym typeface="Calibri"/>
              </a:rPr>
              <a:t>www.osymigrant.org</a:t>
            </a:r>
            <a:endParaRPr/>
          </a:p>
        </p:txBody>
      </p:sp>
      <p:pic>
        <p:nvPicPr>
          <p:cNvPr id="1023" name="Google Shape;1023;p85" descr="A picture containing drawing&#10;&#10;Description automatically generated"/>
          <p:cNvPicPr preferRelativeResize="0"/>
          <p:nvPr/>
        </p:nvPicPr>
        <p:blipFill rotWithShape="1">
          <a:blip r:embed="rId3">
            <a:alphaModFix/>
          </a:blip>
          <a:srcRect/>
          <a:stretch/>
        </p:blipFill>
        <p:spPr>
          <a:xfrm>
            <a:off x="496957" y="347871"/>
            <a:ext cx="2433249" cy="746490"/>
          </a:xfrm>
          <a:prstGeom prst="rect">
            <a:avLst/>
          </a:prstGeom>
          <a:noFill/>
          <a:ln>
            <a:noFill/>
          </a:ln>
        </p:spPr>
      </p:pic>
      <p:sp>
        <p:nvSpPr>
          <p:cNvPr id="1024" name="Google Shape;1024;p85"/>
          <p:cNvSpPr txBox="1"/>
          <p:nvPr/>
        </p:nvSpPr>
        <p:spPr>
          <a:xfrm>
            <a:off x="1093303" y="202691"/>
            <a:ext cx="10515600" cy="1029902"/>
          </a:xfrm>
          <a:prstGeom prst="rect">
            <a:avLst/>
          </a:prstGeom>
          <a:noFill/>
          <a:ln>
            <a:noFill/>
          </a:ln>
        </p:spPr>
        <p:txBody>
          <a:bodyPr spcFirstLastPara="1" wrap="square" lIns="91425" tIns="45700" rIns="91425" bIns="45700" anchor="b" anchorCtr="0">
            <a:normAutofit/>
          </a:bodyPr>
          <a:lstStyle/>
          <a:p>
            <a:pPr marL="0" marR="0" lvl="0" indent="0" algn="r" rtl="0">
              <a:lnSpc>
                <a:spcPct val="80000"/>
              </a:lnSpc>
              <a:spcBef>
                <a:spcPts val="0"/>
              </a:spcBef>
              <a:spcAft>
                <a:spcPts val="0"/>
              </a:spcAft>
              <a:buClr>
                <a:schemeClr val="dk1"/>
              </a:buClr>
              <a:buSzPts val="3600"/>
              <a:buFont typeface="Calibri"/>
              <a:buNone/>
            </a:pPr>
            <a:r>
              <a:rPr lang="en-US" sz="3600">
                <a:solidFill>
                  <a:schemeClr val="dk1"/>
                </a:solidFill>
                <a:latin typeface="Calibri"/>
                <a:ea typeface="Calibri"/>
                <a:cs typeface="Calibri"/>
                <a:sym typeface="Calibri"/>
              </a:rPr>
              <a:t>Systems and Areas of Concerns for </a:t>
            </a:r>
            <a:endParaRPr/>
          </a:p>
          <a:p>
            <a:pPr marL="0" marR="0" lvl="0" indent="0" algn="r" rtl="0">
              <a:lnSpc>
                <a:spcPct val="80000"/>
              </a:lnSpc>
              <a:spcBef>
                <a:spcPts val="0"/>
              </a:spcBef>
              <a:spcAft>
                <a:spcPts val="0"/>
              </a:spcAft>
              <a:buClr>
                <a:schemeClr val="dk1"/>
              </a:buClr>
              <a:buSzPts val="3600"/>
              <a:buFont typeface="Calibri"/>
              <a:buNone/>
            </a:pPr>
            <a:r>
              <a:rPr lang="en-US" sz="3600">
                <a:solidFill>
                  <a:schemeClr val="dk1"/>
                </a:solidFill>
                <a:latin typeface="Calibri"/>
                <a:ea typeface="Calibri"/>
                <a:cs typeface="Calibri"/>
                <a:sym typeface="Calibri"/>
              </a:rPr>
              <a:t>New States/Directors</a:t>
            </a:r>
            <a:endParaRPr/>
          </a:p>
        </p:txBody>
      </p:sp>
      <p:sp>
        <p:nvSpPr>
          <p:cNvPr id="1025" name="Google Shape;1025;p85"/>
          <p:cNvSpPr txBox="1"/>
          <p:nvPr/>
        </p:nvSpPr>
        <p:spPr>
          <a:xfrm>
            <a:off x="674703" y="1890944"/>
            <a:ext cx="9321553" cy="3816429"/>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chemeClr val="dk1"/>
              </a:buClr>
              <a:buSzPts val="2800"/>
              <a:buFont typeface="Calibri"/>
              <a:buAutoNum type="arabicPeriod"/>
            </a:pPr>
            <a:r>
              <a:rPr lang="en-US" sz="2800">
                <a:solidFill>
                  <a:schemeClr val="dk1"/>
                </a:solidFill>
                <a:latin typeface="Calibri"/>
                <a:ea typeface="Calibri"/>
                <a:cs typeface="Calibri"/>
                <a:sym typeface="Calibri"/>
              </a:rPr>
              <a:t>Good to include focus on local programs</a:t>
            </a:r>
            <a:endParaRPr/>
          </a:p>
          <a:p>
            <a:pPr marL="342900" marR="0" lvl="0" indent="-342900" algn="l" rtl="0">
              <a:spcBef>
                <a:spcPts val="0"/>
              </a:spcBef>
              <a:spcAft>
                <a:spcPts val="0"/>
              </a:spcAft>
              <a:buClr>
                <a:schemeClr val="dk1"/>
              </a:buClr>
              <a:buSzPts val="2800"/>
              <a:buFont typeface="Calibri"/>
              <a:buAutoNum type="arabicPeriod"/>
            </a:pPr>
            <a:r>
              <a:rPr lang="en-US" sz="2800">
                <a:solidFill>
                  <a:schemeClr val="dk1"/>
                </a:solidFill>
                <a:latin typeface="Calibri"/>
                <a:ea typeface="Calibri"/>
                <a:cs typeface="Calibri"/>
                <a:sym typeface="Calibri"/>
              </a:rPr>
              <a:t>Issues around delivery model (H2 A workers)</a:t>
            </a:r>
            <a:endParaRPr/>
          </a:p>
          <a:p>
            <a:pPr marL="342900" marR="0" lvl="0" indent="-342900" algn="l" rtl="0">
              <a:spcBef>
                <a:spcPts val="0"/>
              </a:spcBef>
              <a:spcAft>
                <a:spcPts val="0"/>
              </a:spcAft>
              <a:buClr>
                <a:schemeClr val="dk1"/>
              </a:buClr>
              <a:buSzPts val="2800"/>
              <a:buFont typeface="Calibri"/>
              <a:buAutoNum type="arabicPeriod"/>
            </a:pPr>
            <a:r>
              <a:rPr lang="en-US" sz="2800">
                <a:solidFill>
                  <a:schemeClr val="dk1"/>
                </a:solidFill>
                <a:latin typeface="Calibri"/>
                <a:ea typeface="Calibri"/>
                <a:cs typeface="Calibri"/>
                <a:sym typeface="Calibri"/>
              </a:rPr>
              <a:t>How to address leadership- implementation plans/address how leaders can be engaged.</a:t>
            </a:r>
            <a:endParaRPr/>
          </a:p>
          <a:p>
            <a:pPr marL="342900" marR="0" lvl="0" indent="-342900" algn="l" rtl="0">
              <a:spcBef>
                <a:spcPts val="0"/>
              </a:spcBef>
              <a:spcAft>
                <a:spcPts val="0"/>
              </a:spcAft>
              <a:buClr>
                <a:schemeClr val="dk1"/>
              </a:buClr>
              <a:buSzPts val="2800"/>
              <a:buFont typeface="Calibri"/>
              <a:buAutoNum type="arabicPeriod"/>
            </a:pPr>
            <a:r>
              <a:rPr lang="en-US" sz="2800">
                <a:solidFill>
                  <a:schemeClr val="dk1"/>
                </a:solidFill>
                <a:latin typeface="Calibri"/>
                <a:ea typeface="Calibri"/>
                <a:cs typeface="Calibri"/>
                <a:sym typeface="Calibri"/>
              </a:rPr>
              <a:t>Consistency in use of materials in states</a:t>
            </a:r>
            <a:endParaRPr/>
          </a:p>
          <a:p>
            <a:pPr marL="342900" marR="0" lvl="0" indent="-342900" algn="l" rtl="0">
              <a:spcBef>
                <a:spcPts val="0"/>
              </a:spcBef>
              <a:spcAft>
                <a:spcPts val="0"/>
              </a:spcAft>
              <a:buClr>
                <a:schemeClr val="dk1"/>
              </a:buClr>
              <a:buSzPts val="2800"/>
              <a:buFont typeface="Calibri"/>
              <a:buAutoNum type="arabicPeriod"/>
            </a:pPr>
            <a:r>
              <a:rPr lang="en-US" sz="2800">
                <a:solidFill>
                  <a:schemeClr val="dk1"/>
                </a:solidFill>
                <a:latin typeface="Calibri"/>
                <a:ea typeface="Calibri"/>
                <a:cs typeface="Calibri"/>
                <a:sym typeface="Calibri"/>
              </a:rPr>
              <a:t>Streamline data</a:t>
            </a:r>
            <a:endParaRPr/>
          </a:p>
          <a:p>
            <a:pPr marL="342900" marR="0" lvl="0" indent="-342900" algn="l" rtl="0">
              <a:spcBef>
                <a:spcPts val="0"/>
              </a:spcBef>
              <a:spcAft>
                <a:spcPts val="0"/>
              </a:spcAft>
              <a:buClr>
                <a:schemeClr val="dk1"/>
              </a:buClr>
              <a:buSzPts val="2800"/>
              <a:buFont typeface="Calibri"/>
              <a:buAutoNum type="arabicPeriod"/>
            </a:pPr>
            <a:r>
              <a:rPr lang="en-US" sz="2800">
                <a:solidFill>
                  <a:schemeClr val="dk1"/>
                </a:solidFill>
                <a:latin typeface="Calibri"/>
                <a:ea typeface="Calibri"/>
                <a:cs typeface="Calibri"/>
                <a:sym typeface="Calibri"/>
              </a:rPr>
              <a:t>How to train staff to use lessons (TOT to build capacity)</a:t>
            </a:r>
            <a:endParaRPr/>
          </a:p>
          <a:p>
            <a:pPr marL="342900" marR="0" lvl="0" indent="-165100" algn="l" rtl="0">
              <a:spcBef>
                <a:spcPts val="0"/>
              </a:spcBef>
              <a:spcAft>
                <a:spcPts val="0"/>
              </a:spcAft>
              <a:buClr>
                <a:schemeClr val="dk1"/>
              </a:buClr>
              <a:buSzPts val="2800"/>
              <a:buFont typeface="Calibri"/>
              <a:buNone/>
            </a:pPr>
            <a:endParaRPr sz="2800">
              <a:solidFill>
                <a:schemeClr val="dk1"/>
              </a:solidFill>
              <a:latin typeface="Calibri"/>
              <a:ea typeface="Calibri"/>
              <a:cs typeface="Calibri"/>
              <a:sym typeface="Calibri"/>
            </a:endParaRPr>
          </a:p>
          <a:p>
            <a:pPr marL="342900" marR="0" lvl="0" indent="-22860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1029"/>
        <p:cNvGrpSpPr/>
        <p:nvPr/>
      </p:nvGrpSpPr>
      <p:grpSpPr>
        <a:xfrm>
          <a:off x="0" y="0"/>
          <a:ext cx="0" cy="0"/>
          <a:chOff x="0" y="0"/>
          <a:chExt cx="0" cy="0"/>
        </a:xfrm>
      </p:grpSpPr>
      <p:cxnSp>
        <p:nvCxnSpPr>
          <p:cNvPr id="1030" name="Google Shape;1030;p86"/>
          <p:cNvCxnSpPr/>
          <p:nvPr/>
        </p:nvCxnSpPr>
        <p:spPr>
          <a:xfrm>
            <a:off x="487017" y="1232593"/>
            <a:ext cx="11121886" cy="0"/>
          </a:xfrm>
          <a:prstGeom prst="straightConnector1">
            <a:avLst/>
          </a:prstGeom>
          <a:noFill/>
          <a:ln w="19050" cap="flat" cmpd="sng">
            <a:solidFill>
              <a:srgbClr val="009051"/>
            </a:solidFill>
            <a:prstDash val="solid"/>
            <a:miter lim="800000"/>
            <a:headEnd type="none" w="sm" len="sm"/>
            <a:tailEnd type="none" w="sm" len="sm"/>
          </a:ln>
        </p:spPr>
      </p:cxnSp>
      <p:sp>
        <p:nvSpPr>
          <p:cNvPr id="1031" name="Google Shape;1031;p86"/>
          <p:cNvSpPr txBox="1"/>
          <p:nvPr/>
        </p:nvSpPr>
        <p:spPr>
          <a:xfrm>
            <a:off x="487017" y="6248400"/>
            <a:ext cx="11390244" cy="381000"/>
          </a:xfrm>
          <a:prstGeom prst="rect">
            <a:avLst/>
          </a:prstGeom>
          <a:solidFill>
            <a:srgbClr val="009051"/>
          </a:solidFill>
          <a:ln w="12700" cap="flat" cmpd="sng">
            <a:solidFill>
              <a:schemeClr val="accent3"/>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chemeClr val="lt1"/>
                </a:solidFill>
                <a:latin typeface="Calibri"/>
                <a:ea typeface="Calibri"/>
                <a:cs typeface="Calibri"/>
                <a:sym typeface="Calibri"/>
              </a:rPr>
              <a:t>www.osymigrant.org</a:t>
            </a:r>
            <a:endParaRPr/>
          </a:p>
        </p:txBody>
      </p:sp>
      <p:pic>
        <p:nvPicPr>
          <p:cNvPr id="1032" name="Google Shape;1032;p86" descr="A picture containing drawing&#10;&#10;Description automatically generated"/>
          <p:cNvPicPr preferRelativeResize="0"/>
          <p:nvPr/>
        </p:nvPicPr>
        <p:blipFill rotWithShape="1">
          <a:blip r:embed="rId3">
            <a:alphaModFix/>
          </a:blip>
          <a:srcRect/>
          <a:stretch/>
        </p:blipFill>
        <p:spPr>
          <a:xfrm>
            <a:off x="496957" y="347871"/>
            <a:ext cx="2433249" cy="746490"/>
          </a:xfrm>
          <a:prstGeom prst="rect">
            <a:avLst/>
          </a:prstGeom>
          <a:noFill/>
          <a:ln>
            <a:noFill/>
          </a:ln>
        </p:spPr>
      </p:pic>
      <p:sp>
        <p:nvSpPr>
          <p:cNvPr id="1033" name="Google Shape;1033;p86"/>
          <p:cNvSpPr txBox="1"/>
          <p:nvPr/>
        </p:nvSpPr>
        <p:spPr>
          <a:xfrm>
            <a:off x="1093303" y="202691"/>
            <a:ext cx="10515600" cy="1029902"/>
          </a:xfrm>
          <a:prstGeom prst="rect">
            <a:avLst/>
          </a:prstGeom>
          <a:noFill/>
          <a:ln>
            <a:noFill/>
          </a:ln>
        </p:spPr>
        <p:txBody>
          <a:bodyPr spcFirstLastPara="1" wrap="square" lIns="91425" tIns="45700" rIns="91425" bIns="45700" anchor="b" anchorCtr="0">
            <a:normAutofit/>
          </a:bodyPr>
          <a:lstStyle/>
          <a:p>
            <a:pPr marL="0" marR="0" lvl="0" indent="0" algn="r" rtl="0">
              <a:lnSpc>
                <a:spcPct val="80000"/>
              </a:lnSpc>
              <a:spcBef>
                <a:spcPts val="0"/>
              </a:spcBef>
              <a:spcAft>
                <a:spcPts val="0"/>
              </a:spcAft>
              <a:buClr>
                <a:schemeClr val="dk1"/>
              </a:buClr>
              <a:buSzPts val="3600"/>
              <a:buFont typeface="Calibri"/>
              <a:buNone/>
            </a:pPr>
            <a:r>
              <a:rPr lang="en-US" sz="3600">
                <a:solidFill>
                  <a:schemeClr val="dk1"/>
                </a:solidFill>
                <a:latin typeface="Calibri"/>
                <a:ea typeface="Calibri"/>
                <a:cs typeface="Calibri"/>
                <a:sym typeface="Calibri"/>
              </a:rPr>
              <a:t>Systems and Areas of Concerns from Previous Mentoring </a:t>
            </a:r>
            <a:endParaRPr/>
          </a:p>
        </p:txBody>
      </p:sp>
      <p:sp>
        <p:nvSpPr>
          <p:cNvPr id="1034" name="Google Shape;1034;p86"/>
          <p:cNvSpPr/>
          <p:nvPr/>
        </p:nvSpPr>
        <p:spPr>
          <a:xfrm>
            <a:off x="655983" y="1366421"/>
            <a:ext cx="10225708" cy="5262979"/>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chemeClr val="dk1"/>
              </a:buClr>
              <a:buSzPts val="2400"/>
              <a:buFont typeface="Arial"/>
              <a:buChar char="•"/>
            </a:pPr>
            <a:r>
              <a:rPr lang="en-US" sz="2400">
                <a:solidFill>
                  <a:schemeClr val="dk1"/>
                </a:solidFill>
                <a:latin typeface="Calibri"/>
                <a:ea typeface="Calibri"/>
                <a:cs typeface="Calibri"/>
                <a:sym typeface="Calibri"/>
              </a:rPr>
              <a:t>Creative problem solving: rigid systems designed around K-12 do not necessarily work for OSY. We need to recognize barriers but need to go the extra step to solve problems and provide appropriate services.</a:t>
            </a:r>
            <a:endParaRPr/>
          </a:p>
          <a:p>
            <a:pPr marL="342900" marR="0" lvl="0" indent="-342900" algn="l" rtl="0">
              <a:spcBef>
                <a:spcPts val="0"/>
              </a:spcBef>
              <a:spcAft>
                <a:spcPts val="0"/>
              </a:spcAft>
              <a:buClr>
                <a:schemeClr val="dk1"/>
              </a:buClr>
              <a:buSzPts val="2400"/>
              <a:buFont typeface="Arial"/>
              <a:buChar char="•"/>
            </a:pPr>
            <a:r>
              <a:rPr lang="en-US" sz="2400">
                <a:solidFill>
                  <a:schemeClr val="dk1"/>
                </a:solidFill>
                <a:latin typeface="Calibri"/>
                <a:ea typeface="Calibri"/>
                <a:cs typeface="Calibri"/>
                <a:sym typeface="Calibri"/>
              </a:rPr>
              <a:t>Lack of assessment data </a:t>
            </a:r>
            <a:endParaRPr/>
          </a:p>
          <a:p>
            <a:pPr marL="342900" marR="0" lvl="0" indent="-342900" algn="l" rtl="0">
              <a:spcBef>
                <a:spcPts val="0"/>
              </a:spcBef>
              <a:spcAft>
                <a:spcPts val="0"/>
              </a:spcAft>
              <a:buClr>
                <a:schemeClr val="dk1"/>
              </a:buClr>
              <a:buSzPts val="2400"/>
              <a:buFont typeface="Arial"/>
              <a:buChar char="•"/>
            </a:pPr>
            <a:r>
              <a:rPr lang="en-US" sz="2400">
                <a:solidFill>
                  <a:schemeClr val="dk1"/>
                </a:solidFill>
                <a:latin typeface="Calibri"/>
                <a:ea typeface="Calibri"/>
                <a:cs typeface="Calibri"/>
                <a:sym typeface="Calibri"/>
              </a:rPr>
              <a:t>Mentors need to take time to understand the state they are working with.</a:t>
            </a:r>
            <a:endParaRPr/>
          </a:p>
          <a:p>
            <a:pPr marL="342900" marR="0" lvl="0" indent="-342900" algn="l" rtl="0">
              <a:spcBef>
                <a:spcPts val="0"/>
              </a:spcBef>
              <a:spcAft>
                <a:spcPts val="0"/>
              </a:spcAft>
              <a:buClr>
                <a:schemeClr val="dk1"/>
              </a:buClr>
              <a:buSzPts val="2400"/>
              <a:buFont typeface="Arial"/>
              <a:buChar char="•"/>
            </a:pPr>
            <a:r>
              <a:rPr lang="en-US" sz="2400">
                <a:solidFill>
                  <a:schemeClr val="dk1"/>
                </a:solidFill>
                <a:latin typeface="Calibri"/>
                <a:ea typeface="Calibri"/>
                <a:cs typeface="Calibri"/>
                <a:sym typeface="Calibri"/>
              </a:rPr>
              <a:t>What is currently being done for at-risk secondary students and how does the MEP provide supplemental support? Also OSY.</a:t>
            </a:r>
            <a:endParaRPr/>
          </a:p>
          <a:p>
            <a:pPr marL="342900" marR="0" lvl="0" indent="-342900" algn="l" rtl="0">
              <a:spcBef>
                <a:spcPts val="0"/>
              </a:spcBef>
              <a:spcAft>
                <a:spcPts val="0"/>
              </a:spcAft>
              <a:buClr>
                <a:schemeClr val="dk1"/>
              </a:buClr>
              <a:buSzPts val="2400"/>
              <a:buFont typeface="Arial"/>
              <a:buChar char="•"/>
            </a:pPr>
            <a:r>
              <a:rPr lang="en-US" sz="2400">
                <a:solidFill>
                  <a:schemeClr val="dk1"/>
                </a:solidFill>
                <a:latin typeface="Calibri"/>
                <a:ea typeface="Calibri"/>
                <a:cs typeface="Calibri"/>
                <a:sym typeface="Calibri"/>
              </a:rPr>
              <a:t>Prioritizing CIG activities</a:t>
            </a:r>
            <a:endParaRPr/>
          </a:p>
          <a:p>
            <a:pPr marL="342900" marR="0" lvl="0" indent="-342900" algn="l" rtl="0">
              <a:spcBef>
                <a:spcPts val="0"/>
              </a:spcBef>
              <a:spcAft>
                <a:spcPts val="0"/>
              </a:spcAft>
              <a:buClr>
                <a:schemeClr val="dk1"/>
              </a:buClr>
              <a:buSzPts val="2400"/>
              <a:buFont typeface="Arial"/>
              <a:buChar char="•"/>
            </a:pPr>
            <a:r>
              <a:rPr lang="en-US" sz="2400">
                <a:solidFill>
                  <a:schemeClr val="dk1"/>
                </a:solidFill>
                <a:latin typeface="Calibri"/>
                <a:ea typeface="Calibri"/>
                <a:cs typeface="Calibri"/>
                <a:sym typeface="Calibri"/>
              </a:rPr>
              <a:t>Identify what capacities exist and identify what needs to be in place.</a:t>
            </a:r>
            <a:endParaRPr/>
          </a:p>
          <a:p>
            <a:pPr marL="342900" marR="0" lvl="0" indent="-342900" algn="l" rtl="0">
              <a:spcBef>
                <a:spcPts val="0"/>
              </a:spcBef>
              <a:spcAft>
                <a:spcPts val="0"/>
              </a:spcAft>
              <a:buClr>
                <a:schemeClr val="dk1"/>
              </a:buClr>
              <a:buSzPts val="2400"/>
              <a:buFont typeface="Arial"/>
              <a:buChar char="•"/>
            </a:pPr>
            <a:r>
              <a:rPr lang="en-US" sz="2400">
                <a:solidFill>
                  <a:schemeClr val="dk1"/>
                </a:solidFill>
                <a:latin typeface="Calibri"/>
                <a:ea typeface="Calibri"/>
                <a:cs typeface="Calibri"/>
                <a:sym typeface="Calibri"/>
              </a:rPr>
              <a:t>Existing concerns 1-4 are good. New states need to figure out where the challenges are.</a:t>
            </a:r>
            <a:endParaRPr/>
          </a:p>
          <a:p>
            <a:pPr marL="342900" marR="0" lvl="0" indent="-342900" algn="l" rtl="0">
              <a:spcBef>
                <a:spcPts val="0"/>
              </a:spcBef>
              <a:spcAft>
                <a:spcPts val="0"/>
              </a:spcAft>
              <a:buClr>
                <a:schemeClr val="dk1"/>
              </a:buClr>
              <a:buSzPts val="2400"/>
              <a:buFont typeface="Arial"/>
              <a:buChar char="•"/>
            </a:pPr>
            <a:r>
              <a:rPr lang="en-US" sz="2400">
                <a:solidFill>
                  <a:schemeClr val="dk1"/>
                </a:solidFill>
                <a:latin typeface="Calibri"/>
                <a:ea typeface="Calibri"/>
                <a:cs typeface="Calibri"/>
                <a:sym typeface="Calibri"/>
              </a:rPr>
              <a:t>Tiers of implementation: services and programs can be implemented at a variety of levels.</a:t>
            </a:r>
            <a:endParaRPr/>
          </a:p>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1038"/>
        <p:cNvGrpSpPr/>
        <p:nvPr/>
      </p:nvGrpSpPr>
      <p:grpSpPr>
        <a:xfrm>
          <a:off x="0" y="0"/>
          <a:ext cx="0" cy="0"/>
          <a:chOff x="0" y="0"/>
          <a:chExt cx="0" cy="0"/>
        </a:xfrm>
      </p:grpSpPr>
      <p:pic>
        <p:nvPicPr>
          <p:cNvPr id="1039" name="Google Shape;1039;p87"/>
          <p:cNvPicPr preferRelativeResize="0"/>
          <p:nvPr/>
        </p:nvPicPr>
        <p:blipFill rotWithShape="1">
          <a:blip r:embed="rId3">
            <a:alphaModFix/>
          </a:blip>
          <a:srcRect/>
          <a:stretch/>
        </p:blipFill>
        <p:spPr>
          <a:xfrm>
            <a:off x="2682277" y="1094361"/>
            <a:ext cx="6827446" cy="5160903"/>
          </a:xfrm>
          <a:prstGeom prst="rect">
            <a:avLst/>
          </a:prstGeom>
          <a:noFill/>
          <a:ln>
            <a:noFill/>
          </a:ln>
        </p:spPr>
      </p:pic>
      <p:cxnSp>
        <p:nvCxnSpPr>
          <p:cNvPr id="1040" name="Google Shape;1040;p87"/>
          <p:cNvCxnSpPr/>
          <p:nvPr/>
        </p:nvCxnSpPr>
        <p:spPr>
          <a:xfrm>
            <a:off x="487017" y="1232593"/>
            <a:ext cx="11121886" cy="0"/>
          </a:xfrm>
          <a:prstGeom prst="straightConnector1">
            <a:avLst/>
          </a:prstGeom>
          <a:noFill/>
          <a:ln w="19050" cap="flat" cmpd="sng">
            <a:solidFill>
              <a:srgbClr val="009051"/>
            </a:solidFill>
            <a:prstDash val="solid"/>
            <a:miter lim="800000"/>
            <a:headEnd type="none" w="sm" len="sm"/>
            <a:tailEnd type="none" w="sm" len="sm"/>
          </a:ln>
        </p:spPr>
      </p:cxnSp>
      <p:sp>
        <p:nvSpPr>
          <p:cNvPr id="1041" name="Google Shape;1041;p87"/>
          <p:cNvSpPr txBox="1"/>
          <p:nvPr/>
        </p:nvSpPr>
        <p:spPr>
          <a:xfrm>
            <a:off x="487017" y="6248400"/>
            <a:ext cx="11390244" cy="381000"/>
          </a:xfrm>
          <a:prstGeom prst="rect">
            <a:avLst/>
          </a:prstGeom>
          <a:solidFill>
            <a:srgbClr val="009051"/>
          </a:solidFill>
          <a:ln w="12700" cap="flat" cmpd="sng">
            <a:solidFill>
              <a:schemeClr val="accent3"/>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chemeClr val="lt1"/>
                </a:solidFill>
                <a:latin typeface="Calibri"/>
                <a:ea typeface="Calibri"/>
                <a:cs typeface="Calibri"/>
                <a:sym typeface="Calibri"/>
              </a:rPr>
              <a:t>www.osymigrant.org</a:t>
            </a:r>
            <a:endParaRPr/>
          </a:p>
        </p:txBody>
      </p:sp>
      <p:pic>
        <p:nvPicPr>
          <p:cNvPr id="1042" name="Google Shape;1042;p87" descr="A picture containing drawing&#10;&#10;Description automatically generated"/>
          <p:cNvPicPr preferRelativeResize="0"/>
          <p:nvPr/>
        </p:nvPicPr>
        <p:blipFill rotWithShape="1">
          <a:blip r:embed="rId4">
            <a:alphaModFix/>
          </a:blip>
          <a:srcRect/>
          <a:stretch/>
        </p:blipFill>
        <p:spPr>
          <a:xfrm>
            <a:off x="496957" y="347871"/>
            <a:ext cx="2433249" cy="746490"/>
          </a:xfrm>
          <a:prstGeom prst="rect">
            <a:avLst/>
          </a:prstGeom>
          <a:noFill/>
          <a:ln>
            <a:noFill/>
          </a:ln>
        </p:spPr>
      </p:pic>
      <p:sp>
        <p:nvSpPr>
          <p:cNvPr id="1043" name="Google Shape;1043;p87"/>
          <p:cNvSpPr txBox="1"/>
          <p:nvPr/>
        </p:nvSpPr>
        <p:spPr>
          <a:xfrm>
            <a:off x="1093303" y="202691"/>
            <a:ext cx="10515600" cy="1029902"/>
          </a:xfrm>
          <a:prstGeom prst="rect">
            <a:avLst/>
          </a:prstGeom>
          <a:noFill/>
          <a:ln>
            <a:noFill/>
          </a:ln>
        </p:spPr>
        <p:txBody>
          <a:bodyPr spcFirstLastPara="1" wrap="square" lIns="91425" tIns="45700" rIns="91425" bIns="45700" anchor="b" anchorCtr="0">
            <a:normAutofit/>
          </a:bodyPr>
          <a:lstStyle/>
          <a:p>
            <a:pPr marL="0" marR="0" lvl="0" indent="0" algn="r" rtl="0">
              <a:lnSpc>
                <a:spcPct val="80000"/>
              </a:lnSpc>
              <a:spcBef>
                <a:spcPts val="0"/>
              </a:spcBef>
              <a:spcAft>
                <a:spcPts val="0"/>
              </a:spcAft>
              <a:buClr>
                <a:schemeClr val="dk1"/>
              </a:buClr>
              <a:buSzPts val="3600"/>
              <a:buFont typeface="Calibri"/>
              <a:buNone/>
            </a:pPr>
            <a:r>
              <a:rPr lang="en-US" sz="3600">
                <a:solidFill>
                  <a:schemeClr val="dk1"/>
                </a:solidFill>
                <a:latin typeface="Calibri"/>
                <a:ea typeface="Calibri"/>
                <a:cs typeface="Calibri"/>
                <a:sym typeface="Calibri"/>
              </a:rPr>
              <a:t>Draft Mentoring Rubric for </a:t>
            </a:r>
            <a:endParaRPr/>
          </a:p>
          <a:p>
            <a:pPr marL="0" marR="0" lvl="0" indent="0" algn="r" rtl="0">
              <a:lnSpc>
                <a:spcPct val="80000"/>
              </a:lnSpc>
              <a:spcBef>
                <a:spcPts val="0"/>
              </a:spcBef>
              <a:spcAft>
                <a:spcPts val="0"/>
              </a:spcAft>
              <a:buClr>
                <a:schemeClr val="dk1"/>
              </a:buClr>
              <a:buSzPts val="3600"/>
              <a:buFont typeface="Calibri"/>
              <a:buNone/>
            </a:pPr>
            <a:r>
              <a:rPr lang="en-US" sz="3600">
                <a:solidFill>
                  <a:schemeClr val="dk1"/>
                </a:solidFill>
                <a:latin typeface="Calibri"/>
                <a:ea typeface="Calibri"/>
                <a:cs typeface="Calibri"/>
                <a:sym typeface="Calibri"/>
              </a:rPr>
              <a:t>Identifying Concerns </a:t>
            </a:r>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1047"/>
        <p:cNvGrpSpPr/>
        <p:nvPr/>
      </p:nvGrpSpPr>
      <p:grpSpPr>
        <a:xfrm>
          <a:off x="0" y="0"/>
          <a:ext cx="0" cy="0"/>
          <a:chOff x="0" y="0"/>
          <a:chExt cx="0" cy="0"/>
        </a:xfrm>
      </p:grpSpPr>
      <p:sp>
        <p:nvSpPr>
          <p:cNvPr id="1048" name="Google Shape;1048;gb89a243fef_1_32"/>
          <p:cNvSpPr txBox="1">
            <a:spLocks noGrp="1"/>
          </p:cNvSpPr>
          <p:nvPr>
            <p:ph type="title"/>
          </p:nvPr>
        </p:nvSpPr>
        <p:spPr>
          <a:xfrm>
            <a:off x="1093303" y="60692"/>
            <a:ext cx="10515600" cy="1325700"/>
          </a:xfrm>
          <a:prstGeom prst="rect">
            <a:avLst/>
          </a:prstGeom>
          <a:noFill/>
          <a:ln>
            <a:noFill/>
          </a:ln>
        </p:spPr>
        <p:txBody>
          <a:bodyPr spcFirstLastPara="1" wrap="square" lIns="91425" tIns="45700" rIns="91425" bIns="45700" anchor="ctr" anchorCtr="0">
            <a:noAutofit/>
          </a:bodyPr>
          <a:lstStyle/>
          <a:p>
            <a:pPr marL="0" lvl="0" indent="0" algn="r" rtl="0">
              <a:lnSpc>
                <a:spcPct val="90000"/>
              </a:lnSpc>
              <a:spcBef>
                <a:spcPts val="0"/>
              </a:spcBef>
              <a:spcAft>
                <a:spcPts val="0"/>
              </a:spcAft>
              <a:buClr>
                <a:schemeClr val="dk1"/>
              </a:buClr>
              <a:buSzPts val="4400"/>
              <a:buFont typeface="Calibri"/>
              <a:buNone/>
            </a:pPr>
            <a:r>
              <a:rPr lang="en-US"/>
              <a:t>TRAINING Evaluation</a:t>
            </a:r>
            <a:endParaRPr/>
          </a:p>
        </p:txBody>
      </p:sp>
      <p:pic>
        <p:nvPicPr>
          <p:cNvPr id="1049" name="Google Shape;1049;gb89a243fef_1_32" descr="A picture containing drawing&#10;&#10;Description automatically generated"/>
          <p:cNvPicPr preferRelativeResize="0"/>
          <p:nvPr/>
        </p:nvPicPr>
        <p:blipFill rotWithShape="1">
          <a:blip r:embed="rId3">
            <a:alphaModFix/>
          </a:blip>
          <a:srcRect/>
          <a:stretch/>
        </p:blipFill>
        <p:spPr>
          <a:xfrm>
            <a:off x="496957" y="347871"/>
            <a:ext cx="2433249" cy="746490"/>
          </a:xfrm>
          <a:prstGeom prst="rect">
            <a:avLst/>
          </a:prstGeom>
          <a:noFill/>
          <a:ln>
            <a:noFill/>
          </a:ln>
        </p:spPr>
      </p:pic>
      <p:sp>
        <p:nvSpPr>
          <p:cNvPr id="1050" name="Google Shape;1050;gb89a243fef_1_32"/>
          <p:cNvSpPr txBox="1"/>
          <p:nvPr/>
        </p:nvSpPr>
        <p:spPr>
          <a:xfrm>
            <a:off x="487017" y="6248400"/>
            <a:ext cx="11390100" cy="381000"/>
          </a:xfrm>
          <a:prstGeom prst="rect">
            <a:avLst/>
          </a:prstGeom>
          <a:solidFill>
            <a:srgbClr val="009051"/>
          </a:solidFill>
          <a:ln w="12700" cap="flat" cmpd="sng">
            <a:solidFill>
              <a:schemeClr val="accent3"/>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a:solidFill>
                  <a:schemeClr val="lt1"/>
                </a:solidFill>
                <a:latin typeface="Calibri"/>
                <a:ea typeface="Calibri"/>
                <a:cs typeface="Calibri"/>
                <a:sym typeface="Calibri"/>
              </a:rPr>
              <a:t>www.osymigrant.org</a:t>
            </a:r>
            <a:endParaRPr/>
          </a:p>
        </p:txBody>
      </p:sp>
      <p:cxnSp>
        <p:nvCxnSpPr>
          <p:cNvPr id="1051" name="Google Shape;1051;gb89a243fef_1_32"/>
          <p:cNvCxnSpPr/>
          <p:nvPr/>
        </p:nvCxnSpPr>
        <p:spPr>
          <a:xfrm>
            <a:off x="487017" y="1232593"/>
            <a:ext cx="11121900" cy="0"/>
          </a:xfrm>
          <a:prstGeom prst="straightConnector1">
            <a:avLst/>
          </a:prstGeom>
          <a:noFill/>
          <a:ln w="19050" cap="flat" cmpd="sng">
            <a:solidFill>
              <a:srgbClr val="009051"/>
            </a:solidFill>
            <a:prstDash val="solid"/>
            <a:miter lim="800000"/>
            <a:headEnd type="none" w="sm" len="sm"/>
            <a:tailEnd type="none" w="sm" len="sm"/>
          </a:ln>
        </p:spPr>
      </p:cxnSp>
      <p:pic>
        <p:nvPicPr>
          <p:cNvPr id="1052" name="Google Shape;1052;gb89a243fef_1_32"/>
          <p:cNvPicPr preferRelativeResize="0"/>
          <p:nvPr/>
        </p:nvPicPr>
        <p:blipFill>
          <a:blip r:embed="rId4">
            <a:alphaModFix/>
          </a:blip>
          <a:stretch>
            <a:fillRect/>
          </a:stretch>
        </p:blipFill>
        <p:spPr>
          <a:xfrm>
            <a:off x="4135950" y="1658157"/>
            <a:ext cx="3824050" cy="382405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cxnSp>
        <p:nvCxnSpPr>
          <p:cNvPr id="269" name="Google Shape;269;p9"/>
          <p:cNvCxnSpPr/>
          <p:nvPr/>
        </p:nvCxnSpPr>
        <p:spPr>
          <a:xfrm>
            <a:off x="487017" y="1232593"/>
            <a:ext cx="11121886" cy="0"/>
          </a:xfrm>
          <a:prstGeom prst="straightConnector1">
            <a:avLst/>
          </a:prstGeom>
          <a:noFill/>
          <a:ln w="19050" cap="flat" cmpd="sng">
            <a:solidFill>
              <a:srgbClr val="009051"/>
            </a:solidFill>
            <a:prstDash val="solid"/>
            <a:miter lim="800000"/>
            <a:headEnd type="none" w="sm" len="sm"/>
            <a:tailEnd type="none" w="sm" len="sm"/>
          </a:ln>
        </p:spPr>
      </p:cxnSp>
      <p:sp>
        <p:nvSpPr>
          <p:cNvPr id="270" name="Google Shape;270;p9"/>
          <p:cNvSpPr txBox="1"/>
          <p:nvPr/>
        </p:nvSpPr>
        <p:spPr>
          <a:xfrm>
            <a:off x="487017" y="6248400"/>
            <a:ext cx="11390244" cy="381000"/>
          </a:xfrm>
          <a:prstGeom prst="rect">
            <a:avLst/>
          </a:prstGeom>
          <a:solidFill>
            <a:srgbClr val="009051"/>
          </a:solidFill>
          <a:ln w="12700" cap="flat" cmpd="sng">
            <a:solidFill>
              <a:schemeClr val="accent3"/>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chemeClr val="lt1"/>
                </a:solidFill>
                <a:latin typeface="Calibri"/>
                <a:ea typeface="Calibri"/>
                <a:cs typeface="Calibri"/>
                <a:sym typeface="Calibri"/>
              </a:rPr>
              <a:t>www.osymigrant.org</a:t>
            </a:r>
            <a:endParaRPr/>
          </a:p>
        </p:txBody>
      </p:sp>
      <p:pic>
        <p:nvPicPr>
          <p:cNvPr id="271" name="Google Shape;271;p9" descr="A picture containing drawing&#10;&#10;Description automatically generated"/>
          <p:cNvPicPr preferRelativeResize="0"/>
          <p:nvPr/>
        </p:nvPicPr>
        <p:blipFill rotWithShape="1">
          <a:blip r:embed="rId3">
            <a:alphaModFix/>
          </a:blip>
          <a:srcRect/>
          <a:stretch/>
        </p:blipFill>
        <p:spPr>
          <a:xfrm>
            <a:off x="496957" y="347871"/>
            <a:ext cx="2433249" cy="746490"/>
          </a:xfrm>
          <a:prstGeom prst="rect">
            <a:avLst/>
          </a:prstGeom>
          <a:noFill/>
          <a:ln>
            <a:noFill/>
          </a:ln>
        </p:spPr>
      </p:pic>
      <p:sp>
        <p:nvSpPr>
          <p:cNvPr id="272" name="Google Shape;272;p9"/>
          <p:cNvSpPr txBox="1"/>
          <p:nvPr/>
        </p:nvSpPr>
        <p:spPr>
          <a:xfrm>
            <a:off x="487017" y="1024928"/>
            <a:ext cx="11121886" cy="1029902"/>
          </a:xfrm>
          <a:prstGeom prst="rect">
            <a:avLst/>
          </a:prstGeom>
          <a:noFill/>
          <a:ln>
            <a:noFill/>
          </a:ln>
        </p:spPr>
        <p:txBody>
          <a:bodyPr spcFirstLastPara="1" wrap="square" lIns="91425" tIns="45700" rIns="91425" bIns="45700" anchor="b" anchorCtr="0">
            <a:normAutofit/>
          </a:bodyPr>
          <a:lstStyle/>
          <a:p>
            <a:pPr marL="0" marR="0" lvl="0" indent="0" algn="ctr" rtl="0">
              <a:lnSpc>
                <a:spcPct val="90000"/>
              </a:lnSpc>
              <a:spcBef>
                <a:spcPts val="0"/>
              </a:spcBef>
              <a:spcAft>
                <a:spcPts val="0"/>
              </a:spcAft>
              <a:buClr>
                <a:schemeClr val="dk1"/>
              </a:buClr>
              <a:buSzPts val="4500"/>
              <a:buFont typeface="Calibri"/>
              <a:buNone/>
            </a:pPr>
            <a:r>
              <a:rPr lang="en-US" sz="4500">
                <a:solidFill>
                  <a:schemeClr val="dk1"/>
                </a:solidFill>
                <a:latin typeface="Calibri"/>
                <a:ea typeface="Calibri"/>
                <a:cs typeface="Calibri"/>
                <a:sym typeface="Calibri"/>
              </a:rPr>
              <a:t>GOSOSY Annual Performance Review Results</a:t>
            </a:r>
            <a:endParaRPr/>
          </a:p>
        </p:txBody>
      </p:sp>
      <p:sp>
        <p:nvSpPr>
          <p:cNvPr id="273" name="Google Shape;273;p9"/>
          <p:cNvSpPr txBox="1"/>
          <p:nvPr/>
        </p:nvSpPr>
        <p:spPr>
          <a:xfrm>
            <a:off x="490330" y="2222526"/>
            <a:ext cx="11211339" cy="4215865"/>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1"/>
              </a:buClr>
              <a:buSzPts val="2800"/>
              <a:buFont typeface="Arial"/>
              <a:buNone/>
            </a:pPr>
            <a:r>
              <a:rPr lang="en-US" sz="2800" u="sng">
                <a:solidFill>
                  <a:schemeClr val="dk1"/>
                </a:solidFill>
                <a:latin typeface="Calibri"/>
                <a:ea typeface="Calibri"/>
                <a:cs typeface="Calibri"/>
                <a:sym typeface="Calibri"/>
              </a:rPr>
              <a:t>Performance Measure 1a</a:t>
            </a:r>
            <a:r>
              <a:rPr lang="en-US" sz="2800">
                <a:solidFill>
                  <a:schemeClr val="dk1"/>
                </a:solidFill>
                <a:latin typeface="Calibri"/>
                <a:ea typeface="Calibri"/>
                <a:cs typeface="Calibri"/>
                <a:sym typeface="Calibri"/>
              </a:rPr>
              <a:t>:75% of OSY participating in project-directed instructional services will score 80% or above on content-based assessment post-tests. </a:t>
            </a:r>
            <a:endParaRPr/>
          </a:p>
          <a:p>
            <a:pPr marL="0" marR="0" lvl="0" indent="0" algn="ctr" rtl="0">
              <a:lnSpc>
                <a:spcPct val="90000"/>
              </a:lnSpc>
              <a:spcBef>
                <a:spcPts val="1000"/>
              </a:spcBef>
              <a:spcAft>
                <a:spcPts val="0"/>
              </a:spcAft>
              <a:buClr>
                <a:schemeClr val="dk1"/>
              </a:buClr>
              <a:buSzPts val="2800"/>
              <a:buFont typeface="Arial"/>
              <a:buNone/>
            </a:pPr>
            <a:endParaRPr sz="2800">
              <a:solidFill>
                <a:schemeClr val="dk1"/>
              </a:solidFill>
              <a:latin typeface="Calibri"/>
              <a:ea typeface="Calibri"/>
              <a:cs typeface="Calibri"/>
              <a:sym typeface="Calibri"/>
            </a:endParaRPr>
          </a:p>
          <a:p>
            <a:pPr marL="457200" marR="0" lvl="0" indent="-457200" algn="ctr" rtl="0">
              <a:lnSpc>
                <a:spcPct val="90000"/>
              </a:lnSpc>
              <a:spcBef>
                <a:spcPts val="1000"/>
              </a:spcBef>
              <a:spcAft>
                <a:spcPts val="0"/>
              </a:spcAft>
              <a:buClr>
                <a:schemeClr val="dk1"/>
              </a:buClr>
              <a:buSzPts val="2800"/>
              <a:buFont typeface="Noto Sans Symbols"/>
              <a:buChar char="●"/>
            </a:pPr>
            <a:r>
              <a:rPr lang="en-US" sz="2800">
                <a:solidFill>
                  <a:schemeClr val="dk1"/>
                </a:solidFill>
                <a:latin typeface="Calibri"/>
                <a:ea typeface="Calibri"/>
                <a:cs typeface="Calibri"/>
                <a:sym typeface="Calibri"/>
              </a:rPr>
              <a:t>16 states reported results</a:t>
            </a:r>
            <a:endParaRPr/>
          </a:p>
          <a:p>
            <a:pPr marL="0" marR="0" lvl="0" indent="0" algn="ctr" rtl="0">
              <a:lnSpc>
                <a:spcPct val="90000"/>
              </a:lnSpc>
              <a:spcBef>
                <a:spcPts val="1000"/>
              </a:spcBef>
              <a:spcAft>
                <a:spcPts val="0"/>
              </a:spcAft>
              <a:buClr>
                <a:schemeClr val="dk1"/>
              </a:buClr>
              <a:buSzPts val="2800"/>
              <a:buFont typeface="Arial"/>
              <a:buNone/>
            </a:pPr>
            <a:endParaRPr sz="2800">
              <a:solidFill>
                <a:schemeClr val="dk1"/>
              </a:solidFill>
              <a:latin typeface="Calibri"/>
              <a:ea typeface="Calibri"/>
              <a:cs typeface="Calibri"/>
              <a:sym typeface="Calibri"/>
            </a:endParaRPr>
          </a:p>
          <a:p>
            <a:pPr marL="457200" marR="0" lvl="0" indent="-457200" algn="ctr" rtl="0">
              <a:lnSpc>
                <a:spcPct val="90000"/>
              </a:lnSpc>
              <a:spcBef>
                <a:spcPts val="1000"/>
              </a:spcBef>
              <a:spcAft>
                <a:spcPts val="0"/>
              </a:spcAft>
              <a:buClr>
                <a:schemeClr val="dk1"/>
              </a:buClr>
              <a:buSzPts val="2800"/>
              <a:buFont typeface="Noto Sans Symbols"/>
              <a:buChar char="●"/>
            </a:pPr>
            <a:r>
              <a:rPr lang="en-US" sz="2800">
                <a:solidFill>
                  <a:schemeClr val="dk1"/>
                </a:solidFill>
                <a:latin typeface="Calibri"/>
                <a:ea typeface="Calibri"/>
                <a:cs typeface="Calibri"/>
                <a:sym typeface="Calibri"/>
              </a:rPr>
              <a:t>92% of students scored 80% or above</a:t>
            </a:r>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1056"/>
        <p:cNvGrpSpPr/>
        <p:nvPr/>
      </p:nvGrpSpPr>
      <p:grpSpPr>
        <a:xfrm>
          <a:off x="0" y="0"/>
          <a:ext cx="0" cy="0"/>
          <a:chOff x="0" y="0"/>
          <a:chExt cx="0" cy="0"/>
        </a:xfrm>
      </p:grpSpPr>
      <p:sp>
        <p:nvSpPr>
          <p:cNvPr id="1057" name="Google Shape;1057;p88"/>
          <p:cNvSpPr txBox="1">
            <a:spLocks noGrp="1"/>
          </p:cNvSpPr>
          <p:nvPr>
            <p:ph type="title"/>
          </p:nvPr>
        </p:nvSpPr>
        <p:spPr>
          <a:xfrm>
            <a:off x="1093303" y="228601"/>
            <a:ext cx="10515600" cy="1325563"/>
          </a:xfrm>
          <a:prstGeom prst="rect">
            <a:avLst/>
          </a:prstGeom>
          <a:noFill/>
          <a:ln>
            <a:noFill/>
          </a:ln>
        </p:spPr>
        <p:txBody>
          <a:bodyPr spcFirstLastPara="1" wrap="square" lIns="91425" tIns="45700" rIns="91425" bIns="45700" anchor="ctr" anchorCtr="0">
            <a:normAutofit/>
          </a:bodyPr>
          <a:lstStyle/>
          <a:p>
            <a:pPr marL="0" lvl="0" indent="0" algn="r" rtl="0">
              <a:lnSpc>
                <a:spcPct val="90000"/>
              </a:lnSpc>
              <a:spcBef>
                <a:spcPts val="0"/>
              </a:spcBef>
              <a:spcAft>
                <a:spcPts val="0"/>
              </a:spcAft>
              <a:buClr>
                <a:schemeClr val="dk1"/>
              </a:buClr>
              <a:buSzPts val="4400"/>
              <a:buFont typeface="Calibri"/>
              <a:buNone/>
            </a:pPr>
            <a:r>
              <a:rPr lang="en-US"/>
              <a:t>TST Meeting Dates	</a:t>
            </a:r>
            <a:endParaRPr/>
          </a:p>
        </p:txBody>
      </p:sp>
      <p:sp>
        <p:nvSpPr>
          <p:cNvPr id="1058" name="Google Shape;1058;p88"/>
          <p:cNvSpPr txBox="1">
            <a:spLocks noGrp="1"/>
          </p:cNvSpPr>
          <p:nvPr>
            <p:ph type="body" idx="1"/>
          </p:nvPr>
        </p:nvSpPr>
        <p:spPr>
          <a:xfrm>
            <a:off x="924339" y="1484918"/>
            <a:ext cx="10515600" cy="4351338"/>
          </a:xfrm>
          <a:prstGeom prst="rect">
            <a:avLst/>
          </a:prstGeom>
          <a:noFill/>
          <a:ln>
            <a:noFill/>
          </a:ln>
        </p:spPr>
        <p:txBody>
          <a:bodyPr spcFirstLastPara="1" wrap="square" lIns="91425" tIns="45700" rIns="91425" bIns="45700" anchor="t" anchorCtr="0">
            <a:normAutofit/>
          </a:bodyPr>
          <a:lstStyle/>
          <a:p>
            <a:pPr marL="228600" lvl="0" indent="0" algn="l" rtl="0">
              <a:lnSpc>
                <a:spcPct val="90000"/>
              </a:lnSpc>
              <a:spcBef>
                <a:spcPts val="0"/>
              </a:spcBef>
              <a:spcAft>
                <a:spcPts val="0"/>
              </a:spcAft>
              <a:buClr>
                <a:schemeClr val="dk1"/>
              </a:buClr>
              <a:buSzPts val="4400"/>
              <a:buNone/>
            </a:pPr>
            <a:endParaRPr sz="4400">
              <a:latin typeface="Calibri"/>
              <a:ea typeface="Calibri"/>
              <a:cs typeface="Calibri"/>
              <a:sym typeface="Calibri"/>
            </a:endParaRPr>
          </a:p>
        </p:txBody>
      </p:sp>
      <p:pic>
        <p:nvPicPr>
          <p:cNvPr id="1059" name="Google Shape;1059;p88" descr="A picture containing drawing&#10;&#10;Description automatically generated"/>
          <p:cNvPicPr preferRelativeResize="0"/>
          <p:nvPr/>
        </p:nvPicPr>
        <p:blipFill rotWithShape="1">
          <a:blip r:embed="rId3">
            <a:alphaModFix/>
          </a:blip>
          <a:srcRect/>
          <a:stretch/>
        </p:blipFill>
        <p:spPr>
          <a:xfrm>
            <a:off x="496957" y="347871"/>
            <a:ext cx="2433249" cy="746490"/>
          </a:xfrm>
          <a:prstGeom prst="rect">
            <a:avLst/>
          </a:prstGeom>
          <a:noFill/>
          <a:ln>
            <a:noFill/>
          </a:ln>
        </p:spPr>
      </p:pic>
      <p:sp>
        <p:nvSpPr>
          <p:cNvPr id="1060" name="Google Shape;1060;p88"/>
          <p:cNvSpPr txBox="1"/>
          <p:nvPr/>
        </p:nvSpPr>
        <p:spPr>
          <a:xfrm>
            <a:off x="487017" y="6248400"/>
            <a:ext cx="11390244" cy="381000"/>
          </a:xfrm>
          <a:prstGeom prst="rect">
            <a:avLst/>
          </a:prstGeom>
          <a:solidFill>
            <a:srgbClr val="009051"/>
          </a:solidFill>
          <a:ln w="12700" cap="flat" cmpd="sng">
            <a:solidFill>
              <a:schemeClr val="accent3"/>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chemeClr val="lt1"/>
                </a:solidFill>
                <a:latin typeface="Calibri"/>
                <a:ea typeface="Calibri"/>
                <a:cs typeface="Calibri"/>
                <a:sym typeface="Calibri"/>
              </a:rPr>
              <a:t>www.osymigrant.org</a:t>
            </a:r>
            <a:endParaRPr/>
          </a:p>
        </p:txBody>
      </p:sp>
      <p:cxnSp>
        <p:nvCxnSpPr>
          <p:cNvPr id="1061" name="Google Shape;1061;p88"/>
          <p:cNvCxnSpPr/>
          <p:nvPr/>
        </p:nvCxnSpPr>
        <p:spPr>
          <a:xfrm>
            <a:off x="487017" y="1232593"/>
            <a:ext cx="11121886" cy="0"/>
          </a:xfrm>
          <a:prstGeom prst="straightConnector1">
            <a:avLst/>
          </a:prstGeom>
          <a:noFill/>
          <a:ln w="19050" cap="flat" cmpd="sng">
            <a:solidFill>
              <a:srgbClr val="009051"/>
            </a:solidFill>
            <a:prstDash val="solid"/>
            <a:miter lim="800000"/>
            <a:headEnd type="none" w="sm" len="sm"/>
            <a:tailEnd type="none" w="sm" len="sm"/>
          </a:ln>
        </p:spPr>
      </p:cxn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766</TotalTime>
  <Words>5847</Words>
  <Application>Microsoft Macintosh PowerPoint</Application>
  <PresentationFormat>Widescreen</PresentationFormat>
  <Paragraphs>1029</Paragraphs>
  <Slides>90</Slides>
  <Notes>90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90</vt:i4>
      </vt:variant>
    </vt:vector>
  </HeadingPairs>
  <TitlesOfParts>
    <vt:vector size="97" baseType="lpstr">
      <vt:lpstr>Tahoma</vt:lpstr>
      <vt:lpstr>Courier New</vt:lpstr>
      <vt:lpstr>Noto Sans Symbols</vt:lpstr>
      <vt:lpstr>Times New Roman</vt:lpstr>
      <vt:lpstr>Calibri</vt:lpstr>
      <vt:lpstr>Arial</vt:lpstr>
      <vt:lpstr>Office Theme</vt:lpstr>
      <vt:lpstr>Technical Support Team Meeting</vt:lpstr>
      <vt:lpstr>PowerPoint Presentation</vt:lpstr>
      <vt:lpstr>Agenda –January 26</vt:lpstr>
      <vt:lpstr>Icebreaker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Role We Play Creating an Inviting Environment Building Relationships with OSY Cultural Competence and Unconscious Bias Questioning Strategies Effective Listening Effective Communication with OSY Effective Advocacy for Migrant Youth Engaging Youth and Young Adults The Importance of Self-Care</vt:lpstr>
      <vt:lpstr>The Role We Play</vt:lpstr>
      <vt:lpstr>Creating an Inviting Environment</vt:lpstr>
      <vt:lpstr>Building Relationships</vt:lpstr>
      <vt:lpstr>Cultural Competence and Unconscious Bias</vt:lpstr>
      <vt:lpstr>Questioning Strategies</vt:lpstr>
      <vt:lpstr>Effective Listening</vt:lpstr>
      <vt:lpstr>Effective Communication with OSY</vt:lpstr>
      <vt:lpstr>Effective Advocacy for Migratory Youth</vt:lpstr>
      <vt:lpstr>Engaging Youth and Young Adults</vt:lpstr>
      <vt:lpstr>Our Approach</vt:lpstr>
      <vt:lpstr>Our Approach</vt:lpstr>
      <vt:lpstr>PowerPoint Presentation</vt:lpstr>
      <vt:lpstr>Group 1:The Role We Play</vt:lpstr>
      <vt:lpstr>Group 2: Building Relationships with OSY</vt:lpstr>
      <vt:lpstr>Group 3:  Effective Listening</vt:lpstr>
      <vt:lpstr>Group 4:  Effective Communication with OSY</vt:lpstr>
      <vt:lpstr>Group 5:  Engaging Youth and Young Adults</vt:lpstr>
      <vt:lpstr>The Importance of Self-Care</vt:lpstr>
      <vt:lpstr>All Together:  The Importance of Self-Care</vt:lpstr>
      <vt:lpstr>Who are You?</vt:lpstr>
      <vt:lpstr>PowerPoint Presentation</vt:lpstr>
      <vt:lpstr>TST Responsibilities</vt:lpstr>
      <vt:lpstr> TST Work Group Expectations</vt:lpstr>
      <vt:lpstr>PowerPoint Presentation</vt:lpstr>
      <vt:lpstr>TST Work Groups</vt:lpstr>
      <vt:lpstr>TST Work Groups</vt:lpstr>
      <vt:lpstr>TST Work Groups</vt:lpstr>
      <vt:lpstr>TST Work Groups</vt:lpstr>
      <vt:lpstr>TST Work Groups</vt:lpstr>
      <vt:lpstr>TST Work Groups</vt:lpstr>
      <vt:lpstr>PowerPoint Presentation</vt:lpstr>
      <vt:lpstr>PowerPoint Presentation</vt:lpstr>
      <vt:lpstr>Agenda – January 27</vt:lpstr>
      <vt:lpstr>PowerPoint Presentation</vt:lpstr>
      <vt:lpstr>TRAINING Evaluation</vt:lpstr>
      <vt:lpstr>PowerPoint Presentation</vt:lpstr>
      <vt:lpstr>  Work Group Meeting Schedule</vt:lpstr>
      <vt:lpstr>EdPuzzle</vt:lpstr>
      <vt:lpstr>EdPuzzle</vt:lpstr>
      <vt:lpstr>EdPuzzle</vt:lpstr>
      <vt:lpstr>EdPuzzle</vt:lpstr>
      <vt:lpstr>EdPuzzle</vt:lpstr>
      <vt:lpstr>EdPuzzle</vt:lpstr>
      <vt:lpstr>EdPuzzle</vt:lpstr>
      <vt:lpstr>PowerPoint Presentation</vt:lpstr>
      <vt:lpstr>PowerPoint Presentation</vt:lpstr>
      <vt:lpstr>Agenda – January 28</vt:lpstr>
      <vt:lpstr>   Mentoring Committee Update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TRAINING Evaluation</vt:lpstr>
      <vt:lpstr>TST Meeting Dates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Technical Support Team Meeting</dc:title>
  <dc:creator>Susanna Bartee</dc:creator>
  <cp:lastModifiedBy>Susanna Bartee</cp:lastModifiedBy>
  <cp:revision>3</cp:revision>
  <dcterms:created xsi:type="dcterms:W3CDTF">2020-04-21T16:02:29Z</dcterms:created>
  <dcterms:modified xsi:type="dcterms:W3CDTF">2021-01-28T21:01:33Z</dcterms:modified>
</cp:coreProperties>
</file>