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handoutMasterIdLst>
    <p:handoutMasterId r:id="rId96"/>
  </p:handoutMasterIdLst>
  <p:sldIdLst>
    <p:sldId id="257" r:id="rId2"/>
    <p:sldId id="261" r:id="rId3"/>
    <p:sldId id="277" r:id="rId4"/>
    <p:sldId id="595" r:id="rId5"/>
    <p:sldId id="596" r:id="rId6"/>
    <p:sldId id="597" r:id="rId7"/>
    <p:sldId id="598" r:id="rId8"/>
    <p:sldId id="599" r:id="rId9"/>
    <p:sldId id="600" r:id="rId10"/>
    <p:sldId id="601" r:id="rId11"/>
    <p:sldId id="602" r:id="rId12"/>
    <p:sldId id="603" r:id="rId13"/>
    <p:sldId id="604" r:id="rId14"/>
    <p:sldId id="605" r:id="rId15"/>
    <p:sldId id="290" r:id="rId16"/>
    <p:sldId id="286" r:id="rId17"/>
    <p:sldId id="401" r:id="rId18"/>
    <p:sldId id="418" r:id="rId19"/>
    <p:sldId id="400" r:id="rId20"/>
    <p:sldId id="384" r:id="rId21"/>
    <p:sldId id="301" r:id="rId22"/>
    <p:sldId id="541" r:id="rId23"/>
    <p:sldId id="542" r:id="rId24"/>
    <p:sldId id="543" r:id="rId25"/>
    <p:sldId id="544" r:id="rId26"/>
    <p:sldId id="545" r:id="rId27"/>
    <p:sldId id="546" r:id="rId28"/>
    <p:sldId id="547" r:id="rId29"/>
    <p:sldId id="548" r:id="rId30"/>
    <p:sldId id="549" r:id="rId31"/>
    <p:sldId id="550" r:id="rId32"/>
    <p:sldId id="551" r:id="rId33"/>
    <p:sldId id="552" r:id="rId34"/>
    <p:sldId id="553" r:id="rId35"/>
    <p:sldId id="554" r:id="rId36"/>
    <p:sldId id="555" r:id="rId37"/>
    <p:sldId id="594" r:id="rId38"/>
    <p:sldId id="419" r:id="rId39"/>
    <p:sldId id="420" r:id="rId40"/>
    <p:sldId id="421" r:id="rId41"/>
    <p:sldId id="557" r:id="rId42"/>
    <p:sldId id="539" r:id="rId43"/>
    <p:sldId id="561" r:id="rId44"/>
    <p:sldId id="562" r:id="rId45"/>
    <p:sldId id="563" r:id="rId46"/>
    <p:sldId id="564" r:id="rId47"/>
    <p:sldId id="565" r:id="rId48"/>
    <p:sldId id="566" r:id="rId49"/>
    <p:sldId id="567" r:id="rId50"/>
    <p:sldId id="568" r:id="rId51"/>
    <p:sldId id="569" r:id="rId52"/>
    <p:sldId id="570" r:id="rId53"/>
    <p:sldId id="571" r:id="rId54"/>
    <p:sldId id="572" r:id="rId55"/>
    <p:sldId id="573" r:id="rId56"/>
    <p:sldId id="574" r:id="rId57"/>
    <p:sldId id="575" r:id="rId58"/>
    <p:sldId id="576" r:id="rId59"/>
    <p:sldId id="577" r:id="rId60"/>
    <p:sldId id="578" r:id="rId61"/>
    <p:sldId id="579" r:id="rId62"/>
    <p:sldId id="580" r:id="rId63"/>
    <p:sldId id="581" r:id="rId64"/>
    <p:sldId id="582" r:id="rId65"/>
    <p:sldId id="583" r:id="rId66"/>
    <p:sldId id="584" r:id="rId67"/>
    <p:sldId id="585" r:id="rId68"/>
    <p:sldId id="586" r:id="rId69"/>
    <p:sldId id="587" r:id="rId70"/>
    <p:sldId id="588" r:id="rId71"/>
    <p:sldId id="589" r:id="rId72"/>
    <p:sldId id="590" r:id="rId73"/>
    <p:sldId id="591" r:id="rId74"/>
    <p:sldId id="592" r:id="rId75"/>
    <p:sldId id="593" r:id="rId76"/>
    <p:sldId id="423" r:id="rId77"/>
    <p:sldId id="496" r:id="rId78"/>
    <p:sldId id="492" r:id="rId79"/>
    <p:sldId id="497" r:id="rId80"/>
    <p:sldId id="415" r:id="rId81"/>
    <p:sldId id="498" r:id="rId82"/>
    <p:sldId id="494" r:id="rId83"/>
    <p:sldId id="499" r:id="rId84"/>
    <p:sldId id="495" r:id="rId85"/>
    <p:sldId id="500" r:id="rId86"/>
    <p:sldId id="540" r:id="rId87"/>
    <p:sldId id="493" r:id="rId88"/>
    <p:sldId id="396" r:id="rId89"/>
    <p:sldId id="560" r:id="rId90"/>
    <p:sldId id="504" r:id="rId91"/>
    <p:sldId id="424" r:id="rId92"/>
    <p:sldId id="556" r:id="rId93"/>
    <p:sldId id="278" r:id="rId9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08"/>
    <p:restoredTop sz="94558"/>
  </p:normalViewPr>
  <p:slideViewPr>
    <p:cSldViewPr>
      <p:cViewPr varScale="1">
        <p:scale>
          <a:sx n="121" d="100"/>
          <a:sy n="121" d="100"/>
        </p:scale>
        <p:origin x="1592"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 Id="rId4" Type="http://schemas.openxmlformats.org/officeDocument/2006/relationships/image" Target="../media/image4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 Id="rId4" Type="http://schemas.openxmlformats.org/officeDocument/2006/relationships/image" Target="../media/image46.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C53701-2613-4184-AA28-04C0BCBD4364}" type="doc">
      <dgm:prSet loTypeId="urn:microsoft.com/office/officeart/2005/8/layout/hList7" loCatId="list" qsTypeId="urn:microsoft.com/office/officeart/2005/8/quickstyle/simple1" qsCatId="simple" csTypeId="urn:microsoft.com/office/officeart/2005/8/colors/colorful2" csCatId="colorful" phldr="1"/>
      <dgm:spPr/>
      <dgm:t>
        <a:bodyPr/>
        <a:lstStyle/>
        <a:p>
          <a:endParaRPr lang="en-US"/>
        </a:p>
      </dgm:t>
    </dgm:pt>
    <dgm:pt modelId="{52EF4BA2-CC48-47CC-B6A3-B9D5E6DFE663}">
      <dgm:prSet phldrT="[Text]"/>
      <dgm:spPr/>
      <dgm:t>
        <a:bodyPr/>
        <a:lstStyle/>
        <a:p>
          <a:r>
            <a:rPr lang="en-US" dirty="0"/>
            <a:t>STEP 1</a:t>
          </a:r>
        </a:p>
      </dgm:t>
    </dgm:pt>
    <dgm:pt modelId="{DA5773C3-F8A4-4301-80E0-1549E0212A4E}" type="parTrans" cxnId="{4A51E1B2-1599-4F95-A495-6769160DB11B}">
      <dgm:prSet/>
      <dgm:spPr/>
      <dgm:t>
        <a:bodyPr/>
        <a:lstStyle/>
        <a:p>
          <a:endParaRPr lang="en-US"/>
        </a:p>
      </dgm:t>
    </dgm:pt>
    <dgm:pt modelId="{3964A2A6-3CE6-4242-B990-783232A55CFD}" type="sibTrans" cxnId="{4A51E1B2-1599-4F95-A495-6769160DB11B}">
      <dgm:prSet/>
      <dgm:spPr/>
      <dgm:t>
        <a:bodyPr/>
        <a:lstStyle/>
        <a:p>
          <a:endParaRPr lang="en-US"/>
        </a:p>
      </dgm:t>
    </dgm:pt>
    <dgm:pt modelId="{EA028291-1A97-4042-B5BB-CA42E521C13F}">
      <dgm:prSet phldrT="[Text]"/>
      <dgm:spPr/>
      <dgm:t>
        <a:bodyPr/>
        <a:lstStyle/>
        <a:p>
          <a:r>
            <a:rPr lang="en-US" dirty="0"/>
            <a:t>Creating an Effective Learning Environment</a:t>
          </a:r>
        </a:p>
      </dgm:t>
    </dgm:pt>
    <dgm:pt modelId="{89A2E7C5-293E-43B7-9F84-98D2746A8355}" type="parTrans" cxnId="{BCE0F52F-C99D-449A-B3F6-74810F7172BA}">
      <dgm:prSet/>
      <dgm:spPr/>
      <dgm:t>
        <a:bodyPr/>
        <a:lstStyle/>
        <a:p>
          <a:endParaRPr lang="en-US"/>
        </a:p>
      </dgm:t>
    </dgm:pt>
    <dgm:pt modelId="{147B529B-455A-4E88-A2FA-B97757C74C96}" type="sibTrans" cxnId="{BCE0F52F-C99D-449A-B3F6-74810F7172BA}">
      <dgm:prSet/>
      <dgm:spPr/>
      <dgm:t>
        <a:bodyPr/>
        <a:lstStyle/>
        <a:p>
          <a:endParaRPr lang="en-US"/>
        </a:p>
      </dgm:t>
    </dgm:pt>
    <dgm:pt modelId="{50513FC0-F741-4BCD-840D-F28BDF5C18A7}">
      <dgm:prSet phldrT="[Text]"/>
      <dgm:spPr>
        <a:solidFill>
          <a:srgbClr val="89CC40"/>
        </a:solidFill>
      </dgm:spPr>
      <dgm:t>
        <a:bodyPr/>
        <a:lstStyle/>
        <a:p>
          <a:r>
            <a:rPr lang="en-US" dirty="0"/>
            <a:t>STEP 2</a:t>
          </a:r>
        </a:p>
      </dgm:t>
    </dgm:pt>
    <dgm:pt modelId="{A76945DB-4F39-49E1-9A55-A269757CEA2E}" type="parTrans" cxnId="{A97A37AA-F218-4C70-A276-7E741D6E0328}">
      <dgm:prSet/>
      <dgm:spPr/>
      <dgm:t>
        <a:bodyPr/>
        <a:lstStyle/>
        <a:p>
          <a:endParaRPr lang="en-US"/>
        </a:p>
      </dgm:t>
    </dgm:pt>
    <dgm:pt modelId="{6F76052A-993B-4E51-A0CB-4099BCB535A4}" type="sibTrans" cxnId="{A97A37AA-F218-4C70-A276-7E741D6E0328}">
      <dgm:prSet/>
      <dgm:spPr/>
      <dgm:t>
        <a:bodyPr/>
        <a:lstStyle/>
        <a:p>
          <a:endParaRPr lang="en-US"/>
        </a:p>
      </dgm:t>
    </dgm:pt>
    <dgm:pt modelId="{B1F376EC-FF11-4661-A927-10904C3AE2DA}">
      <dgm:prSet phldrT="[Text]"/>
      <dgm:spPr/>
      <dgm:t>
        <a:bodyPr/>
        <a:lstStyle/>
        <a:p>
          <a:r>
            <a:rPr lang="en-US" dirty="0"/>
            <a:t>Building Rapport</a:t>
          </a:r>
        </a:p>
      </dgm:t>
    </dgm:pt>
    <dgm:pt modelId="{4D0C3870-4438-46FD-9822-5A5A0EC8E9D0}" type="parTrans" cxnId="{679133A7-722A-4ACF-9EAF-7CFA7C603026}">
      <dgm:prSet/>
      <dgm:spPr/>
      <dgm:t>
        <a:bodyPr/>
        <a:lstStyle/>
        <a:p>
          <a:endParaRPr lang="en-US"/>
        </a:p>
      </dgm:t>
    </dgm:pt>
    <dgm:pt modelId="{8EDACB5F-B082-4809-B6F1-BFE02AE0EEF7}" type="sibTrans" cxnId="{679133A7-722A-4ACF-9EAF-7CFA7C603026}">
      <dgm:prSet/>
      <dgm:spPr/>
      <dgm:t>
        <a:bodyPr/>
        <a:lstStyle/>
        <a:p>
          <a:endParaRPr lang="en-US"/>
        </a:p>
      </dgm:t>
    </dgm:pt>
    <dgm:pt modelId="{80C551DF-1613-4B73-9FF0-CFADF05F84AB}">
      <dgm:prSet phldrT="[Text]"/>
      <dgm:spPr>
        <a:solidFill>
          <a:schemeClr val="accent2">
            <a:lumMod val="60000"/>
            <a:lumOff val="40000"/>
          </a:schemeClr>
        </a:solidFill>
      </dgm:spPr>
      <dgm:t>
        <a:bodyPr/>
        <a:lstStyle/>
        <a:p>
          <a:r>
            <a:rPr lang="en-US" dirty="0"/>
            <a:t>STEP 3</a:t>
          </a:r>
        </a:p>
      </dgm:t>
    </dgm:pt>
    <dgm:pt modelId="{8E54C3DB-883A-4F8E-9118-C3290CB46DD5}" type="parTrans" cxnId="{B30C7104-B784-4FCC-A1E4-97B553209A46}">
      <dgm:prSet/>
      <dgm:spPr/>
      <dgm:t>
        <a:bodyPr/>
        <a:lstStyle/>
        <a:p>
          <a:endParaRPr lang="en-US"/>
        </a:p>
      </dgm:t>
    </dgm:pt>
    <dgm:pt modelId="{D17B64E7-A68F-4F1B-95BC-663F7DF38FF7}" type="sibTrans" cxnId="{B30C7104-B784-4FCC-A1E4-97B553209A46}">
      <dgm:prSet/>
      <dgm:spPr/>
      <dgm:t>
        <a:bodyPr/>
        <a:lstStyle/>
        <a:p>
          <a:endParaRPr lang="en-US"/>
        </a:p>
      </dgm:t>
    </dgm:pt>
    <dgm:pt modelId="{433B086F-952A-493B-B444-0459B929ED93}">
      <dgm:prSet phldrT="[Text]"/>
      <dgm:spPr>
        <a:solidFill>
          <a:schemeClr val="accent2">
            <a:lumMod val="20000"/>
            <a:lumOff val="80000"/>
            <a:alpha val="90000"/>
          </a:schemeClr>
        </a:solidFill>
      </dgm:spPr>
      <dgm:t>
        <a:bodyPr/>
        <a:lstStyle/>
        <a:p>
          <a:r>
            <a:rPr lang="en-US" dirty="0"/>
            <a:t>Transition to Instruction</a:t>
          </a:r>
        </a:p>
      </dgm:t>
    </dgm:pt>
    <dgm:pt modelId="{52FECFB3-26BD-452C-8F1F-E422C0334461}" type="parTrans" cxnId="{F49B0C3A-1C19-4309-AAC3-F8EC4DF526C1}">
      <dgm:prSet/>
      <dgm:spPr/>
      <dgm:t>
        <a:bodyPr/>
        <a:lstStyle/>
        <a:p>
          <a:endParaRPr lang="en-US"/>
        </a:p>
      </dgm:t>
    </dgm:pt>
    <dgm:pt modelId="{6D1B20FA-0079-4A77-AD8D-B15B62C5E893}" type="sibTrans" cxnId="{F49B0C3A-1C19-4309-AAC3-F8EC4DF526C1}">
      <dgm:prSet/>
      <dgm:spPr/>
      <dgm:t>
        <a:bodyPr/>
        <a:lstStyle/>
        <a:p>
          <a:endParaRPr lang="en-US"/>
        </a:p>
      </dgm:t>
    </dgm:pt>
    <dgm:pt modelId="{65608611-8D64-48B0-BA97-43FBD6241009}">
      <dgm:prSet phldrT="[Text]"/>
      <dgm:spPr/>
      <dgm:t>
        <a:bodyPr/>
        <a:lstStyle/>
        <a:p>
          <a:r>
            <a:rPr lang="en-US" dirty="0"/>
            <a:t>STEP 4</a:t>
          </a:r>
        </a:p>
      </dgm:t>
    </dgm:pt>
    <dgm:pt modelId="{CCA34BE7-4ACD-4498-8159-B235CECCC030}" type="parTrans" cxnId="{CF71AF40-FDA4-4F6F-9299-F5152BFF43E1}">
      <dgm:prSet/>
      <dgm:spPr/>
      <dgm:t>
        <a:bodyPr/>
        <a:lstStyle/>
        <a:p>
          <a:endParaRPr lang="en-US"/>
        </a:p>
      </dgm:t>
    </dgm:pt>
    <dgm:pt modelId="{06B05E37-197B-4645-B8DA-8CC378330E7E}" type="sibTrans" cxnId="{CF71AF40-FDA4-4F6F-9299-F5152BFF43E1}">
      <dgm:prSet/>
      <dgm:spPr/>
      <dgm:t>
        <a:bodyPr/>
        <a:lstStyle/>
        <a:p>
          <a:endParaRPr lang="en-US"/>
        </a:p>
      </dgm:t>
    </dgm:pt>
    <dgm:pt modelId="{D8387A5C-4CC2-4508-8BDA-E2FE1EDD9707}">
      <dgm:prSet phldrT="[Text]"/>
      <dgm:spPr/>
      <dgm:t>
        <a:bodyPr/>
        <a:lstStyle/>
        <a:p>
          <a:r>
            <a:rPr lang="en-US" dirty="0"/>
            <a:t>Young Adult Learning Strategies</a:t>
          </a:r>
        </a:p>
      </dgm:t>
    </dgm:pt>
    <dgm:pt modelId="{43FFC83D-94F0-4D57-973C-E281E47AFE5F}" type="parTrans" cxnId="{502C47F6-058F-451E-B012-AD2C4D7A6992}">
      <dgm:prSet/>
      <dgm:spPr/>
      <dgm:t>
        <a:bodyPr/>
        <a:lstStyle/>
        <a:p>
          <a:endParaRPr lang="en-US"/>
        </a:p>
      </dgm:t>
    </dgm:pt>
    <dgm:pt modelId="{121233FB-1E89-4FFB-92A4-7CA794F9F8E1}" type="sibTrans" cxnId="{502C47F6-058F-451E-B012-AD2C4D7A6992}">
      <dgm:prSet/>
      <dgm:spPr/>
      <dgm:t>
        <a:bodyPr/>
        <a:lstStyle/>
        <a:p>
          <a:endParaRPr lang="en-US"/>
        </a:p>
      </dgm:t>
    </dgm:pt>
    <dgm:pt modelId="{68FD12D6-2929-48EE-87A2-8AD7C978D882}" type="pres">
      <dgm:prSet presAssocID="{08C53701-2613-4184-AA28-04C0BCBD4364}" presName="Name0" presStyleCnt="0">
        <dgm:presLayoutVars>
          <dgm:dir/>
          <dgm:resizeHandles val="exact"/>
        </dgm:presLayoutVars>
      </dgm:prSet>
      <dgm:spPr/>
    </dgm:pt>
    <dgm:pt modelId="{AEB5204D-79C4-4CE6-BA2C-6758054EBF32}" type="pres">
      <dgm:prSet presAssocID="{08C53701-2613-4184-AA28-04C0BCBD4364}" presName="fgShape" presStyleLbl="fgShp" presStyleIdx="0" presStyleCnt="1" custLinFactNeighborX="-500" custLinFactNeighborY="-2385"/>
      <dgm:spPr>
        <a:prstGeom prst="rightArrow">
          <a:avLst/>
        </a:prstGeom>
      </dgm:spPr>
    </dgm:pt>
    <dgm:pt modelId="{76D51C03-9481-4C02-9AEA-8BCC43B5D4DA}" type="pres">
      <dgm:prSet presAssocID="{08C53701-2613-4184-AA28-04C0BCBD4364}" presName="linComp" presStyleCnt="0"/>
      <dgm:spPr/>
    </dgm:pt>
    <dgm:pt modelId="{CFCE5054-763E-4FFD-B537-D0558BB8E8CD}" type="pres">
      <dgm:prSet presAssocID="{52EF4BA2-CC48-47CC-B6A3-B9D5E6DFE663}" presName="compNode" presStyleCnt="0"/>
      <dgm:spPr/>
    </dgm:pt>
    <dgm:pt modelId="{1689E8C4-D372-4C26-A6D4-0EAE49661EE6}" type="pres">
      <dgm:prSet presAssocID="{52EF4BA2-CC48-47CC-B6A3-B9D5E6DFE663}" presName="bkgdShape" presStyleLbl="node1" presStyleIdx="0" presStyleCnt="4"/>
      <dgm:spPr/>
    </dgm:pt>
    <dgm:pt modelId="{8D441806-E513-484B-AF7D-D33796FC8C30}" type="pres">
      <dgm:prSet presAssocID="{52EF4BA2-CC48-47CC-B6A3-B9D5E6DFE663}" presName="nodeTx" presStyleLbl="node1" presStyleIdx="0" presStyleCnt="4">
        <dgm:presLayoutVars>
          <dgm:bulletEnabled val="1"/>
        </dgm:presLayoutVars>
      </dgm:prSet>
      <dgm:spPr/>
    </dgm:pt>
    <dgm:pt modelId="{F99FCC9D-3248-44B3-8AA4-A96D62584ADE}" type="pres">
      <dgm:prSet presAssocID="{52EF4BA2-CC48-47CC-B6A3-B9D5E6DFE663}" presName="invisiNode" presStyleLbl="node1" presStyleIdx="0" presStyleCnt="4"/>
      <dgm:spPr/>
    </dgm:pt>
    <dgm:pt modelId="{4E4D359F-1041-475A-9DDA-2125F5201756}" type="pres">
      <dgm:prSet presAssocID="{52EF4BA2-CC48-47CC-B6A3-B9D5E6DFE663}" presName="imagNode" presStyleLbl="fgImgPlace1" presStyleIdx="0" presStyleCnt="4"/>
      <dgm:spPr>
        <a:blipFill rotWithShape="1">
          <a:blip xmlns:r="http://schemas.openxmlformats.org/officeDocument/2006/relationships" r:embed="rId1"/>
          <a:stretch>
            <a:fillRect/>
          </a:stretch>
        </a:blipFill>
      </dgm:spPr>
    </dgm:pt>
    <dgm:pt modelId="{7F8AABE5-2E31-4B99-9A82-4DB8F4E50309}" type="pres">
      <dgm:prSet presAssocID="{3964A2A6-3CE6-4242-B990-783232A55CFD}" presName="sibTrans" presStyleLbl="sibTrans2D1" presStyleIdx="0" presStyleCnt="0"/>
      <dgm:spPr/>
    </dgm:pt>
    <dgm:pt modelId="{97B31024-9212-477E-BB7D-BD16C2FB65CD}" type="pres">
      <dgm:prSet presAssocID="{50513FC0-F741-4BCD-840D-F28BDF5C18A7}" presName="compNode" presStyleCnt="0"/>
      <dgm:spPr/>
    </dgm:pt>
    <dgm:pt modelId="{D3E097AC-B9C5-4B0D-927D-621F9F64C609}" type="pres">
      <dgm:prSet presAssocID="{50513FC0-F741-4BCD-840D-F28BDF5C18A7}" presName="bkgdShape" presStyleLbl="node1" presStyleIdx="1" presStyleCnt="4"/>
      <dgm:spPr/>
    </dgm:pt>
    <dgm:pt modelId="{42607A45-BA96-458F-8968-43E26603134B}" type="pres">
      <dgm:prSet presAssocID="{50513FC0-F741-4BCD-840D-F28BDF5C18A7}" presName="nodeTx" presStyleLbl="node1" presStyleIdx="1" presStyleCnt="4">
        <dgm:presLayoutVars>
          <dgm:bulletEnabled val="1"/>
        </dgm:presLayoutVars>
      </dgm:prSet>
      <dgm:spPr/>
    </dgm:pt>
    <dgm:pt modelId="{E9BE75A5-B51B-4353-A142-14682E4FB3FB}" type="pres">
      <dgm:prSet presAssocID="{50513FC0-F741-4BCD-840D-F28BDF5C18A7}" presName="invisiNode" presStyleLbl="node1" presStyleIdx="1" presStyleCnt="4"/>
      <dgm:spPr/>
    </dgm:pt>
    <dgm:pt modelId="{55F0E24D-0FB7-4E87-8A00-55A103D3AFB5}" type="pres">
      <dgm:prSet presAssocID="{50513FC0-F741-4BCD-840D-F28BDF5C18A7}" presName="imagNode" presStyleLbl="fgImgPlace1" presStyleIdx="1" presStyleCnt="4"/>
      <dgm:spPr>
        <a:blipFill rotWithShape="1">
          <a:blip xmlns:r="http://schemas.openxmlformats.org/officeDocument/2006/relationships" r:embed="rId2">
            <a:duotone>
              <a:schemeClr val="accent2">
                <a:shade val="45000"/>
                <a:satMod val="135000"/>
              </a:schemeClr>
              <a:prstClr val="white"/>
            </a:duotone>
          </a:blip>
          <a:stretch>
            <a:fillRect/>
          </a:stretch>
        </a:blipFill>
      </dgm:spPr>
    </dgm:pt>
    <dgm:pt modelId="{6F6169FC-1B74-44B8-A762-087F4E727906}" type="pres">
      <dgm:prSet presAssocID="{6F76052A-993B-4E51-A0CB-4099BCB535A4}" presName="sibTrans" presStyleLbl="sibTrans2D1" presStyleIdx="0" presStyleCnt="0"/>
      <dgm:spPr/>
    </dgm:pt>
    <dgm:pt modelId="{276A24D0-19B6-4B3B-8F68-8C12DC89CC59}" type="pres">
      <dgm:prSet presAssocID="{80C551DF-1613-4B73-9FF0-CFADF05F84AB}" presName="compNode" presStyleCnt="0"/>
      <dgm:spPr/>
    </dgm:pt>
    <dgm:pt modelId="{50B2E400-E829-471A-A3CF-85FDA1934E07}" type="pres">
      <dgm:prSet presAssocID="{80C551DF-1613-4B73-9FF0-CFADF05F84AB}" presName="bkgdShape" presStyleLbl="node1" presStyleIdx="2" presStyleCnt="4"/>
      <dgm:spPr/>
    </dgm:pt>
    <dgm:pt modelId="{EECE8D11-D39F-46DB-A7E4-4A541AC4A34B}" type="pres">
      <dgm:prSet presAssocID="{80C551DF-1613-4B73-9FF0-CFADF05F84AB}" presName="nodeTx" presStyleLbl="node1" presStyleIdx="2" presStyleCnt="4">
        <dgm:presLayoutVars>
          <dgm:bulletEnabled val="1"/>
        </dgm:presLayoutVars>
      </dgm:prSet>
      <dgm:spPr/>
    </dgm:pt>
    <dgm:pt modelId="{DD0C41E9-70A1-4E7F-B7D5-0E3807D8F670}" type="pres">
      <dgm:prSet presAssocID="{80C551DF-1613-4B73-9FF0-CFADF05F84AB}" presName="invisiNode" presStyleLbl="node1" presStyleIdx="2" presStyleCnt="4"/>
      <dgm:spPr/>
    </dgm:pt>
    <dgm:pt modelId="{CD6C4A51-3784-417C-8027-38E425FD5D8E}" type="pres">
      <dgm:prSet presAssocID="{80C551DF-1613-4B73-9FF0-CFADF05F84AB}" presName="imagNode" presStyleLbl="fgImgPlace1" presStyleIdx="2" presStyleCnt="4"/>
      <dgm:spPr>
        <a:blipFill rotWithShape="1">
          <a:blip xmlns:r="http://schemas.openxmlformats.org/officeDocument/2006/relationships" r:embed="rId3"/>
          <a:stretch>
            <a:fillRect/>
          </a:stretch>
        </a:blipFill>
      </dgm:spPr>
    </dgm:pt>
    <dgm:pt modelId="{43448DE3-C01B-498C-854D-BC952A14AF5B}" type="pres">
      <dgm:prSet presAssocID="{D17B64E7-A68F-4F1B-95BC-663F7DF38FF7}" presName="sibTrans" presStyleLbl="sibTrans2D1" presStyleIdx="0" presStyleCnt="0"/>
      <dgm:spPr/>
    </dgm:pt>
    <dgm:pt modelId="{1BA89C75-706D-4B33-8CCE-6E30CE27A30F}" type="pres">
      <dgm:prSet presAssocID="{65608611-8D64-48B0-BA97-43FBD6241009}" presName="compNode" presStyleCnt="0"/>
      <dgm:spPr/>
    </dgm:pt>
    <dgm:pt modelId="{CC847608-E243-4F2E-81D9-3196A8511ED9}" type="pres">
      <dgm:prSet presAssocID="{65608611-8D64-48B0-BA97-43FBD6241009}" presName="bkgdShape" presStyleLbl="node1" presStyleIdx="3" presStyleCnt="4"/>
      <dgm:spPr/>
    </dgm:pt>
    <dgm:pt modelId="{DA87C4C8-D47E-4F25-BC54-983985B8AC59}" type="pres">
      <dgm:prSet presAssocID="{65608611-8D64-48B0-BA97-43FBD6241009}" presName="nodeTx" presStyleLbl="node1" presStyleIdx="3" presStyleCnt="4">
        <dgm:presLayoutVars>
          <dgm:bulletEnabled val="1"/>
        </dgm:presLayoutVars>
      </dgm:prSet>
      <dgm:spPr/>
    </dgm:pt>
    <dgm:pt modelId="{E46AC638-4817-4097-A77F-69BF05AE387B}" type="pres">
      <dgm:prSet presAssocID="{65608611-8D64-48B0-BA97-43FBD6241009}" presName="invisiNode" presStyleLbl="node1" presStyleIdx="3" presStyleCnt="4"/>
      <dgm:spPr/>
    </dgm:pt>
    <dgm:pt modelId="{8FD22D8B-243D-41CF-84C7-42EE0C28279C}" type="pres">
      <dgm:prSet presAssocID="{65608611-8D64-48B0-BA97-43FBD6241009}" presName="imagNode" presStyleLbl="fgImgPlace1" presStyleIdx="3" presStyleCnt="4"/>
      <dgm:spPr>
        <a:blipFill rotWithShape="1">
          <a:blip xmlns:r="http://schemas.openxmlformats.org/officeDocument/2006/relationships" r:embed="rId4">
            <a:duotone>
              <a:schemeClr val="accent1">
                <a:shade val="45000"/>
                <a:satMod val="135000"/>
              </a:schemeClr>
              <a:prstClr val="white"/>
            </a:duotone>
          </a:blip>
          <a:stretch>
            <a:fillRect/>
          </a:stretch>
        </a:blipFill>
      </dgm:spPr>
    </dgm:pt>
  </dgm:ptLst>
  <dgm:cxnLst>
    <dgm:cxn modelId="{A0E75601-9E9C-2E4B-AC94-6F2F6D30ECAE}" type="presOf" srcId="{D17B64E7-A68F-4F1B-95BC-663F7DF38FF7}" destId="{43448DE3-C01B-498C-854D-BC952A14AF5B}" srcOrd="0" destOrd="0" presId="urn:microsoft.com/office/officeart/2005/8/layout/hList7"/>
    <dgm:cxn modelId="{B30C7104-B784-4FCC-A1E4-97B553209A46}" srcId="{08C53701-2613-4184-AA28-04C0BCBD4364}" destId="{80C551DF-1613-4B73-9FF0-CFADF05F84AB}" srcOrd="2" destOrd="0" parTransId="{8E54C3DB-883A-4F8E-9118-C3290CB46DD5}" sibTransId="{D17B64E7-A68F-4F1B-95BC-663F7DF38FF7}"/>
    <dgm:cxn modelId="{A6273114-0A2C-7645-911B-D266B3726D44}" type="presOf" srcId="{6F76052A-993B-4E51-A0CB-4099BCB535A4}" destId="{6F6169FC-1B74-44B8-A762-087F4E727906}" srcOrd="0" destOrd="0" presId="urn:microsoft.com/office/officeart/2005/8/layout/hList7"/>
    <dgm:cxn modelId="{B8FB7E19-9546-F64A-AB10-72ABE7F4DB2E}" type="presOf" srcId="{D8387A5C-4CC2-4508-8BDA-E2FE1EDD9707}" destId="{CC847608-E243-4F2E-81D9-3196A8511ED9}" srcOrd="0" destOrd="1" presId="urn:microsoft.com/office/officeart/2005/8/layout/hList7"/>
    <dgm:cxn modelId="{A4961A1C-7AC5-3843-AA8C-B92CD9B5654E}" type="presOf" srcId="{433B086F-952A-493B-B444-0459B929ED93}" destId="{EECE8D11-D39F-46DB-A7E4-4A541AC4A34B}" srcOrd="1" destOrd="1" presId="urn:microsoft.com/office/officeart/2005/8/layout/hList7"/>
    <dgm:cxn modelId="{BCE0F52F-C99D-449A-B3F6-74810F7172BA}" srcId="{52EF4BA2-CC48-47CC-B6A3-B9D5E6DFE663}" destId="{EA028291-1A97-4042-B5BB-CA42E521C13F}" srcOrd="0" destOrd="0" parTransId="{89A2E7C5-293E-43B7-9F84-98D2746A8355}" sibTransId="{147B529B-455A-4E88-A2FA-B97757C74C96}"/>
    <dgm:cxn modelId="{F49B0C3A-1C19-4309-AAC3-F8EC4DF526C1}" srcId="{80C551DF-1613-4B73-9FF0-CFADF05F84AB}" destId="{433B086F-952A-493B-B444-0459B929ED93}" srcOrd="0" destOrd="0" parTransId="{52FECFB3-26BD-452C-8F1F-E422C0334461}" sibTransId="{6D1B20FA-0079-4A77-AD8D-B15B62C5E893}"/>
    <dgm:cxn modelId="{CF71AF40-FDA4-4F6F-9299-F5152BFF43E1}" srcId="{08C53701-2613-4184-AA28-04C0BCBD4364}" destId="{65608611-8D64-48B0-BA97-43FBD6241009}" srcOrd="3" destOrd="0" parTransId="{CCA34BE7-4ACD-4498-8159-B235CECCC030}" sibTransId="{06B05E37-197B-4645-B8DA-8CC378330E7E}"/>
    <dgm:cxn modelId="{F4AA2542-FE70-B445-9877-1FBE49FE6483}" type="presOf" srcId="{B1F376EC-FF11-4661-A927-10904C3AE2DA}" destId="{42607A45-BA96-458F-8968-43E26603134B}" srcOrd="1" destOrd="1" presId="urn:microsoft.com/office/officeart/2005/8/layout/hList7"/>
    <dgm:cxn modelId="{8189F842-6B30-594A-9E5E-93FD5C023A76}" type="presOf" srcId="{433B086F-952A-493B-B444-0459B929ED93}" destId="{50B2E400-E829-471A-A3CF-85FDA1934E07}" srcOrd="0" destOrd="1" presId="urn:microsoft.com/office/officeart/2005/8/layout/hList7"/>
    <dgm:cxn modelId="{DE67CE45-619E-D142-AB1E-626759C39081}" type="presOf" srcId="{B1F376EC-FF11-4661-A927-10904C3AE2DA}" destId="{D3E097AC-B9C5-4B0D-927D-621F9F64C609}" srcOrd="0" destOrd="1" presId="urn:microsoft.com/office/officeart/2005/8/layout/hList7"/>
    <dgm:cxn modelId="{F0260546-5B92-2C48-9C57-9A3365FE62B0}" type="presOf" srcId="{50513FC0-F741-4BCD-840D-F28BDF5C18A7}" destId="{42607A45-BA96-458F-8968-43E26603134B}" srcOrd="1" destOrd="0" presId="urn:microsoft.com/office/officeart/2005/8/layout/hList7"/>
    <dgm:cxn modelId="{BB962A69-5D7F-5844-A365-3C9F9911A838}" type="presOf" srcId="{65608611-8D64-48B0-BA97-43FBD6241009}" destId="{CC847608-E243-4F2E-81D9-3196A8511ED9}" srcOrd="0" destOrd="0" presId="urn:microsoft.com/office/officeart/2005/8/layout/hList7"/>
    <dgm:cxn modelId="{E26E2488-A432-CA43-9E0C-7B1C7C506FC2}" type="presOf" srcId="{80C551DF-1613-4B73-9FF0-CFADF05F84AB}" destId="{EECE8D11-D39F-46DB-A7E4-4A541AC4A34B}" srcOrd="1" destOrd="0" presId="urn:microsoft.com/office/officeart/2005/8/layout/hList7"/>
    <dgm:cxn modelId="{FBA5268C-7963-C945-B3F8-09AAF943C8CB}" type="presOf" srcId="{EA028291-1A97-4042-B5BB-CA42E521C13F}" destId="{1689E8C4-D372-4C26-A6D4-0EAE49661EE6}" srcOrd="0" destOrd="1" presId="urn:microsoft.com/office/officeart/2005/8/layout/hList7"/>
    <dgm:cxn modelId="{DF9B0491-63FA-8041-A39E-85FB1DC1EECA}" type="presOf" srcId="{EA028291-1A97-4042-B5BB-CA42E521C13F}" destId="{8D441806-E513-484B-AF7D-D33796FC8C30}" srcOrd="1" destOrd="1" presId="urn:microsoft.com/office/officeart/2005/8/layout/hList7"/>
    <dgm:cxn modelId="{E37B6793-22FA-E548-85AF-241495B7BD63}" type="presOf" srcId="{80C551DF-1613-4B73-9FF0-CFADF05F84AB}" destId="{50B2E400-E829-471A-A3CF-85FDA1934E07}" srcOrd="0" destOrd="0" presId="urn:microsoft.com/office/officeart/2005/8/layout/hList7"/>
    <dgm:cxn modelId="{D44AA29F-135C-2E46-BCCE-5BC0032862F0}" type="presOf" srcId="{08C53701-2613-4184-AA28-04C0BCBD4364}" destId="{68FD12D6-2929-48EE-87A2-8AD7C978D882}" srcOrd="0" destOrd="0" presId="urn:microsoft.com/office/officeart/2005/8/layout/hList7"/>
    <dgm:cxn modelId="{679133A7-722A-4ACF-9EAF-7CFA7C603026}" srcId="{50513FC0-F741-4BCD-840D-F28BDF5C18A7}" destId="{B1F376EC-FF11-4661-A927-10904C3AE2DA}" srcOrd="0" destOrd="0" parTransId="{4D0C3870-4438-46FD-9822-5A5A0EC8E9D0}" sibTransId="{8EDACB5F-B082-4809-B6F1-BFE02AE0EEF7}"/>
    <dgm:cxn modelId="{A97A37AA-F218-4C70-A276-7E741D6E0328}" srcId="{08C53701-2613-4184-AA28-04C0BCBD4364}" destId="{50513FC0-F741-4BCD-840D-F28BDF5C18A7}" srcOrd="1" destOrd="0" parTransId="{A76945DB-4F39-49E1-9A55-A269757CEA2E}" sibTransId="{6F76052A-993B-4E51-A0CB-4099BCB535A4}"/>
    <dgm:cxn modelId="{051858AA-007D-4044-BB6A-79355FA520BF}" type="presOf" srcId="{52EF4BA2-CC48-47CC-B6A3-B9D5E6DFE663}" destId="{1689E8C4-D372-4C26-A6D4-0EAE49661EE6}" srcOrd="0" destOrd="0" presId="urn:microsoft.com/office/officeart/2005/8/layout/hList7"/>
    <dgm:cxn modelId="{1CCAA6AC-D5E4-F542-9478-78BB9022EC84}" type="presOf" srcId="{3964A2A6-3CE6-4242-B990-783232A55CFD}" destId="{7F8AABE5-2E31-4B99-9A82-4DB8F4E50309}" srcOrd="0" destOrd="0" presId="urn:microsoft.com/office/officeart/2005/8/layout/hList7"/>
    <dgm:cxn modelId="{4A51E1B2-1599-4F95-A495-6769160DB11B}" srcId="{08C53701-2613-4184-AA28-04C0BCBD4364}" destId="{52EF4BA2-CC48-47CC-B6A3-B9D5E6DFE663}" srcOrd="0" destOrd="0" parTransId="{DA5773C3-F8A4-4301-80E0-1549E0212A4E}" sibTransId="{3964A2A6-3CE6-4242-B990-783232A55CFD}"/>
    <dgm:cxn modelId="{D25352BB-BACF-0748-A114-A8C0DF27C340}" type="presOf" srcId="{D8387A5C-4CC2-4508-8BDA-E2FE1EDD9707}" destId="{DA87C4C8-D47E-4F25-BC54-983985B8AC59}" srcOrd="1" destOrd="1" presId="urn:microsoft.com/office/officeart/2005/8/layout/hList7"/>
    <dgm:cxn modelId="{F02B2AC3-3E3E-A24F-B2AF-F5B0B9380CD2}" type="presOf" srcId="{65608611-8D64-48B0-BA97-43FBD6241009}" destId="{DA87C4C8-D47E-4F25-BC54-983985B8AC59}" srcOrd="1" destOrd="0" presId="urn:microsoft.com/office/officeart/2005/8/layout/hList7"/>
    <dgm:cxn modelId="{7282C5F0-F90E-B249-81BD-09E862458CB2}" type="presOf" srcId="{52EF4BA2-CC48-47CC-B6A3-B9D5E6DFE663}" destId="{8D441806-E513-484B-AF7D-D33796FC8C30}" srcOrd="1" destOrd="0" presId="urn:microsoft.com/office/officeart/2005/8/layout/hList7"/>
    <dgm:cxn modelId="{502C47F6-058F-451E-B012-AD2C4D7A6992}" srcId="{65608611-8D64-48B0-BA97-43FBD6241009}" destId="{D8387A5C-4CC2-4508-8BDA-E2FE1EDD9707}" srcOrd="0" destOrd="0" parTransId="{43FFC83D-94F0-4D57-973C-E281E47AFE5F}" sibTransId="{121233FB-1E89-4FFB-92A4-7CA794F9F8E1}"/>
    <dgm:cxn modelId="{2DFCFCFA-330B-E047-AC39-B6DADFB641A6}" type="presOf" srcId="{50513FC0-F741-4BCD-840D-F28BDF5C18A7}" destId="{D3E097AC-B9C5-4B0D-927D-621F9F64C609}" srcOrd="0" destOrd="0" presId="urn:microsoft.com/office/officeart/2005/8/layout/hList7"/>
    <dgm:cxn modelId="{66C69E55-D709-EE4D-BC56-1FD312A842AA}" type="presParOf" srcId="{68FD12D6-2929-48EE-87A2-8AD7C978D882}" destId="{AEB5204D-79C4-4CE6-BA2C-6758054EBF32}" srcOrd="0" destOrd="0" presId="urn:microsoft.com/office/officeart/2005/8/layout/hList7"/>
    <dgm:cxn modelId="{60266399-9028-0245-A149-5C3C6AA6D0F8}" type="presParOf" srcId="{68FD12D6-2929-48EE-87A2-8AD7C978D882}" destId="{76D51C03-9481-4C02-9AEA-8BCC43B5D4DA}" srcOrd="1" destOrd="0" presId="urn:microsoft.com/office/officeart/2005/8/layout/hList7"/>
    <dgm:cxn modelId="{3E7010F5-B72F-F64D-ADE8-4641EEDBB9F2}" type="presParOf" srcId="{76D51C03-9481-4C02-9AEA-8BCC43B5D4DA}" destId="{CFCE5054-763E-4FFD-B537-D0558BB8E8CD}" srcOrd="0" destOrd="0" presId="urn:microsoft.com/office/officeart/2005/8/layout/hList7"/>
    <dgm:cxn modelId="{8C692BC0-5599-2444-8766-E10A8000E8E5}" type="presParOf" srcId="{CFCE5054-763E-4FFD-B537-D0558BB8E8CD}" destId="{1689E8C4-D372-4C26-A6D4-0EAE49661EE6}" srcOrd="0" destOrd="0" presId="urn:microsoft.com/office/officeart/2005/8/layout/hList7"/>
    <dgm:cxn modelId="{A0648335-C15A-FA44-8008-6104F32CD45D}" type="presParOf" srcId="{CFCE5054-763E-4FFD-B537-D0558BB8E8CD}" destId="{8D441806-E513-484B-AF7D-D33796FC8C30}" srcOrd="1" destOrd="0" presId="urn:microsoft.com/office/officeart/2005/8/layout/hList7"/>
    <dgm:cxn modelId="{0D384CFB-1800-C64E-90AF-DC8B150EDA79}" type="presParOf" srcId="{CFCE5054-763E-4FFD-B537-D0558BB8E8CD}" destId="{F99FCC9D-3248-44B3-8AA4-A96D62584ADE}" srcOrd="2" destOrd="0" presId="urn:microsoft.com/office/officeart/2005/8/layout/hList7"/>
    <dgm:cxn modelId="{0887307A-EB6D-3545-8B8E-1D88C5D1D42B}" type="presParOf" srcId="{CFCE5054-763E-4FFD-B537-D0558BB8E8CD}" destId="{4E4D359F-1041-475A-9DDA-2125F5201756}" srcOrd="3" destOrd="0" presId="urn:microsoft.com/office/officeart/2005/8/layout/hList7"/>
    <dgm:cxn modelId="{2E59AF17-8DA3-7D4B-8AAE-87C859FF01CB}" type="presParOf" srcId="{76D51C03-9481-4C02-9AEA-8BCC43B5D4DA}" destId="{7F8AABE5-2E31-4B99-9A82-4DB8F4E50309}" srcOrd="1" destOrd="0" presId="urn:microsoft.com/office/officeart/2005/8/layout/hList7"/>
    <dgm:cxn modelId="{8B13DB28-A091-DD43-89B9-2DB2FD525FE2}" type="presParOf" srcId="{76D51C03-9481-4C02-9AEA-8BCC43B5D4DA}" destId="{97B31024-9212-477E-BB7D-BD16C2FB65CD}" srcOrd="2" destOrd="0" presId="urn:microsoft.com/office/officeart/2005/8/layout/hList7"/>
    <dgm:cxn modelId="{12CBFB86-9699-E84B-955E-0639B971866C}" type="presParOf" srcId="{97B31024-9212-477E-BB7D-BD16C2FB65CD}" destId="{D3E097AC-B9C5-4B0D-927D-621F9F64C609}" srcOrd="0" destOrd="0" presId="urn:microsoft.com/office/officeart/2005/8/layout/hList7"/>
    <dgm:cxn modelId="{07342AEB-52B8-4741-8401-61D8FB39D957}" type="presParOf" srcId="{97B31024-9212-477E-BB7D-BD16C2FB65CD}" destId="{42607A45-BA96-458F-8968-43E26603134B}" srcOrd="1" destOrd="0" presId="urn:microsoft.com/office/officeart/2005/8/layout/hList7"/>
    <dgm:cxn modelId="{8C8A058C-552D-8848-B4CB-EDA2836788E5}" type="presParOf" srcId="{97B31024-9212-477E-BB7D-BD16C2FB65CD}" destId="{E9BE75A5-B51B-4353-A142-14682E4FB3FB}" srcOrd="2" destOrd="0" presId="urn:microsoft.com/office/officeart/2005/8/layout/hList7"/>
    <dgm:cxn modelId="{27F5CC5D-3378-A149-BEB0-C8689DAC0BA8}" type="presParOf" srcId="{97B31024-9212-477E-BB7D-BD16C2FB65CD}" destId="{55F0E24D-0FB7-4E87-8A00-55A103D3AFB5}" srcOrd="3" destOrd="0" presId="urn:microsoft.com/office/officeart/2005/8/layout/hList7"/>
    <dgm:cxn modelId="{91CDD376-761A-9A48-8CA7-156DEDC0832C}" type="presParOf" srcId="{76D51C03-9481-4C02-9AEA-8BCC43B5D4DA}" destId="{6F6169FC-1B74-44B8-A762-087F4E727906}" srcOrd="3" destOrd="0" presId="urn:microsoft.com/office/officeart/2005/8/layout/hList7"/>
    <dgm:cxn modelId="{E0BFDF18-44F8-5D4A-AB60-715CB8E3CD38}" type="presParOf" srcId="{76D51C03-9481-4C02-9AEA-8BCC43B5D4DA}" destId="{276A24D0-19B6-4B3B-8F68-8C12DC89CC59}" srcOrd="4" destOrd="0" presId="urn:microsoft.com/office/officeart/2005/8/layout/hList7"/>
    <dgm:cxn modelId="{35525518-D80C-7745-938A-E1A94C55310F}" type="presParOf" srcId="{276A24D0-19B6-4B3B-8F68-8C12DC89CC59}" destId="{50B2E400-E829-471A-A3CF-85FDA1934E07}" srcOrd="0" destOrd="0" presId="urn:microsoft.com/office/officeart/2005/8/layout/hList7"/>
    <dgm:cxn modelId="{C559297E-5E51-034A-8AF8-306E2447F8D9}" type="presParOf" srcId="{276A24D0-19B6-4B3B-8F68-8C12DC89CC59}" destId="{EECE8D11-D39F-46DB-A7E4-4A541AC4A34B}" srcOrd="1" destOrd="0" presId="urn:microsoft.com/office/officeart/2005/8/layout/hList7"/>
    <dgm:cxn modelId="{85CBC61B-9092-5146-8BC6-3C9D5BB5347C}" type="presParOf" srcId="{276A24D0-19B6-4B3B-8F68-8C12DC89CC59}" destId="{DD0C41E9-70A1-4E7F-B7D5-0E3807D8F670}" srcOrd="2" destOrd="0" presId="urn:microsoft.com/office/officeart/2005/8/layout/hList7"/>
    <dgm:cxn modelId="{C65E79C0-4AE7-714E-8B0E-5B9133D5C8D1}" type="presParOf" srcId="{276A24D0-19B6-4B3B-8F68-8C12DC89CC59}" destId="{CD6C4A51-3784-417C-8027-38E425FD5D8E}" srcOrd="3" destOrd="0" presId="urn:microsoft.com/office/officeart/2005/8/layout/hList7"/>
    <dgm:cxn modelId="{29290613-8C06-2148-91D2-CB7BB1477420}" type="presParOf" srcId="{76D51C03-9481-4C02-9AEA-8BCC43B5D4DA}" destId="{43448DE3-C01B-498C-854D-BC952A14AF5B}" srcOrd="5" destOrd="0" presId="urn:microsoft.com/office/officeart/2005/8/layout/hList7"/>
    <dgm:cxn modelId="{9C82576C-BCAC-5844-9CFA-617694331850}" type="presParOf" srcId="{76D51C03-9481-4C02-9AEA-8BCC43B5D4DA}" destId="{1BA89C75-706D-4B33-8CCE-6E30CE27A30F}" srcOrd="6" destOrd="0" presId="urn:microsoft.com/office/officeart/2005/8/layout/hList7"/>
    <dgm:cxn modelId="{963DF226-5311-5F4A-9D1C-1ED57CB97ED6}" type="presParOf" srcId="{1BA89C75-706D-4B33-8CCE-6E30CE27A30F}" destId="{CC847608-E243-4F2E-81D9-3196A8511ED9}" srcOrd="0" destOrd="0" presId="urn:microsoft.com/office/officeart/2005/8/layout/hList7"/>
    <dgm:cxn modelId="{B3113080-09A6-0442-9854-50E9A2C6A4A9}" type="presParOf" srcId="{1BA89C75-706D-4B33-8CCE-6E30CE27A30F}" destId="{DA87C4C8-D47E-4F25-BC54-983985B8AC59}" srcOrd="1" destOrd="0" presId="urn:microsoft.com/office/officeart/2005/8/layout/hList7"/>
    <dgm:cxn modelId="{6710B251-509A-824F-8CAF-195F3AC1CE9D}" type="presParOf" srcId="{1BA89C75-706D-4B33-8CCE-6E30CE27A30F}" destId="{E46AC638-4817-4097-A77F-69BF05AE387B}" srcOrd="2" destOrd="0" presId="urn:microsoft.com/office/officeart/2005/8/layout/hList7"/>
    <dgm:cxn modelId="{6B030FC9-6BEE-5848-A4BA-4EDBE9B1D3E5}" type="presParOf" srcId="{1BA89C75-706D-4B33-8CCE-6E30CE27A30F}" destId="{8FD22D8B-243D-41CF-84C7-42EE0C28279C}"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8C5B49-F52A-4050-A8E1-96EBA0B42E07}"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9C3DA19A-E98F-493F-9A1B-17C4337B0A8E}">
      <dgm:prSet phldrT="[Text]"/>
      <dgm:spPr/>
      <dgm:t>
        <a:bodyPr/>
        <a:lstStyle/>
        <a:p>
          <a:r>
            <a:rPr lang="en-US" altLang="en-US" dirty="0"/>
            <a:t>Create a positive learning environment?  </a:t>
          </a:r>
          <a:endParaRPr lang="en-US" dirty="0"/>
        </a:p>
      </dgm:t>
    </dgm:pt>
    <dgm:pt modelId="{E01508B8-96BB-47D4-A19F-4268EC8A5573}" type="parTrans" cxnId="{57FD982C-1878-4062-A547-D6A3C8A66344}">
      <dgm:prSet/>
      <dgm:spPr/>
      <dgm:t>
        <a:bodyPr/>
        <a:lstStyle/>
        <a:p>
          <a:endParaRPr lang="en-US"/>
        </a:p>
      </dgm:t>
    </dgm:pt>
    <dgm:pt modelId="{FC681DFF-1455-4943-9764-C233E2793E94}" type="sibTrans" cxnId="{57FD982C-1878-4062-A547-D6A3C8A66344}">
      <dgm:prSet/>
      <dgm:spPr/>
      <dgm:t>
        <a:bodyPr/>
        <a:lstStyle/>
        <a:p>
          <a:endParaRPr lang="en-US"/>
        </a:p>
      </dgm:t>
    </dgm:pt>
    <dgm:pt modelId="{369CC8D5-DEBC-47EC-9129-A0312858F2DE}">
      <dgm:prSet phldrT="[Text]"/>
      <dgm:spPr/>
      <dgm:t>
        <a:bodyPr/>
        <a:lstStyle/>
        <a:p>
          <a:r>
            <a:rPr lang="en-US" altLang="en-US" dirty="0"/>
            <a:t>Build rapport with your student(s)?</a:t>
          </a:r>
          <a:endParaRPr lang="en-US" dirty="0"/>
        </a:p>
      </dgm:t>
    </dgm:pt>
    <dgm:pt modelId="{0C256925-0476-4EDB-88FE-CA173B6031D7}" type="parTrans" cxnId="{B8C61206-5AA5-402E-8125-A1431CD6F574}">
      <dgm:prSet/>
      <dgm:spPr/>
      <dgm:t>
        <a:bodyPr/>
        <a:lstStyle/>
        <a:p>
          <a:endParaRPr lang="en-US"/>
        </a:p>
      </dgm:t>
    </dgm:pt>
    <dgm:pt modelId="{146F2891-A5E8-4F3A-9FC2-5FF519EFE6D9}" type="sibTrans" cxnId="{B8C61206-5AA5-402E-8125-A1431CD6F574}">
      <dgm:prSet/>
      <dgm:spPr/>
      <dgm:t>
        <a:bodyPr/>
        <a:lstStyle/>
        <a:p>
          <a:endParaRPr lang="en-US"/>
        </a:p>
      </dgm:t>
    </dgm:pt>
    <dgm:pt modelId="{E6F66CC4-FB55-4A1A-9BC8-1C057891E22E}">
      <dgm:prSet phldrT="[Text]"/>
      <dgm:spPr/>
      <dgm:t>
        <a:bodyPr/>
        <a:lstStyle/>
        <a:p>
          <a:r>
            <a:rPr lang="en-US" altLang="en-US" dirty="0"/>
            <a:t>Transition to instruction?</a:t>
          </a:r>
          <a:endParaRPr lang="en-US" dirty="0"/>
        </a:p>
      </dgm:t>
    </dgm:pt>
    <dgm:pt modelId="{7CA82FF1-3EDF-4111-8DD0-A12BC1915AD4}" type="parTrans" cxnId="{4E3B12C1-67EB-4A1E-B4DF-DA2DB5479CF9}">
      <dgm:prSet/>
      <dgm:spPr/>
      <dgm:t>
        <a:bodyPr/>
        <a:lstStyle/>
        <a:p>
          <a:endParaRPr lang="en-US"/>
        </a:p>
      </dgm:t>
    </dgm:pt>
    <dgm:pt modelId="{4A32ED6E-6562-4DBD-B4A9-39C08613555A}" type="sibTrans" cxnId="{4E3B12C1-67EB-4A1E-B4DF-DA2DB5479CF9}">
      <dgm:prSet/>
      <dgm:spPr/>
      <dgm:t>
        <a:bodyPr/>
        <a:lstStyle/>
        <a:p>
          <a:endParaRPr lang="en-US"/>
        </a:p>
      </dgm:t>
    </dgm:pt>
    <dgm:pt modelId="{6B8CAF79-BE3A-413E-BF5A-EEE8CC4A102E}">
      <dgm:prSet phldrT="[Text]"/>
      <dgm:spPr/>
      <dgm:t>
        <a:bodyPr/>
        <a:lstStyle/>
        <a:p>
          <a:r>
            <a:rPr lang="en-US" altLang="en-US" dirty="0"/>
            <a:t>Implement young adult learning strategies?</a:t>
          </a:r>
          <a:endParaRPr lang="en-US" dirty="0"/>
        </a:p>
      </dgm:t>
    </dgm:pt>
    <dgm:pt modelId="{DA562784-2399-474B-AF30-0CA914BC7BB3}" type="parTrans" cxnId="{E5A05827-2FCD-47B4-8C4A-BA79397B86C3}">
      <dgm:prSet/>
      <dgm:spPr/>
      <dgm:t>
        <a:bodyPr/>
        <a:lstStyle/>
        <a:p>
          <a:endParaRPr lang="en-US"/>
        </a:p>
      </dgm:t>
    </dgm:pt>
    <dgm:pt modelId="{3E6473A5-D94F-4718-8E0B-E074EC98595D}" type="sibTrans" cxnId="{E5A05827-2FCD-47B4-8C4A-BA79397B86C3}">
      <dgm:prSet/>
      <dgm:spPr/>
      <dgm:t>
        <a:bodyPr/>
        <a:lstStyle/>
        <a:p>
          <a:endParaRPr lang="en-US"/>
        </a:p>
      </dgm:t>
    </dgm:pt>
    <dgm:pt modelId="{40DEE0CC-7A42-4538-B9A1-064F23EBD12B}" type="pres">
      <dgm:prSet presAssocID="{398C5B49-F52A-4050-A8E1-96EBA0B42E07}" presName="Name0" presStyleCnt="0">
        <dgm:presLayoutVars>
          <dgm:chMax val="7"/>
          <dgm:chPref val="7"/>
          <dgm:dir/>
        </dgm:presLayoutVars>
      </dgm:prSet>
      <dgm:spPr/>
    </dgm:pt>
    <dgm:pt modelId="{BC8169EA-6AB6-4EE4-A597-10FBEA4E958B}" type="pres">
      <dgm:prSet presAssocID="{398C5B49-F52A-4050-A8E1-96EBA0B42E07}" presName="Name1" presStyleCnt="0"/>
      <dgm:spPr/>
    </dgm:pt>
    <dgm:pt modelId="{0175100D-FAB4-487A-88FA-88FFD1455349}" type="pres">
      <dgm:prSet presAssocID="{398C5B49-F52A-4050-A8E1-96EBA0B42E07}" presName="cycle" presStyleCnt="0"/>
      <dgm:spPr/>
    </dgm:pt>
    <dgm:pt modelId="{E16BCBF2-1571-4BE4-B250-881F225C00E3}" type="pres">
      <dgm:prSet presAssocID="{398C5B49-F52A-4050-A8E1-96EBA0B42E07}" presName="srcNode" presStyleLbl="node1" presStyleIdx="0" presStyleCnt="4"/>
      <dgm:spPr/>
    </dgm:pt>
    <dgm:pt modelId="{3ACC5732-1A46-4E78-B52C-A513355FE26B}" type="pres">
      <dgm:prSet presAssocID="{398C5B49-F52A-4050-A8E1-96EBA0B42E07}" presName="conn" presStyleLbl="parChTrans1D2" presStyleIdx="0" presStyleCnt="1"/>
      <dgm:spPr/>
    </dgm:pt>
    <dgm:pt modelId="{84C60C9A-9FDF-4FEE-9D96-7A51601911C4}" type="pres">
      <dgm:prSet presAssocID="{398C5B49-F52A-4050-A8E1-96EBA0B42E07}" presName="extraNode" presStyleLbl="node1" presStyleIdx="0" presStyleCnt="4"/>
      <dgm:spPr/>
    </dgm:pt>
    <dgm:pt modelId="{4E60C791-82EA-4851-AC9C-AFF3213A2086}" type="pres">
      <dgm:prSet presAssocID="{398C5B49-F52A-4050-A8E1-96EBA0B42E07}" presName="dstNode" presStyleLbl="node1" presStyleIdx="0" presStyleCnt="4"/>
      <dgm:spPr/>
    </dgm:pt>
    <dgm:pt modelId="{5C50A22A-95C7-451F-BA96-E62E056B19E6}" type="pres">
      <dgm:prSet presAssocID="{9C3DA19A-E98F-493F-9A1B-17C4337B0A8E}" presName="text_1" presStyleLbl="node1" presStyleIdx="0" presStyleCnt="4">
        <dgm:presLayoutVars>
          <dgm:bulletEnabled val="1"/>
        </dgm:presLayoutVars>
      </dgm:prSet>
      <dgm:spPr/>
    </dgm:pt>
    <dgm:pt modelId="{16E0FCC8-18A3-44CB-86AB-128D32081B7C}" type="pres">
      <dgm:prSet presAssocID="{9C3DA19A-E98F-493F-9A1B-17C4337B0A8E}" presName="accent_1" presStyleCnt="0"/>
      <dgm:spPr/>
    </dgm:pt>
    <dgm:pt modelId="{AB8F3E39-A2FE-4D5B-9E54-2EFE2F3BFA34}" type="pres">
      <dgm:prSet presAssocID="{9C3DA19A-E98F-493F-9A1B-17C4337B0A8E}" presName="accentRepeatNode" presStyleLbl="solidFgAcc1" presStyleIdx="0" presStyleCnt="4"/>
      <dgm:spPr/>
    </dgm:pt>
    <dgm:pt modelId="{AD9AC516-582D-48C4-BA9D-738A716E16CE}" type="pres">
      <dgm:prSet presAssocID="{369CC8D5-DEBC-47EC-9129-A0312858F2DE}" presName="text_2" presStyleLbl="node1" presStyleIdx="1" presStyleCnt="4">
        <dgm:presLayoutVars>
          <dgm:bulletEnabled val="1"/>
        </dgm:presLayoutVars>
      </dgm:prSet>
      <dgm:spPr/>
    </dgm:pt>
    <dgm:pt modelId="{553DCDCE-53C2-4AB2-B2DE-2D11199071EE}" type="pres">
      <dgm:prSet presAssocID="{369CC8D5-DEBC-47EC-9129-A0312858F2DE}" presName="accent_2" presStyleCnt="0"/>
      <dgm:spPr/>
    </dgm:pt>
    <dgm:pt modelId="{03759F52-9080-43DA-8AC2-4E2AB01328D7}" type="pres">
      <dgm:prSet presAssocID="{369CC8D5-DEBC-47EC-9129-A0312858F2DE}" presName="accentRepeatNode" presStyleLbl="solidFgAcc1" presStyleIdx="1" presStyleCnt="4"/>
      <dgm:spPr/>
    </dgm:pt>
    <dgm:pt modelId="{B32774DF-CC73-4AC2-991A-769C5317FC84}" type="pres">
      <dgm:prSet presAssocID="{E6F66CC4-FB55-4A1A-9BC8-1C057891E22E}" presName="text_3" presStyleLbl="node1" presStyleIdx="2" presStyleCnt="4">
        <dgm:presLayoutVars>
          <dgm:bulletEnabled val="1"/>
        </dgm:presLayoutVars>
      </dgm:prSet>
      <dgm:spPr/>
    </dgm:pt>
    <dgm:pt modelId="{19DF6805-E2DF-4617-B57F-30D8100B0CB2}" type="pres">
      <dgm:prSet presAssocID="{E6F66CC4-FB55-4A1A-9BC8-1C057891E22E}" presName="accent_3" presStyleCnt="0"/>
      <dgm:spPr/>
    </dgm:pt>
    <dgm:pt modelId="{102E1721-4C0B-4565-885F-9C0D7C11C930}" type="pres">
      <dgm:prSet presAssocID="{E6F66CC4-FB55-4A1A-9BC8-1C057891E22E}" presName="accentRepeatNode" presStyleLbl="solidFgAcc1" presStyleIdx="2" presStyleCnt="4"/>
      <dgm:spPr/>
    </dgm:pt>
    <dgm:pt modelId="{2BD3C6EB-56CD-4644-822D-3E41E4A8E1EB}" type="pres">
      <dgm:prSet presAssocID="{6B8CAF79-BE3A-413E-BF5A-EEE8CC4A102E}" presName="text_4" presStyleLbl="node1" presStyleIdx="3" presStyleCnt="4">
        <dgm:presLayoutVars>
          <dgm:bulletEnabled val="1"/>
        </dgm:presLayoutVars>
      </dgm:prSet>
      <dgm:spPr/>
    </dgm:pt>
    <dgm:pt modelId="{F6405060-C979-45E5-90A1-94B597E5902B}" type="pres">
      <dgm:prSet presAssocID="{6B8CAF79-BE3A-413E-BF5A-EEE8CC4A102E}" presName="accent_4" presStyleCnt="0"/>
      <dgm:spPr/>
    </dgm:pt>
    <dgm:pt modelId="{9C2A58A9-722B-44A2-BED7-2A567B0C555A}" type="pres">
      <dgm:prSet presAssocID="{6B8CAF79-BE3A-413E-BF5A-EEE8CC4A102E}" presName="accentRepeatNode" presStyleLbl="solidFgAcc1" presStyleIdx="3" presStyleCnt="4"/>
      <dgm:spPr/>
    </dgm:pt>
  </dgm:ptLst>
  <dgm:cxnLst>
    <dgm:cxn modelId="{B8C61206-5AA5-402E-8125-A1431CD6F574}" srcId="{398C5B49-F52A-4050-A8E1-96EBA0B42E07}" destId="{369CC8D5-DEBC-47EC-9129-A0312858F2DE}" srcOrd="1" destOrd="0" parTransId="{0C256925-0476-4EDB-88FE-CA173B6031D7}" sibTransId="{146F2891-A5E8-4F3A-9FC2-5FF519EFE6D9}"/>
    <dgm:cxn modelId="{751E290D-07E8-9146-9EF7-7E742AD2551C}" type="presOf" srcId="{6B8CAF79-BE3A-413E-BF5A-EEE8CC4A102E}" destId="{2BD3C6EB-56CD-4644-822D-3E41E4A8E1EB}" srcOrd="0" destOrd="0" presId="urn:microsoft.com/office/officeart/2008/layout/VerticalCurvedList"/>
    <dgm:cxn modelId="{71C1AD1D-6A78-3643-A377-FC44F57611D5}" type="presOf" srcId="{398C5B49-F52A-4050-A8E1-96EBA0B42E07}" destId="{40DEE0CC-7A42-4538-B9A1-064F23EBD12B}" srcOrd="0" destOrd="0" presId="urn:microsoft.com/office/officeart/2008/layout/VerticalCurvedList"/>
    <dgm:cxn modelId="{E5A05827-2FCD-47B4-8C4A-BA79397B86C3}" srcId="{398C5B49-F52A-4050-A8E1-96EBA0B42E07}" destId="{6B8CAF79-BE3A-413E-BF5A-EEE8CC4A102E}" srcOrd="3" destOrd="0" parTransId="{DA562784-2399-474B-AF30-0CA914BC7BB3}" sibTransId="{3E6473A5-D94F-4718-8E0B-E074EC98595D}"/>
    <dgm:cxn modelId="{57FD982C-1878-4062-A547-D6A3C8A66344}" srcId="{398C5B49-F52A-4050-A8E1-96EBA0B42E07}" destId="{9C3DA19A-E98F-493F-9A1B-17C4337B0A8E}" srcOrd="0" destOrd="0" parTransId="{E01508B8-96BB-47D4-A19F-4268EC8A5573}" sibTransId="{FC681DFF-1455-4943-9764-C233E2793E94}"/>
    <dgm:cxn modelId="{E89B924D-616E-2B42-99A7-DF5BDF041D95}" type="presOf" srcId="{FC681DFF-1455-4943-9764-C233E2793E94}" destId="{3ACC5732-1A46-4E78-B52C-A513355FE26B}" srcOrd="0" destOrd="0" presId="urn:microsoft.com/office/officeart/2008/layout/VerticalCurvedList"/>
    <dgm:cxn modelId="{46D6E862-E2B0-FA48-A6FA-AFF475590353}" type="presOf" srcId="{369CC8D5-DEBC-47EC-9129-A0312858F2DE}" destId="{AD9AC516-582D-48C4-BA9D-738A716E16CE}" srcOrd="0" destOrd="0" presId="urn:microsoft.com/office/officeart/2008/layout/VerticalCurvedList"/>
    <dgm:cxn modelId="{153B2A90-624F-A543-80D0-61AAC35EFEEA}" type="presOf" srcId="{E6F66CC4-FB55-4A1A-9BC8-1C057891E22E}" destId="{B32774DF-CC73-4AC2-991A-769C5317FC84}" srcOrd="0" destOrd="0" presId="urn:microsoft.com/office/officeart/2008/layout/VerticalCurvedList"/>
    <dgm:cxn modelId="{4E3B12C1-67EB-4A1E-B4DF-DA2DB5479CF9}" srcId="{398C5B49-F52A-4050-A8E1-96EBA0B42E07}" destId="{E6F66CC4-FB55-4A1A-9BC8-1C057891E22E}" srcOrd="2" destOrd="0" parTransId="{7CA82FF1-3EDF-4111-8DD0-A12BC1915AD4}" sibTransId="{4A32ED6E-6562-4DBD-B4A9-39C08613555A}"/>
    <dgm:cxn modelId="{5ED213E2-3893-5147-B99D-487EA36B5E7A}" type="presOf" srcId="{9C3DA19A-E98F-493F-9A1B-17C4337B0A8E}" destId="{5C50A22A-95C7-451F-BA96-E62E056B19E6}" srcOrd="0" destOrd="0" presId="urn:microsoft.com/office/officeart/2008/layout/VerticalCurvedList"/>
    <dgm:cxn modelId="{62722284-DFB2-E04F-AF75-4D51680D5D4F}" type="presParOf" srcId="{40DEE0CC-7A42-4538-B9A1-064F23EBD12B}" destId="{BC8169EA-6AB6-4EE4-A597-10FBEA4E958B}" srcOrd="0" destOrd="0" presId="urn:microsoft.com/office/officeart/2008/layout/VerticalCurvedList"/>
    <dgm:cxn modelId="{CDC48312-206D-B44A-9E25-9229C8E35BE3}" type="presParOf" srcId="{BC8169EA-6AB6-4EE4-A597-10FBEA4E958B}" destId="{0175100D-FAB4-487A-88FA-88FFD1455349}" srcOrd="0" destOrd="0" presId="urn:microsoft.com/office/officeart/2008/layout/VerticalCurvedList"/>
    <dgm:cxn modelId="{F6A8DB61-D812-8B46-ADF9-DE6D39D4F39B}" type="presParOf" srcId="{0175100D-FAB4-487A-88FA-88FFD1455349}" destId="{E16BCBF2-1571-4BE4-B250-881F225C00E3}" srcOrd="0" destOrd="0" presId="urn:microsoft.com/office/officeart/2008/layout/VerticalCurvedList"/>
    <dgm:cxn modelId="{DB89B55B-3B1A-7E4E-B6A6-30C6FAAB9FC7}" type="presParOf" srcId="{0175100D-FAB4-487A-88FA-88FFD1455349}" destId="{3ACC5732-1A46-4E78-B52C-A513355FE26B}" srcOrd="1" destOrd="0" presId="urn:microsoft.com/office/officeart/2008/layout/VerticalCurvedList"/>
    <dgm:cxn modelId="{99D8FB70-F7FE-FB4F-9F67-4B557F247BA2}" type="presParOf" srcId="{0175100D-FAB4-487A-88FA-88FFD1455349}" destId="{84C60C9A-9FDF-4FEE-9D96-7A51601911C4}" srcOrd="2" destOrd="0" presId="urn:microsoft.com/office/officeart/2008/layout/VerticalCurvedList"/>
    <dgm:cxn modelId="{5C74142E-6686-A446-A1C7-0B48BD3EF0CE}" type="presParOf" srcId="{0175100D-FAB4-487A-88FA-88FFD1455349}" destId="{4E60C791-82EA-4851-AC9C-AFF3213A2086}" srcOrd="3" destOrd="0" presId="urn:microsoft.com/office/officeart/2008/layout/VerticalCurvedList"/>
    <dgm:cxn modelId="{578F852D-BA4B-B449-92F7-415B8FF7245F}" type="presParOf" srcId="{BC8169EA-6AB6-4EE4-A597-10FBEA4E958B}" destId="{5C50A22A-95C7-451F-BA96-E62E056B19E6}" srcOrd="1" destOrd="0" presId="urn:microsoft.com/office/officeart/2008/layout/VerticalCurvedList"/>
    <dgm:cxn modelId="{B089394E-5BF2-FA47-993F-C60901AAA3C5}" type="presParOf" srcId="{BC8169EA-6AB6-4EE4-A597-10FBEA4E958B}" destId="{16E0FCC8-18A3-44CB-86AB-128D32081B7C}" srcOrd="2" destOrd="0" presId="urn:microsoft.com/office/officeart/2008/layout/VerticalCurvedList"/>
    <dgm:cxn modelId="{7766FB5F-DBA0-0145-84B6-D3982800B5B3}" type="presParOf" srcId="{16E0FCC8-18A3-44CB-86AB-128D32081B7C}" destId="{AB8F3E39-A2FE-4D5B-9E54-2EFE2F3BFA34}" srcOrd="0" destOrd="0" presId="urn:microsoft.com/office/officeart/2008/layout/VerticalCurvedList"/>
    <dgm:cxn modelId="{66431F5F-9FEE-1844-892E-21A35AE9A7FB}" type="presParOf" srcId="{BC8169EA-6AB6-4EE4-A597-10FBEA4E958B}" destId="{AD9AC516-582D-48C4-BA9D-738A716E16CE}" srcOrd="3" destOrd="0" presId="urn:microsoft.com/office/officeart/2008/layout/VerticalCurvedList"/>
    <dgm:cxn modelId="{BEB43431-C97F-064A-8324-CD7340C1DB22}" type="presParOf" srcId="{BC8169EA-6AB6-4EE4-A597-10FBEA4E958B}" destId="{553DCDCE-53C2-4AB2-B2DE-2D11199071EE}" srcOrd="4" destOrd="0" presId="urn:microsoft.com/office/officeart/2008/layout/VerticalCurvedList"/>
    <dgm:cxn modelId="{65FDC30C-68DA-CD44-ADEA-79F0F56285D7}" type="presParOf" srcId="{553DCDCE-53C2-4AB2-B2DE-2D11199071EE}" destId="{03759F52-9080-43DA-8AC2-4E2AB01328D7}" srcOrd="0" destOrd="0" presId="urn:microsoft.com/office/officeart/2008/layout/VerticalCurvedList"/>
    <dgm:cxn modelId="{BB281036-0255-7B40-9FD3-E6DB0DCCDC03}" type="presParOf" srcId="{BC8169EA-6AB6-4EE4-A597-10FBEA4E958B}" destId="{B32774DF-CC73-4AC2-991A-769C5317FC84}" srcOrd="5" destOrd="0" presId="urn:microsoft.com/office/officeart/2008/layout/VerticalCurvedList"/>
    <dgm:cxn modelId="{1F2A5463-4CEE-A549-A4C3-FF6EE0ACBA98}" type="presParOf" srcId="{BC8169EA-6AB6-4EE4-A597-10FBEA4E958B}" destId="{19DF6805-E2DF-4617-B57F-30D8100B0CB2}" srcOrd="6" destOrd="0" presId="urn:microsoft.com/office/officeart/2008/layout/VerticalCurvedList"/>
    <dgm:cxn modelId="{68AF55B9-D0F2-FE47-A358-21921BD8BC49}" type="presParOf" srcId="{19DF6805-E2DF-4617-B57F-30D8100B0CB2}" destId="{102E1721-4C0B-4565-885F-9C0D7C11C930}" srcOrd="0" destOrd="0" presId="urn:microsoft.com/office/officeart/2008/layout/VerticalCurvedList"/>
    <dgm:cxn modelId="{79E38E2C-36A0-334D-B5E2-681AA490C0A2}" type="presParOf" srcId="{BC8169EA-6AB6-4EE4-A597-10FBEA4E958B}" destId="{2BD3C6EB-56CD-4644-822D-3E41E4A8E1EB}" srcOrd="7" destOrd="0" presId="urn:microsoft.com/office/officeart/2008/layout/VerticalCurvedList"/>
    <dgm:cxn modelId="{A733B05A-3207-A74A-84EF-65D9461110A9}" type="presParOf" srcId="{BC8169EA-6AB6-4EE4-A597-10FBEA4E958B}" destId="{F6405060-C979-45E5-90A1-94B597E5902B}" srcOrd="8" destOrd="0" presId="urn:microsoft.com/office/officeart/2008/layout/VerticalCurvedList"/>
    <dgm:cxn modelId="{5158ED91-A8BA-B042-AD0A-6DC07F8766B4}" type="presParOf" srcId="{F6405060-C979-45E5-90A1-94B597E5902B}" destId="{9C2A58A9-722B-44A2-BED7-2A567B0C555A}"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89E8C4-D372-4C26-A6D4-0EAE49661EE6}">
      <dsp:nvSpPr>
        <dsp:cNvPr id="0" name=""/>
        <dsp:cNvSpPr/>
      </dsp:nvSpPr>
      <dsp:spPr>
        <a:xfrm>
          <a:off x="2007" y="0"/>
          <a:ext cx="2104299" cy="411734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1">
          <a:noAutofit/>
        </a:bodyPr>
        <a:lstStyle/>
        <a:p>
          <a:pPr marL="0" lvl="0" indent="0" algn="l" defTabSz="977900">
            <a:lnSpc>
              <a:spcPct val="90000"/>
            </a:lnSpc>
            <a:spcBef>
              <a:spcPct val="0"/>
            </a:spcBef>
            <a:spcAft>
              <a:spcPct val="35000"/>
            </a:spcAft>
            <a:buNone/>
          </a:pPr>
          <a:r>
            <a:rPr lang="en-US" sz="2200" kern="1200" dirty="0"/>
            <a:t>STEP 1</a:t>
          </a:r>
        </a:p>
        <a:p>
          <a:pPr marL="171450" lvl="1" indent="-171450" algn="l" defTabSz="755650">
            <a:lnSpc>
              <a:spcPct val="90000"/>
            </a:lnSpc>
            <a:spcBef>
              <a:spcPct val="0"/>
            </a:spcBef>
            <a:spcAft>
              <a:spcPct val="15000"/>
            </a:spcAft>
            <a:buChar char="•"/>
          </a:pPr>
          <a:r>
            <a:rPr lang="en-US" sz="1700" kern="1200" dirty="0"/>
            <a:t>Creating an Effective Learning Environment</a:t>
          </a:r>
        </a:p>
      </dsp:txBody>
      <dsp:txXfrm>
        <a:off x="2007" y="1646936"/>
        <a:ext cx="2104299" cy="1646936"/>
      </dsp:txXfrm>
    </dsp:sp>
    <dsp:sp modelId="{4E4D359F-1041-475A-9DDA-2125F5201756}">
      <dsp:nvSpPr>
        <dsp:cNvPr id="0" name=""/>
        <dsp:cNvSpPr/>
      </dsp:nvSpPr>
      <dsp:spPr>
        <a:xfrm>
          <a:off x="368620" y="247040"/>
          <a:ext cx="1371074" cy="1371074"/>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E097AC-B9C5-4B0D-927D-621F9F64C609}">
      <dsp:nvSpPr>
        <dsp:cNvPr id="0" name=""/>
        <dsp:cNvSpPr/>
      </dsp:nvSpPr>
      <dsp:spPr>
        <a:xfrm>
          <a:off x="2169436" y="0"/>
          <a:ext cx="2104299" cy="4117340"/>
        </a:xfrm>
        <a:prstGeom prst="roundRect">
          <a:avLst>
            <a:gd name="adj" fmla="val 10000"/>
          </a:avLst>
        </a:prstGeom>
        <a:solidFill>
          <a:srgbClr val="89CC4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1">
          <a:noAutofit/>
        </a:bodyPr>
        <a:lstStyle/>
        <a:p>
          <a:pPr marL="0" lvl="0" indent="0" algn="l" defTabSz="977900">
            <a:lnSpc>
              <a:spcPct val="90000"/>
            </a:lnSpc>
            <a:spcBef>
              <a:spcPct val="0"/>
            </a:spcBef>
            <a:spcAft>
              <a:spcPct val="35000"/>
            </a:spcAft>
            <a:buNone/>
          </a:pPr>
          <a:r>
            <a:rPr lang="en-US" sz="2200" kern="1200" dirty="0"/>
            <a:t>STEP 2</a:t>
          </a:r>
        </a:p>
        <a:p>
          <a:pPr marL="171450" lvl="1" indent="-171450" algn="l" defTabSz="755650">
            <a:lnSpc>
              <a:spcPct val="90000"/>
            </a:lnSpc>
            <a:spcBef>
              <a:spcPct val="0"/>
            </a:spcBef>
            <a:spcAft>
              <a:spcPct val="15000"/>
            </a:spcAft>
            <a:buChar char="•"/>
          </a:pPr>
          <a:r>
            <a:rPr lang="en-US" sz="1700" kern="1200" dirty="0"/>
            <a:t>Building Rapport</a:t>
          </a:r>
        </a:p>
      </dsp:txBody>
      <dsp:txXfrm>
        <a:off x="2169436" y="1646936"/>
        <a:ext cx="2104299" cy="1646936"/>
      </dsp:txXfrm>
    </dsp:sp>
    <dsp:sp modelId="{55F0E24D-0FB7-4E87-8A00-55A103D3AFB5}">
      <dsp:nvSpPr>
        <dsp:cNvPr id="0" name=""/>
        <dsp:cNvSpPr/>
      </dsp:nvSpPr>
      <dsp:spPr>
        <a:xfrm>
          <a:off x="2536048" y="247040"/>
          <a:ext cx="1371074" cy="1371074"/>
        </a:xfrm>
        <a:prstGeom prst="ellipse">
          <a:avLst/>
        </a:prstGeom>
        <a:blipFill rotWithShape="1">
          <a:blip xmlns:r="http://schemas.openxmlformats.org/officeDocument/2006/relationships" r:embed="rId2">
            <a:duotone>
              <a:schemeClr val="accent2">
                <a:shade val="45000"/>
                <a:satMod val="135000"/>
              </a:schemeClr>
              <a:prstClr val="white"/>
            </a:duotone>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B2E400-E829-471A-A3CF-85FDA1934E07}">
      <dsp:nvSpPr>
        <dsp:cNvPr id="0" name=""/>
        <dsp:cNvSpPr/>
      </dsp:nvSpPr>
      <dsp:spPr>
        <a:xfrm>
          <a:off x="4336864" y="0"/>
          <a:ext cx="2104299" cy="4117340"/>
        </a:xfrm>
        <a:prstGeom prst="roundRect">
          <a:avLst>
            <a:gd name="adj" fmla="val 10000"/>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1">
          <a:noAutofit/>
        </a:bodyPr>
        <a:lstStyle/>
        <a:p>
          <a:pPr marL="0" lvl="0" indent="0" algn="l" defTabSz="977900">
            <a:lnSpc>
              <a:spcPct val="90000"/>
            </a:lnSpc>
            <a:spcBef>
              <a:spcPct val="0"/>
            </a:spcBef>
            <a:spcAft>
              <a:spcPct val="35000"/>
            </a:spcAft>
            <a:buNone/>
          </a:pPr>
          <a:r>
            <a:rPr lang="en-US" sz="2200" kern="1200" dirty="0"/>
            <a:t>STEP 3</a:t>
          </a:r>
        </a:p>
        <a:p>
          <a:pPr marL="171450" lvl="1" indent="-171450" algn="l" defTabSz="755650">
            <a:lnSpc>
              <a:spcPct val="90000"/>
            </a:lnSpc>
            <a:spcBef>
              <a:spcPct val="0"/>
            </a:spcBef>
            <a:spcAft>
              <a:spcPct val="15000"/>
            </a:spcAft>
            <a:buChar char="•"/>
          </a:pPr>
          <a:r>
            <a:rPr lang="en-US" sz="1700" kern="1200" dirty="0"/>
            <a:t>Transition to Instruction</a:t>
          </a:r>
        </a:p>
      </dsp:txBody>
      <dsp:txXfrm>
        <a:off x="4336864" y="1646936"/>
        <a:ext cx="2104299" cy="1646936"/>
      </dsp:txXfrm>
    </dsp:sp>
    <dsp:sp modelId="{CD6C4A51-3784-417C-8027-38E425FD5D8E}">
      <dsp:nvSpPr>
        <dsp:cNvPr id="0" name=""/>
        <dsp:cNvSpPr/>
      </dsp:nvSpPr>
      <dsp:spPr>
        <a:xfrm>
          <a:off x="4703477" y="247040"/>
          <a:ext cx="1371074" cy="1371074"/>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847608-E243-4F2E-81D9-3196A8511ED9}">
      <dsp:nvSpPr>
        <dsp:cNvPr id="0" name=""/>
        <dsp:cNvSpPr/>
      </dsp:nvSpPr>
      <dsp:spPr>
        <a:xfrm>
          <a:off x="6504292" y="0"/>
          <a:ext cx="2104299" cy="4117340"/>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1">
          <a:noAutofit/>
        </a:bodyPr>
        <a:lstStyle/>
        <a:p>
          <a:pPr marL="0" lvl="0" indent="0" algn="l" defTabSz="977900">
            <a:lnSpc>
              <a:spcPct val="90000"/>
            </a:lnSpc>
            <a:spcBef>
              <a:spcPct val="0"/>
            </a:spcBef>
            <a:spcAft>
              <a:spcPct val="35000"/>
            </a:spcAft>
            <a:buNone/>
          </a:pPr>
          <a:r>
            <a:rPr lang="en-US" sz="2200" kern="1200" dirty="0"/>
            <a:t>STEP 4</a:t>
          </a:r>
        </a:p>
        <a:p>
          <a:pPr marL="171450" lvl="1" indent="-171450" algn="l" defTabSz="755650">
            <a:lnSpc>
              <a:spcPct val="90000"/>
            </a:lnSpc>
            <a:spcBef>
              <a:spcPct val="0"/>
            </a:spcBef>
            <a:spcAft>
              <a:spcPct val="15000"/>
            </a:spcAft>
            <a:buChar char="•"/>
          </a:pPr>
          <a:r>
            <a:rPr lang="en-US" sz="1700" kern="1200" dirty="0"/>
            <a:t>Young Adult Learning Strategies</a:t>
          </a:r>
        </a:p>
      </dsp:txBody>
      <dsp:txXfrm>
        <a:off x="6504292" y="1646936"/>
        <a:ext cx="2104299" cy="1646936"/>
      </dsp:txXfrm>
    </dsp:sp>
    <dsp:sp modelId="{8FD22D8B-243D-41CF-84C7-42EE0C28279C}">
      <dsp:nvSpPr>
        <dsp:cNvPr id="0" name=""/>
        <dsp:cNvSpPr/>
      </dsp:nvSpPr>
      <dsp:spPr>
        <a:xfrm>
          <a:off x="6870905" y="247040"/>
          <a:ext cx="1371074" cy="1371074"/>
        </a:xfrm>
        <a:prstGeom prst="ellipse">
          <a:avLst/>
        </a:prstGeom>
        <a:blipFill rotWithShape="1">
          <a:blip xmlns:r="http://schemas.openxmlformats.org/officeDocument/2006/relationships" r:embed="rId4">
            <a:duotone>
              <a:schemeClr val="accent1">
                <a:shade val="45000"/>
                <a:satMod val="135000"/>
              </a:schemeClr>
              <a:prstClr val="white"/>
            </a:duotone>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B5204D-79C4-4CE6-BA2C-6758054EBF32}">
      <dsp:nvSpPr>
        <dsp:cNvPr id="0" name=""/>
        <dsp:cNvSpPr/>
      </dsp:nvSpPr>
      <dsp:spPr>
        <a:xfrm>
          <a:off x="304815" y="3279142"/>
          <a:ext cx="7921752" cy="617601"/>
        </a:xfrm>
        <a:prstGeom prst="right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C5732-1A46-4E78-B52C-A513355FE26B}">
      <dsp:nvSpPr>
        <dsp:cNvPr id="0" name=""/>
        <dsp:cNvSpPr/>
      </dsp:nvSpPr>
      <dsp:spPr>
        <a:xfrm>
          <a:off x="-4220753" y="-647613"/>
          <a:ext cx="5029027" cy="5029027"/>
        </a:xfrm>
        <a:prstGeom prst="blockArc">
          <a:avLst>
            <a:gd name="adj1" fmla="val 18900000"/>
            <a:gd name="adj2" fmla="val 2700000"/>
            <a:gd name="adj3" fmla="val 430"/>
          </a:avLst>
        </a:pr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50A22A-95C7-451F-BA96-E62E056B19E6}">
      <dsp:nvSpPr>
        <dsp:cNvPr id="0" name=""/>
        <dsp:cNvSpPr/>
      </dsp:nvSpPr>
      <dsp:spPr>
        <a:xfrm>
          <a:off x="423474" y="287054"/>
          <a:ext cx="4936754" cy="57440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5936" tIns="48260" rIns="48260" bIns="48260" numCol="1" spcCol="1270" anchor="ctr" anchorCtr="0">
          <a:noAutofit/>
        </a:bodyPr>
        <a:lstStyle/>
        <a:p>
          <a:pPr marL="0" lvl="0" indent="0" algn="l" defTabSz="844550">
            <a:lnSpc>
              <a:spcPct val="90000"/>
            </a:lnSpc>
            <a:spcBef>
              <a:spcPct val="0"/>
            </a:spcBef>
            <a:spcAft>
              <a:spcPct val="35000"/>
            </a:spcAft>
            <a:buNone/>
          </a:pPr>
          <a:r>
            <a:rPr lang="en-US" altLang="en-US" sz="1900" kern="1200" dirty="0"/>
            <a:t>Create a positive learning environment?  </a:t>
          </a:r>
          <a:endParaRPr lang="en-US" sz="1900" kern="1200" dirty="0"/>
        </a:p>
      </dsp:txBody>
      <dsp:txXfrm>
        <a:off x="423474" y="287054"/>
        <a:ext cx="4936754" cy="574407"/>
      </dsp:txXfrm>
    </dsp:sp>
    <dsp:sp modelId="{AB8F3E39-A2FE-4D5B-9E54-2EFE2F3BFA34}">
      <dsp:nvSpPr>
        <dsp:cNvPr id="0" name=""/>
        <dsp:cNvSpPr/>
      </dsp:nvSpPr>
      <dsp:spPr>
        <a:xfrm>
          <a:off x="64469" y="215253"/>
          <a:ext cx="718009" cy="718009"/>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9AC516-582D-48C4-BA9D-738A716E16CE}">
      <dsp:nvSpPr>
        <dsp:cNvPr id="0" name=""/>
        <dsp:cNvSpPr/>
      </dsp:nvSpPr>
      <dsp:spPr>
        <a:xfrm>
          <a:off x="752795" y="1148815"/>
          <a:ext cx="4607433" cy="574407"/>
        </a:xfrm>
        <a:prstGeom prst="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5936" tIns="48260" rIns="48260" bIns="48260" numCol="1" spcCol="1270" anchor="ctr" anchorCtr="0">
          <a:noAutofit/>
        </a:bodyPr>
        <a:lstStyle/>
        <a:p>
          <a:pPr marL="0" lvl="0" indent="0" algn="l" defTabSz="844550">
            <a:lnSpc>
              <a:spcPct val="90000"/>
            </a:lnSpc>
            <a:spcBef>
              <a:spcPct val="0"/>
            </a:spcBef>
            <a:spcAft>
              <a:spcPct val="35000"/>
            </a:spcAft>
            <a:buNone/>
          </a:pPr>
          <a:r>
            <a:rPr lang="en-US" altLang="en-US" sz="1900" kern="1200" dirty="0"/>
            <a:t>Build rapport with your student(s)?</a:t>
          </a:r>
          <a:endParaRPr lang="en-US" sz="1900" kern="1200" dirty="0"/>
        </a:p>
      </dsp:txBody>
      <dsp:txXfrm>
        <a:off x="752795" y="1148815"/>
        <a:ext cx="4607433" cy="574407"/>
      </dsp:txXfrm>
    </dsp:sp>
    <dsp:sp modelId="{03759F52-9080-43DA-8AC2-4E2AB01328D7}">
      <dsp:nvSpPr>
        <dsp:cNvPr id="0" name=""/>
        <dsp:cNvSpPr/>
      </dsp:nvSpPr>
      <dsp:spPr>
        <a:xfrm>
          <a:off x="393790" y="1077014"/>
          <a:ext cx="718009" cy="718009"/>
        </a:xfrm>
        <a:prstGeom prst="ellipse">
          <a:avLst/>
        </a:prstGeom>
        <a:solidFill>
          <a:schemeClr val="lt1">
            <a:hueOff val="0"/>
            <a:satOff val="0"/>
            <a:lumOff val="0"/>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dsp:style>
    </dsp:sp>
    <dsp:sp modelId="{B32774DF-CC73-4AC2-991A-769C5317FC84}">
      <dsp:nvSpPr>
        <dsp:cNvPr id="0" name=""/>
        <dsp:cNvSpPr/>
      </dsp:nvSpPr>
      <dsp:spPr>
        <a:xfrm>
          <a:off x="752795" y="2010576"/>
          <a:ext cx="4607433" cy="574407"/>
        </a:xfrm>
        <a:prstGeom prst="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5936" tIns="48260" rIns="48260" bIns="48260" numCol="1" spcCol="1270" anchor="ctr" anchorCtr="0">
          <a:noAutofit/>
        </a:bodyPr>
        <a:lstStyle/>
        <a:p>
          <a:pPr marL="0" lvl="0" indent="0" algn="l" defTabSz="844550">
            <a:lnSpc>
              <a:spcPct val="90000"/>
            </a:lnSpc>
            <a:spcBef>
              <a:spcPct val="0"/>
            </a:spcBef>
            <a:spcAft>
              <a:spcPct val="35000"/>
            </a:spcAft>
            <a:buNone/>
          </a:pPr>
          <a:r>
            <a:rPr lang="en-US" altLang="en-US" sz="1900" kern="1200" dirty="0"/>
            <a:t>Transition to instruction?</a:t>
          </a:r>
          <a:endParaRPr lang="en-US" sz="1900" kern="1200" dirty="0"/>
        </a:p>
      </dsp:txBody>
      <dsp:txXfrm>
        <a:off x="752795" y="2010576"/>
        <a:ext cx="4607433" cy="574407"/>
      </dsp:txXfrm>
    </dsp:sp>
    <dsp:sp modelId="{102E1721-4C0B-4565-885F-9C0D7C11C930}">
      <dsp:nvSpPr>
        <dsp:cNvPr id="0" name=""/>
        <dsp:cNvSpPr/>
      </dsp:nvSpPr>
      <dsp:spPr>
        <a:xfrm>
          <a:off x="393790" y="1938775"/>
          <a:ext cx="718009" cy="718009"/>
        </a:xfrm>
        <a:prstGeom prst="ellipse">
          <a:avLst/>
        </a:prstGeom>
        <a:solidFill>
          <a:schemeClr val="lt1">
            <a:hueOff val="0"/>
            <a:satOff val="0"/>
            <a:lumOff val="0"/>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dsp:style>
    </dsp:sp>
    <dsp:sp modelId="{2BD3C6EB-56CD-4644-822D-3E41E4A8E1EB}">
      <dsp:nvSpPr>
        <dsp:cNvPr id="0" name=""/>
        <dsp:cNvSpPr/>
      </dsp:nvSpPr>
      <dsp:spPr>
        <a:xfrm>
          <a:off x="423474" y="2872337"/>
          <a:ext cx="4936754" cy="574407"/>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5936" tIns="48260" rIns="48260" bIns="48260" numCol="1" spcCol="1270" anchor="ctr" anchorCtr="0">
          <a:noAutofit/>
        </a:bodyPr>
        <a:lstStyle/>
        <a:p>
          <a:pPr marL="0" lvl="0" indent="0" algn="l" defTabSz="844550">
            <a:lnSpc>
              <a:spcPct val="90000"/>
            </a:lnSpc>
            <a:spcBef>
              <a:spcPct val="0"/>
            </a:spcBef>
            <a:spcAft>
              <a:spcPct val="35000"/>
            </a:spcAft>
            <a:buNone/>
          </a:pPr>
          <a:r>
            <a:rPr lang="en-US" altLang="en-US" sz="1900" kern="1200" dirty="0"/>
            <a:t>Implement young adult learning strategies?</a:t>
          </a:r>
          <a:endParaRPr lang="en-US" sz="1900" kern="1200" dirty="0"/>
        </a:p>
      </dsp:txBody>
      <dsp:txXfrm>
        <a:off x="423474" y="2872337"/>
        <a:ext cx="4936754" cy="574407"/>
      </dsp:txXfrm>
    </dsp:sp>
    <dsp:sp modelId="{9C2A58A9-722B-44A2-BED7-2A567B0C555A}">
      <dsp:nvSpPr>
        <dsp:cNvPr id="0" name=""/>
        <dsp:cNvSpPr/>
      </dsp:nvSpPr>
      <dsp:spPr>
        <a:xfrm>
          <a:off x="64469" y="2800536"/>
          <a:ext cx="718009" cy="718009"/>
        </a:xfrm>
        <a:prstGeom prst="ellipse">
          <a:avLst/>
        </a:prstGeom>
        <a:solidFill>
          <a:schemeClr val="lt1">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529A668-5C6B-E443-8B11-4252105AD2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8F3CFF02-B794-5843-8FD5-64D8A6917D9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Arial" charset="0"/>
                <a:ea typeface="ＭＳ Ｐゴシック" charset="-128"/>
              </a:defRPr>
            </a:lvl1pPr>
          </a:lstStyle>
          <a:p>
            <a:pPr>
              <a:defRPr/>
            </a:pPr>
            <a:fld id="{3720E30F-42C9-D946-82CB-C14EBE4FABC6}" type="datetimeFigureOut">
              <a:rPr lang="en-US"/>
              <a:pPr>
                <a:defRPr/>
              </a:pPr>
              <a:t>4/20/21</a:t>
            </a:fld>
            <a:endParaRPr lang="en-US"/>
          </a:p>
        </p:txBody>
      </p:sp>
      <p:sp>
        <p:nvSpPr>
          <p:cNvPr id="4" name="Footer Placeholder 3">
            <a:extLst>
              <a:ext uri="{FF2B5EF4-FFF2-40B4-BE49-F238E27FC236}">
                <a16:creationId xmlns:a16="http://schemas.microsoft.com/office/drawing/2014/main" id="{C569D18A-CC83-DE47-9DB8-19C1BAF94E3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Arial"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C8D796ED-B314-7B45-A178-1BD4ACE73635}"/>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36C3B2F-3720-4D46-BFE7-24F0268FA5A5}"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33ACD1-5777-B24F-AE12-D7D337563208}"/>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84DEB4FC-77CD-1F46-84A6-C5FCC21C9325}"/>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E54E7538-DEA9-2A44-BD73-AEDF3F5556A3}" type="datetimeFigureOut">
              <a:rPr lang="en-US" altLang="en-US"/>
              <a:pPr>
                <a:defRPr/>
              </a:pPr>
              <a:t>4/20/21</a:t>
            </a:fld>
            <a:endParaRPr lang="en-US" altLang="en-US" dirty="0"/>
          </a:p>
        </p:txBody>
      </p:sp>
      <p:sp>
        <p:nvSpPr>
          <p:cNvPr id="4" name="Slide Image Placeholder 3">
            <a:extLst>
              <a:ext uri="{FF2B5EF4-FFF2-40B4-BE49-F238E27FC236}">
                <a16:creationId xmlns:a16="http://schemas.microsoft.com/office/drawing/2014/main" id="{5CD104AB-B7C8-AD48-BB66-CCC830C3D8BB}"/>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FF465AC7-42E9-D74A-A7EF-08651EED1133}"/>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4622936-2FF6-FF4C-AC1D-54BA946C4FA2}"/>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D4ACED14-F1D0-DA4F-91CE-681D6DA5EED7}"/>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97CE7B53-F444-F54B-AC8A-0D34C6D87A20}"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9265" name="Shape 140">
            <a:extLst>
              <a:ext uri="{FF2B5EF4-FFF2-40B4-BE49-F238E27FC236}">
                <a16:creationId xmlns:a16="http://schemas.microsoft.com/office/drawing/2014/main" id="{B9549E1E-74D1-5240-9B68-548DE9F9D360}"/>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a:spcBef>
                <a:spcPct val="0"/>
              </a:spcBef>
            </a:pPr>
            <a:endParaRPr lang="en-US" altLang="en-US">
              <a:ea typeface="ＭＳ Ｐゴシック" panose="020B0600070205080204" pitchFamily="34" charset="-128"/>
            </a:endParaRPr>
          </a:p>
        </p:txBody>
      </p:sp>
      <p:sp>
        <p:nvSpPr>
          <p:cNvPr id="139266" name="Shape 141">
            <a:extLst>
              <a:ext uri="{FF2B5EF4-FFF2-40B4-BE49-F238E27FC236}">
                <a16:creationId xmlns:a16="http://schemas.microsoft.com/office/drawing/2014/main" id="{E016E410-39A6-DC4A-BCC9-6EECA759FFC1}"/>
              </a:ext>
            </a:extLst>
          </p:cNvPr>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8721" name="Shape 218">
            <a:extLst>
              <a:ext uri="{FF2B5EF4-FFF2-40B4-BE49-F238E27FC236}">
                <a16:creationId xmlns:a16="http://schemas.microsoft.com/office/drawing/2014/main" id="{6DE66F69-0E66-794C-A08D-9455751F4639}"/>
              </a:ext>
            </a:extLst>
          </p:cNvPr>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58722" name="Shape 219">
            <a:extLst>
              <a:ext uri="{FF2B5EF4-FFF2-40B4-BE49-F238E27FC236}">
                <a16:creationId xmlns:a16="http://schemas.microsoft.com/office/drawing/2014/main" id="{DF5FC664-C666-3B45-92A3-516B0E45ECE1}"/>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B13FFCC9-826B-5749-8DFA-56B11B8FCE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1C6D963A-A5FF-2A4F-B6D1-569BA8AD83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2098A3DD-3CBE-9147-A6C2-E27E81ABCB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7EA37AF-24BF-5F42-8478-8DD71CE6A7E9}" type="slidenum">
              <a:rPr lang="en-US" altLang="en-US">
                <a:latin typeface="Calibri" panose="020F0502020204030204" pitchFamily="34" charset="0"/>
              </a:rPr>
              <a:pPr/>
              <a:t>15</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484E21F5-27EC-924A-B674-85A46FEB93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DCB114E8-8778-784F-B07E-42C7E17685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Purpose- responsibilites</a:t>
            </a:r>
          </a:p>
          <a:p>
            <a:r>
              <a:rPr lang="en-US" altLang="en-US">
                <a:ea typeface="ＭＳ Ｐゴシック" panose="020B0600070205080204" pitchFamily="34" charset="-128"/>
              </a:rPr>
              <a:t>Who to send? </a:t>
            </a:r>
          </a:p>
          <a:p>
            <a:r>
              <a:rPr lang="en-US" altLang="en-US">
                <a:ea typeface="ＭＳ Ｐゴシック" panose="020B0600070205080204" pitchFamily="34" charset="-128"/>
              </a:rPr>
              <a:t>Mentoring Pilot- World Education  </a:t>
            </a:r>
            <a:endParaRPr lang="en-US" altLang="en-US" sz="1100">
              <a:ea typeface="ＭＳ Ｐゴシック" panose="020B0600070205080204" pitchFamily="34" charset="-128"/>
            </a:endParaRPr>
          </a:p>
          <a:p>
            <a:r>
              <a:rPr lang="en-US" altLang="en-US">
                <a:ea typeface="ＭＳ Ｐゴシック" panose="020B0600070205080204" pitchFamily="34" charset="-128"/>
              </a:rPr>
              <a:t>Tracie will ask MA, TN, VT, GA, and CA</a:t>
            </a:r>
            <a:endParaRPr lang="en-US" altLang="en-US" sz="1100">
              <a:ea typeface="ＭＳ Ｐゴシック" panose="020B0600070205080204" pitchFamily="34" charset="-128"/>
            </a:endParaRPr>
          </a:p>
          <a:p>
            <a:r>
              <a:rPr lang="en-US" altLang="en-US">
                <a:ea typeface="ＭＳ Ｐゴシック" panose="020B0600070205080204" pitchFamily="34" charset="-128"/>
              </a:rPr>
              <a:t> </a:t>
            </a:r>
            <a:endParaRPr lang="en-US" altLang="en-US" sz="1100">
              <a:ea typeface="ＭＳ Ｐゴシック" panose="020B0600070205080204" pitchFamily="34" charset="-128"/>
            </a:endParaRPr>
          </a:p>
          <a:p>
            <a:r>
              <a:rPr lang="en-US" altLang="en-US">
                <a:ea typeface="ＭＳ Ｐゴシック" panose="020B0600070205080204" pitchFamily="34" charset="-128"/>
              </a:rPr>
              <a:t>Mental Health-- KS</a:t>
            </a:r>
            <a:endParaRPr lang="en-US" altLang="en-US" sz="1100">
              <a:ea typeface="ＭＳ Ｐゴシック" panose="020B0600070205080204" pitchFamily="34" charset="-128"/>
            </a:endParaRPr>
          </a:p>
          <a:p>
            <a:r>
              <a:rPr lang="en-US" altLang="en-US">
                <a:ea typeface="ＭＳ Ｐゴシック" panose="020B0600070205080204" pitchFamily="34" charset="-128"/>
              </a:rPr>
              <a:t> </a:t>
            </a:r>
            <a:endParaRPr lang="en-US" altLang="en-US" sz="1100">
              <a:ea typeface="ＭＳ Ｐゴシック" panose="020B0600070205080204" pitchFamily="34" charset="-128"/>
            </a:endParaRPr>
          </a:p>
          <a:p>
            <a:r>
              <a:rPr lang="en-US" altLang="en-US">
                <a:ea typeface="ＭＳ Ｐゴシック" panose="020B0600070205080204" pitchFamily="34" charset="-128"/>
              </a:rPr>
              <a:t>Goal Setting – TOT Work Group – Sonja Williams (lead)—Ernesto?</a:t>
            </a:r>
            <a:endParaRPr lang="en-US" altLang="en-US" sz="1100">
              <a:ea typeface="ＭＳ Ｐゴシック" panose="020B0600070205080204" pitchFamily="34" charset="-128"/>
            </a:endParaRPr>
          </a:p>
          <a:p>
            <a:r>
              <a:rPr lang="en-US" altLang="en-US">
                <a:ea typeface="ＭＳ Ｐゴシック" panose="020B0600070205080204" pitchFamily="34" charset="-128"/>
              </a:rPr>
              <a:t>PD- Develop training to certified and non-certified staff – Jessica Castaneda (Lead)</a:t>
            </a:r>
            <a:endParaRPr lang="en-US" altLang="en-US" sz="1100">
              <a:ea typeface="ＭＳ Ｐゴシック" panose="020B0600070205080204" pitchFamily="34" charset="-128"/>
            </a:endParaRPr>
          </a:p>
          <a:p>
            <a:r>
              <a:rPr lang="en-US" altLang="en-US">
                <a:ea typeface="ＭＳ Ｐゴシック" panose="020B0600070205080204" pitchFamily="34" charset="-128"/>
              </a:rPr>
              <a:t>ID&amp;R – in collaboration with IRRC—Jennifer Almeda (lead)</a:t>
            </a:r>
            <a:endParaRPr lang="en-US" altLang="en-US" sz="1100">
              <a:ea typeface="ＭＳ Ｐゴシック" panose="020B0600070205080204" pitchFamily="34" charset="-128"/>
            </a:endParaRPr>
          </a:p>
          <a:p>
            <a:r>
              <a:rPr lang="en-US" altLang="en-US">
                <a:ea typeface="ＭＳ Ｐゴシック" panose="020B0600070205080204" pitchFamily="34" charset="-128"/>
              </a:rPr>
              <a:t>Develop web-accessible lessons- Material Development—Bob Lynch and Brenda Pessin-- leads</a:t>
            </a:r>
            <a:endParaRPr lang="en-US" altLang="en-US" sz="1100">
              <a:ea typeface="ＭＳ Ｐゴシック" panose="020B0600070205080204" pitchFamily="34" charset="-128"/>
            </a:endParaRPr>
          </a:p>
          <a:p>
            <a:pPr lvl="1"/>
            <a:r>
              <a:rPr lang="en-US" altLang="en-US">
                <a:ea typeface="ＭＳ Ｐゴシック" panose="020B0600070205080204" pitchFamily="34" charset="-128"/>
              </a:rPr>
              <a:t>With support and guidance from World Ed – Andy Nash</a:t>
            </a:r>
            <a:endParaRPr lang="en-US" altLang="en-US" sz="1100">
              <a:ea typeface="ＭＳ Ｐゴシック" panose="020B0600070205080204" pitchFamily="34" charset="-128"/>
            </a:endParaRPr>
          </a:p>
          <a:p>
            <a:r>
              <a:rPr lang="en-US" altLang="en-US">
                <a:ea typeface="ＭＳ Ｐゴシック" panose="020B0600070205080204" pitchFamily="34" charset="-128"/>
              </a:rPr>
              <a:t>OSY Learning Plan—Emily Hoffman</a:t>
            </a:r>
            <a:endParaRPr lang="en-US" altLang="en-US" sz="1100">
              <a:ea typeface="ＭＳ Ｐゴシック" panose="020B0600070205080204" pitchFamily="34" charset="-128"/>
            </a:endParaRPr>
          </a:p>
          <a:p>
            <a:pPr lvl="1"/>
            <a:r>
              <a:rPr lang="en-US" altLang="en-US">
                <a:ea typeface="ＭＳ Ｐゴシック" panose="020B0600070205080204" pitchFamily="34" charset="-128"/>
              </a:rPr>
              <a:t>With Steve Quonn</a:t>
            </a:r>
            <a:endParaRPr lang="en-US" altLang="en-US" sz="1100">
              <a:ea typeface="ＭＳ Ｐゴシック" panose="020B0600070205080204" pitchFamily="34" charset="-128"/>
            </a:endParaRPr>
          </a:p>
          <a:p>
            <a:r>
              <a:rPr lang="en-US" altLang="en-US">
                <a:ea typeface="ＭＳ Ｐゴシック" panose="020B0600070205080204" pitchFamily="34" charset="-128"/>
              </a:rPr>
              <a:t> </a:t>
            </a:r>
            <a:endParaRPr lang="en-US" altLang="en-US" sz="1100">
              <a:ea typeface="ＭＳ Ｐゴシック" panose="020B0600070205080204" pitchFamily="34" charset="-128"/>
            </a:endParaRPr>
          </a:p>
          <a:p>
            <a:r>
              <a:rPr lang="en-US" altLang="en-US">
                <a:ea typeface="ＭＳ Ｐゴシック" panose="020B0600070205080204" pitchFamily="34" charset="-128"/>
              </a:rPr>
              <a:t> </a:t>
            </a:r>
            <a:endParaRPr lang="en-US" altLang="en-US" sz="1100">
              <a:ea typeface="ＭＳ Ｐゴシック" panose="020B0600070205080204" pitchFamily="34" charset="-128"/>
            </a:endParaRPr>
          </a:p>
          <a:p>
            <a:endParaRPr lang="en-US" altLang="en-US">
              <a:ea typeface="ＭＳ Ｐゴシック" panose="020B0600070205080204" pitchFamily="34" charset="-128"/>
            </a:endParaRPr>
          </a:p>
        </p:txBody>
      </p:sp>
      <p:sp>
        <p:nvSpPr>
          <p:cNvPr id="22531" name="Slide Number Placeholder 3">
            <a:extLst>
              <a:ext uri="{FF2B5EF4-FFF2-40B4-BE49-F238E27FC236}">
                <a16:creationId xmlns:a16="http://schemas.microsoft.com/office/drawing/2014/main" id="{0E6D6E41-2D70-184D-9360-CA77B82093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AAD271C-40EE-CA47-A20A-311C385D5C04}" type="slidenum">
              <a:rPr lang="en-US" altLang="en-US">
                <a:latin typeface="Calibri" panose="020F0502020204030204" pitchFamily="34" charset="0"/>
              </a:rPr>
              <a:pPr/>
              <a:t>17</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Shape 84">
            <a:extLst>
              <a:ext uri="{FF2B5EF4-FFF2-40B4-BE49-F238E27FC236}">
                <a16:creationId xmlns:a16="http://schemas.microsoft.com/office/drawing/2014/main" id="{A396418F-855B-1348-BE04-58DB78E66A41}"/>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6626" name="Shape 85">
            <a:extLst>
              <a:ext uri="{FF2B5EF4-FFF2-40B4-BE49-F238E27FC236}">
                <a16:creationId xmlns:a16="http://schemas.microsoft.com/office/drawing/2014/main" id="{9B5E3A15-90FA-8548-8B5B-68ED5562D5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7" name="Shape 84">
            <a:extLst>
              <a:ext uri="{FF2B5EF4-FFF2-40B4-BE49-F238E27FC236}">
                <a16:creationId xmlns:a16="http://schemas.microsoft.com/office/drawing/2014/main" id="{40D44A20-0ED3-574F-90FF-7B6A0F9DA9F9}"/>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5058" name="Shape 85">
            <a:extLst>
              <a:ext uri="{FF2B5EF4-FFF2-40B4-BE49-F238E27FC236}">
                <a16:creationId xmlns:a16="http://schemas.microsoft.com/office/drawing/2014/main" id="{8082D84C-0CE2-0746-BF2D-C569FFD447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a:extLst>
              <a:ext uri="{FF2B5EF4-FFF2-40B4-BE49-F238E27FC236}">
                <a16:creationId xmlns:a16="http://schemas.microsoft.com/office/drawing/2014/main" id="{B6E8B8FA-D22B-B141-8C6A-43199587E7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a:extLst>
              <a:ext uri="{FF2B5EF4-FFF2-40B4-BE49-F238E27FC236}">
                <a16:creationId xmlns:a16="http://schemas.microsoft.com/office/drawing/2014/main" id="{704EC5C5-90C2-3544-A29D-A741934CBE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a:r>
              <a:rPr lang="en-US" altLang="en-US">
                <a:ea typeface="ＭＳ Ｐゴシック" panose="020B0600070205080204" pitchFamily="34" charset="-128"/>
              </a:rPr>
              <a:t>The SOSOSY Training Manual has been designed to assist states in the development of systems to support Out-of-School Youth. SOSOSY Training Manual has been created to assist states in creating a system to identify, recruit and provide services to OSY. This document serves as a workbook for states to develop or improve their current services and support programs for OSY. It outlines the steps to gather and analyze OSY data, plan for service delivery, access best practices in curriculum and instruction, as well as create education plans and address advocacy needs of the OSY population.</a:t>
            </a:r>
          </a:p>
          <a:p>
            <a:pPr defTabSz="912813"/>
            <a:endParaRPr lang="en-US" altLang="en-US">
              <a:ea typeface="ＭＳ Ｐゴシック" panose="020B0600070205080204" pitchFamily="34" charset="-128"/>
            </a:endParaRPr>
          </a:p>
        </p:txBody>
      </p:sp>
      <p:sp>
        <p:nvSpPr>
          <p:cNvPr id="47107" name="Slide Number Placeholder 3">
            <a:extLst>
              <a:ext uri="{FF2B5EF4-FFF2-40B4-BE49-F238E27FC236}">
                <a16:creationId xmlns:a16="http://schemas.microsoft.com/office/drawing/2014/main" id="{8CE473EF-2B2E-3C47-830F-420C3EF2D2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65C8789-162B-BB4C-8B5A-726CBB049467}" type="slidenum">
              <a:rPr lang="en-US" altLang="en-US">
                <a:latin typeface="Calibri" panose="020F0502020204030204" pitchFamily="34" charset="0"/>
              </a:rPr>
              <a:pPr/>
              <a:t>38</a:t>
            </a:fld>
            <a:endParaRPr lang="en-US"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DC57CBE4-6353-A746-B431-C587EE9A6D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a:extLst>
              <a:ext uri="{FF2B5EF4-FFF2-40B4-BE49-F238E27FC236}">
                <a16:creationId xmlns:a16="http://schemas.microsoft.com/office/drawing/2014/main" id="{9045EBC0-6332-DF44-AD25-4CDFD8BEAA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a:r>
              <a:rPr lang="en-US" altLang="en-US">
                <a:ea typeface="ＭＳ Ｐゴシック" panose="020B0600070205080204" pitchFamily="34" charset="-128"/>
              </a:rPr>
              <a:t>The SOSOSY Training Manual has been designed to assist states in the development of systems to support Out-of-School Youth. SOSOSY Training Manual has been created to assist states in creating a system to identify, recruit and provide services to OSY. This document serves as a workbook for states to develop or improve their current services and support programs for OSY. It outlines the steps to gather and analyze OSY data, plan for service delivery, access best practices in curriculum and instruction, as well as create education plans and address advocacy needs of the OSY population.</a:t>
            </a:r>
          </a:p>
          <a:p>
            <a:pPr defTabSz="912813"/>
            <a:endParaRPr lang="en-US" altLang="en-US">
              <a:ea typeface="ＭＳ Ｐゴシック" panose="020B0600070205080204" pitchFamily="34" charset="-128"/>
            </a:endParaRPr>
          </a:p>
        </p:txBody>
      </p:sp>
      <p:sp>
        <p:nvSpPr>
          <p:cNvPr id="49155" name="Slide Number Placeholder 3">
            <a:extLst>
              <a:ext uri="{FF2B5EF4-FFF2-40B4-BE49-F238E27FC236}">
                <a16:creationId xmlns:a16="http://schemas.microsoft.com/office/drawing/2014/main" id="{0DB759A1-8135-504B-AA8E-106ADF71370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079E843-C14F-E541-AB00-F8CCFCC42C3A}" type="slidenum">
              <a:rPr lang="en-US" altLang="en-US">
                <a:latin typeface="Calibri" panose="020F0502020204030204" pitchFamily="34" charset="0"/>
              </a:rPr>
              <a:pPr/>
              <a:t>39</a:t>
            </a:fld>
            <a:endParaRPr lang="en-US" altLang="en-US">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a:extLst>
              <a:ext uri="{FF2B5EF4-FFF2-40B4-BE49-F238E27FC236}">
                <a16:creationId xmlns:a16="http://schemas.microsoft.com/office/drawing/2014/main" id="{FB2CF4F8-D3A1-AE4A-B3BF-3D90B54413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es Placeholder 2">
            <a:extLst>
              <a:ext uri="{FF2B5EF4-FFF2-40B4-BE49-F238E27FC236}">
                <a16:creationId xmlns:a16="http://schemas.microsoft.com/office/drawing/2014/main" id="{309A20A1-238C-D143-9FA9-E2F467419E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a:r>
              <a:rPr lang="en-US" altLang="en-US">
                <a:ea typeface="ＭＳ Ｐゴシック" panose="020B0600070205080204" pitchFamily="34" charset="-128"/>
              </a:rPr>
              <a:t>The SOSOSY Training Manual has been designed to assist states in the development of systems to support Out-of-School Youth. SOSOSY Training Manual has been created to assist states in creating a system to identify, recruit and provide services to OSY. This document serves as a workbook for states to develop or improve their current services and support programs for OSY. It outlines the steps to gather and analyze OSY data, plan for service delivery, access best practices in curriculum and instruction, as well as create education plans and address advocacy needs of the OSY population.</a:t>
            </a:r>
          </a:p>
          <a:p>
            <a:pPr defTabSz="912813"/>
            <a:endParaRPr lang="en-US" altLang="en-US">
              <a:ea typeface="ＭＳ Ｐゴシック" panose="020B0600070205080204" pitchFamily="34" charset="-128"/>
            </a:endParaRPr>
          </a:p>
        </p:txBody>
      </p:sp>
      <p:sp>
        <p:nvSpPr>
          <p:cNvPr id="51203" name="Slide Number Placeholder 3">
            <a:extLst>
              <a:ext uri="{FF2B5EF4-FFF2-40B4-BE49-F238E27FC236}">
                <a16:creationId xmlns:a16="http://schemas.microsoft.com/office/drawing/2014/main" id="{0B64A8A4-D97A-2A43-A84E-70012664699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5C5C43E-4121-D047-816C-B6357ADE3793}" type="slidenum">
              <a:rPr lang="en-US" altLang="en-US">
                <a:latin typeface="Calibri" panose="020F0502020204030204" pitchFamily="34" charset="0"/>
              </a:rPr>
              <a:pPr/>
              <a:t>40</a:t>
            </a:fld>
            <a:endParaRPr lang="en-US" altLang="en-US">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49" name="Shape 84">
            <a:extLst>
              <a:ext uri="{FF2B5EF4-FFF2-40B4-BE49-F238E27FC236}">
                <a16:creationId xmlns:a16="http://schemas.microsoft.com/office/drawing/2014/main" id="{DA9A20D9-8C9F-6A4D-926C-56ED4721396C}"/>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3250" name="Shape 85">
            <a:extLst>
              <a:ext uri="{FF2B5EF4-FFF2-40B4-BE49-F238E27FC236}">
                <a16:creationId xmlns:a16="http://schemas.microsoft.com/office/drawing/2014/main" id="{14030F99-69AE-3343-83F1-12C9EE2D74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5297" name="Shape 84">
            <a:extLst>
              <a:ext uri="{FF2B5EF4-FFF2-40B4-BE49-F238E27FC236}">
                <a16:creationId xmlns:a16="http://schemas.microsoft.com/office/drawing/2014/main" id="{C9CEF5CD-D22D-A944-BB49-2E45B3C3EE5F}"/>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5298" name="Shape 85">
            <a:extLst>
              <a:ext uri="{FF2B5EF4-FFF2-40B4-BE49-F238E27FC236}">
                <a16:creationId xmlns:a16="http://schemas.microsoft.com/office/drawing/2014/main" id="{50863634-7F05-714B-A051-CE7EB759A8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1313" name="Shape 147">
            <a:extLst>
              <a:ext uri="{FF2B5EF4-FFF2-40B4-BE49-F238E27FC236}">
                <a16:creationId xmlns:a16="http://schemas.microsoft.com/office/drawing/2014/main" id="{B97D087C-E366-224F-AA13-7B93724C7C11}"/>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a:spcBef>
                <a:spcPct val="0"/>
              </a:spcBef>
            </a:pPr>
            <a:endParaRPr lang="en-US" altLang="en-US">
              <a:ea typeface="ＭＳ Ｐゴシック" panose="020B0600070205080204" pitchFamily="34" charset="-128"/>
            </a:endParaRPr>
          </a:p>
        </p:txBody>
      </p:sp>
      <p:sp>
        <p:nvSpPr>
          <p:cNvPr id="141314" name="Shape 148">
            <a:extLst>
              <a:ext uri="{FF2B5EF4-FFF2-40B4-BE49-F238E27FC236}">
                <a16:creationId xmlns:a16="http://schemas.microsoft.com/office/drawing/2014/main" id="{AD1D6154-E203-C549-B4EB-2B89E0305766}"/>
              </a:ext>
            </a:extLst>
          </p:cNvPr>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FC7CD4B8-749D-8848-A310-91B29DBF872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Notes Placeholder 2">
            <a:extLst>
              <a:ext uri="{FF2B5EF4-FFF2-40B4-BE49-F238E27FC236}">
                <a16:creationId xmlns:a16="http://schemas.microsoft.com/office/drawing/2014/main" id="{C820DB4B-D5BF-B241-BDAA-ABD0555B36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In Voiceover, point out that this is a screenshot of the resource guide for Step 1: Creating an Effective Learning Environment</a:t>
            </a:r>
          </a:p>
        </p:txBody>
      </p:sp>
      <p:sp>
        <p:nvSpPr>
          <p:cNvPr id="63491" name="Slide Number Placeholder 3">
            <a:extLst>
              <a:ext uri="{FF2B5EF4-FFF2-40B4-BE49-F238E27FC236}">
                <a16:creationId xmlns:a16="http://schemas.microsoft.com/office/drawing/2014/main" id="{71A26308-F203-8F45-AFE8-8D0FADBEE2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77A764F-718C-024D-AABB-4A6F210DF6FC}" type="slidenum">
              <a:rPr lang="en-US" altLang="en-US">
                <a:latin typeface="Calibri" panose="020F0502020204030204" pitchFamily="34" charset="0"/>
              </a:rPr>
              <a:pPr/>
              <a:t>49</a:t>
            </a:fld>
            <a:endParaRPr lang="en-US" altLang="en-US">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a:extLst>
              <a:ext uri="{FF2B5EF4-FFF2-40B4-BE49-F238E27FC236}">
                <a16:creationId xmlns:a16="http://schemas.microsoft.com/office/drawing/2014/main" id="{9C4F15C8-A003-F544-B941-6C2E7C545C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es Placeholder 2">
            <a:extLst>
              <a:ext uri="{FF2B5EF4-FFF2-40B4-BE49-F238E27FC236}">
                <a16:creationId xmlns:a16="http://schemas.microsoft.com/office/drawing/2014/main" id="{EF540A1A-7385-354A-91C7-6A004512B1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Change fillable form to effective</a:t>
            </a:r>
          </a:p>
          <a:p>
            <a:r>
              <a:rPr lang="en-US" altLang="en-US">
                <a:ea typeface="ＭＳ Ｐゴシック" panose="020B0600070205080204" pitchFamily="34" charset="-128"/>
              </a:rPr>
              <a:t>Introduce the concept of actively participating… refer to OSY Instructional Action Plan</a:t>
            </a:r>
          </a:p>
          <a:p>
            <a:r>
              <a:rPr lang="en-US" altLang="en-US">
                <a:ea typeface="ＭＳ Ｐゴシック" panose="020B0600070205080204" pitchFamily="34" charset="-128"/>
              </a:rPr>
              <a:t>Explain Stop and Do.</a:t>
            </a:r>
          </a:p>
        </p:txBody>
      </p:sp>
      <p:sp>
        <p:nvSpPr>
          <p:cNvPr id="65539" name="Slide Number Placeholder 3">
            <a:extLst>
              <a:ext uri="{FF2B5EF4-FFF2-40B4-BE49-F238E27FC236}">
                <a16:creationId xmlns:a16="http://schemas.microsoft.com/office/drawing/2014/main" id="{9E021595-121C-AE43-BD3B-6CF7B5D83D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7C2F27A-2F0F-CF42-B230-4F0B61D44440}" type="slidenum">
              <a:rPr lang="en-US" altLang="en-US">
                <a:latin typeface="Calibri" panose="020F0502020204030204" pitchFamily="34" charset="0"/>
              </a:rPr>
              <a:pPr/>
              <a:t>50</a:t>
            </a:fld>
            <a:endParaRPr lang="en-US" altLang="en-US">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78AABCCF-A2E7-CA46-9D47-4869BEF6D2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a:extLst>
              <a:ext uri="{FF2B5EF4-FFF2-40B4-BE49-F238E27FC236}">
                <a16:creationId xmlns:a16="http://schemas.microsoft.com/office/drawing/2014/main" id="{C880BEE2-4B55-C34C-9DD9-6F12C9E635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Explain pencil?</a:t>
            </a:r>
          </a:p>
        </p:txBody>
      </p:sp>
      <p:sp>
        <p:nvSpPr>
          <p:cNvPr id="67587" name="Slide Number Placeholder 3">
            <a:extLst>
              <a:ext uri="{FF2B5EF4-FFF2-40B4-BE49-F238E27FC236}">
                <a16:creationId xmlns:a16="http://schemas.microsoft.com/office/drawing/2014/main" id="{EE415B9C-DF50-8D45-9147-A56C9311288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5137498-659B-F94B-8E49-8E62F9F8886B}" type="slidenum">
              <a:rPr lang="en-US" altLang="en-US">
                <a:latin typeface="Calibri" panose="020F0502020204030204" pitchFamily="34" charset="0"/>
              </a:rPr>
              <a:pPr/>
              <a:t>51</a:t>
            </a:fld>
            <a:endParaRPr lang="en-US" altLang="en-US">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id="{42EE9387-88DC-BC44-9796-8F9C7F8B8C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Notes Placeholder 2">
            <a:extLst>
              <a:ext uri="{FF2B5EF4-FFF2-40B4-BE49-F238E27FC236}">
                <a16:creationId xmlns:a16="http://schemas.microsoft.com/office/drawing/2014/main" id="{89E0EACF-CD10-1947-8A79-17698A19BF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70659" name="Slide Number Placeholder 3">
            <a:extLst>
              <a:ext uri="{FF2B5EF4-FFF2-40B4-BE49-F238E27FC236}">
                <a16:creationId xmlns:a16="http://schemas.microsoft.com/office/drawing/2014/main" id="{70F42B62-3BB6-4741-A94F-95963252B9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C113A08-867B-B940-B182-FE5F4F1A09A3}" type="slidenum">
              <a:rPr lang="en-US" altLang="en-US">
                <a:latin typeface="Calibri" panose="020F0502020204030204" pitchFamily="34" charset="0"/>
              </a:rPr>
              <a:pPr/>
              <a:t>53</a:t>
            </a:fld>
            <a:endParaRPr lang="en-US" altLang="en-US">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a:extLst>
              <a:ext uri="{FF2B5EF4-FFF2-40B4-BE49-F238E27FC236}">
                <a16:creationId xmlns:a16="http://schemas.microsoft.com/office/drawing/2014/main" id="{FB3266E0-3E76-6441-9D97-3EA617F5731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6" name="Notes Placeholder 2">
            <a:extLst>
              <a:ext uri="{FF2B5EF4-FFF2-40B4-BE49-F238E27FC236}">
                <a16:creationId xmlns:a16="http://schemas.microsoft.com/office/drawing/2014/main" id="{812325BA-6082-6542-ADA5-A4F01F8010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Explain that step 2 is all about conversation starters and will lead to bridge to instructional services in step 3</a:t>
            </a:r>
          </a:p>
        </p:txBody>
      </p:sp>
      <p:sp>
        <p:nvSpPr>
          <p:cNvPr id="72707" name="Slide Number Placeholder 3">
            <a:extLst>
              <a:ext uri="{FF2B5EF4-FFF2-40B4-BE49-F238E27FC236}">
                <a16:creationId xmlns:a16="http://schemas.microsoft.com/office/drawing/2014/main" id="{150B715C-55E2-554F-A5B6-ED5D93AA80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85E7F4E-8FAE-E240-8605-09D68695D0D4}" type="slidenum">
              <a:rPr lang="en-US" altLang="en-US">
                <a:latin typeface="Calibri" panose="020F0502020204030204" pitchFamily="34" charset="0"/>
              </a:rPr>
              <a:pPr/>
              <a:t>54</a:t>
            </a:fld>
            <a:endParaRPr lang="en-US" altLang="en-US">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a:extLst>
              <a:ext uri="{FF2B5EF4-FFF2-40B4-BE49-F238E27FC236}">
                <a16:creationId xmlns:a16="http://schemas.microsoft.com/office/drawing/2014/main" id="{251CE443-546C-F84B-8418-38B3B7A441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4" name="Notes Placeholder 2">
            <a:extLst>
              <a:ext uri="{FF2B5EF4-FFF2-40B4-BE49-F238E27FC236}">
                <a16:creationId xmlns:a16="http://schemas.microsoft.com/office/drawing/2014/main" id="{A186AF68-39FF-1A46-A530-C83BD721A3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Change fillable form to effective</a:t>
            </a:r>
          </a:p>
        </p:txBody>
      </p:sp>
      <p:sp>
        <p:nvSpPr>
          <p:cNvPr id="74755" name="Slide Number Placeholder 3">
            <a:extLst>
              <a:ext uri="{FF2B5EF4-FFF2-40B4-BE49-F238E27FC236}">
                <a16:creationId xmlns:a16="http://schemas.microsoft.com/office/drawing/2014/main" id="{BC58877E-A1C9-D14F-9F54-B4011D4E30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1073233-7103-B44B-B566-13069639E8BB}" type="slidenum">
              <a:rPr lang="en-US" altLang="en-US">
                <a:latin typeface="Calibri" panose="020F0502020204030204" pitchFamily="34" charset="0"/>
              </a:rPr>
              <a:pPr/>
              <a:t>55</a:t>
            </a:fld>
            <a:endParaRPr lang="en-US" altLang="en-US">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1BD4F002-755C-3F4A-A96D-F6752E8C3F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4" name="Notes Placeholder 2">
            <a:extLst>
              <a:ext uri="{FF2B5EF4-FFF2-40B4-BE49-F238E27FC236}">
                <a16:creationId xmlns:a16="http://schemas.microsoft.com/office/drawing/2014/main" id="{62548DCA-4D73-ED44-B5E2-5A95BBBC85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Explain that step 2 is all about conversation starters and will lead to bridge to instructional services in step 3</a:t>
            </a:r>
          </a:p>
        </p:txBody>
      </p:sp>
      <p:sp>
        <p:nvSpPr>
          <p:cNvPr id="79875" name="Slide Number Placeholder 3">
            <a:extLst>
              <a:ext uri="{FF2B5EF4-FFF2-40B4-BE49-F238E27FC236}">
                <a16:creationId xmlns:a16="http://schemas.microsoft.com/office/drawing/2014/main" id="{EEC72E32-B8B5-F04C-99D2-B94FBB295C0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BD06B0D-30CC-C44E-AE7C-438A931C21D7}" type="slidenum">
              <a:rPr lang="en-US" altLang="en-US">
                <a:latin typeface="Calibri" panose="020F0502020204030204" pitchFamily="34" charset="0"/>
              </a:rPr>
              <a:pPr/>
              <a:t>59</a:t>
            </a:fld>
            <a:endParaRPr lang="en-US" altLang="en-US">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5DD3B6BF-A534-C340-89CA-89E8E49B9B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2" name="Notes Placeholder 2">
            <a:extLst>
              <a:ext uri="{FF2B5EF4-FFF2-40B4-BE49-F238E27FC236}">
                <a16:creationId xmlns:a16="http://schemas.microsoft.com/office/drawing/2014/main" id="{33E67C01-4FD3-0444-85A4-8E3A58D38D9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Change fillable form to effective</a:t>
            </a:r>
          </a:p>
        </p:txBody>
      </p:sp>
      <p:sp>
        <p:nvSpPr>
          <p:cNvPr id="81923" name="Slide Number Placeholder 3">
            <a:extLst>
              <a:ext uri="{FF2B5EF4-FFF2-40B4-BE49-F238E27FC236}">
                <a16:creationId xmlns:a16="http://schemas.microsoft.com/office/drawing/2014/main" id="{76A9A3D3-4F84-474D-822F-B499AF6F9A4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2297ACE-768F-0B47-9991-B59FBE854C7A}" type="slidenum">
              <a:rPr lang="en-US" altLang="en-US">
                <a:latin typeface="Calibri" panose="020F0502020204030204" pitchFamily="34" charset="0"/>
              </a:rPr>
              <a:pPr/>
              <a:t>60</a:t>
            </a:fld>
            <a:endParaRPr lang="en-US" altLang="en-US">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a:extLst>
              <a:ext uri="{FF2B5EF4-FFF2-40B4-BE49-F238E27FC236}">
                <a16:creationId xmlns:a16="http://schemas.microsoft.com/office/drawing/2014/main" id="{16E13E9D-8FE6-8340-9F61-CB6B5F7A80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C928505-8E99-4D44-A871-2CFCE44B3DAF}"/>
              </a:ext>
            </a:extLst>
          </p:cNvPr>
          <p:cNvSpPr>
            <a:spLocks noGrp="1"/>
          </p:cNvSpPr>
          <p:nvPr>
            <p:ph type="body" idx="1"/>
          </p:nvPr>
        </p:nvSpPr>
        <p:spPr/>
        <p:txBody>
          <a:bodyPr>
            <a:normAutofit fontScale="85000" lnSpcReduction="20000"/>
          </a:bodyPr>
          <a:lstStyle/>
          <a:p>
            <a:pPr>
              <a:defRPr/>
            </a:pPr>
            <a:r>
              <a:rPr lang="en-US" dirty="0"/>
              <a:t>Give examples of senses in voiceover– </a:t>
            </a:r>
          </a:p>
          <a:p>
            <a:pPr>
              <a:defRPr/>
            </a:pPr>
            <a:endParaRPr lang="en-US" dirty="0"/>
          </a:p>
          <a:p>
            <a:pPr eaLnBrk="1" fontAlgn="auto" hangingPunct="1">
              <a:defRPr/>
            </a:pPr>
            <a:r>
              <a:rPr lang="en-US" b="1" dirty="0"/>
              <a:t>Young Adults Learn:</a:t>
            </a:r>
            <a:endParaRPr lang="en-US" dirty="0"/>
          </a:p>
          <a:p>
            <a:pPr eaLnBrk="1" fontAlgn="t" hangingPunct="1">
              <a:defRPr/>
            </a:pPr>
            <a:r>
              <a:rPr lang="en-US" b="1" dirty="0"/>
              <a:t>Tips:</a:t>
            </a:r>
            <a:endParaRPr lang="en-US" dirty="0"/>
          </a:p>
          <a:p>
            <a:pPr eaLnBrk="1" hangingPunct="1">
              <a:defRPr/>
            </a:pPr>
            <a:r>
              <a:rPr lang="en-US" b="1" dirty="0"/>
              <a:t>In a variety of ways</a:t>
            </a:r>
            <a:endParaRPr lang="en-US" dirty="0"/>
          </a:p>
          <a:p>
            <a:pPr eaLnBrk="1" hangingPunct="1">
              <a:defRPr/>
            </a:pPr>
            <a:r>
              <a:rPr lang="en-US" dirty="0"/>
              <a:t>Visual (through looking at materials) </a:t>
            </a:r>
          </a:p>
          <a:p>
            <a:pPr eaLnBrk="1" hangingPunct="1">
              <a:defRPr/>
            </a:pPr>
            <a:r>
              <a:rPr lang="en-US" dirty="0"/>
              <a:t>Auditory (through hearing)</a:t>
            </a:r>
          </a:p>
          <a:p>
            <a:pPr eaLnBrk="1" hangingPunct="1">
              <a:defRPr/>
            </a:pPr>
            <a:r>
              <a:rPr lang="en-US" dirty="0"/>
              <a:t>Kinetic (through movement)</a:t>
            </a:r>
          </a:p>
          <a:p>
            <a:pPr eaLnBrk="1" hangingPunct="1">
              <a:defRPr/>
            </a:pPr>
            <a:r>
              <a:rPr lang="en-US" dirty="0"/>
              <a:t>Present ideas in different ways</a:t>
            </a:r>
          </a:p>
          <a:p>
            <a:pPr eaLnBrk="1" hangingPunct="1">
              <a:defRPr/>
            </a:pPr>
            <a:r>
              <a:rPr lang="en-US" dirty="0"/>
              <a:t>Some repetition is OK</a:t>
            </a:r>
          </a:p>
          <a:p>
            <a:pPr eaLnBrk="1" hangingPunct="1">
              <a:defRPr/>
            </a:pPr>
            <a:r>
              <a:rPr lang="en-US" dirty="0"/>
              <a:t>Incorporate as many senses as possible in a lesson (e.g. looking, hearing, using hands-on materials) </a:t>
            </a:r>
          </a:p>
          <a:p>
            <a:pPr eaLnBrk="1" hangingPunct="1">
              <a:defRPr/>
            </a:pPr>
            <a:r>
              <a:rPr lang="en-US" dirty="0"/>
              <a:t>Encourage interaction</a:t>
            </a:r>
          </a:p>
          <a:p>
            <a:pPr eaLnBrk="1" hangingPunct="1">
              <a:defRPr/>
            </a:pPr>
            <a:r>
              <a:rPr lang="en-US" dirty="0"/>
              <a:t>Incorporate Technology, when possible (tablet, smartphone, etc.) </a:t>
            </a:r>
          </a:p>
          <a:p>
            <a:pPr>
              <a:defRPr/>
            </a:pPr>
            <a:endParaRPr lang="en-US" dirty="0"/>
          </a:p>
          <a:p>
            <a:pPr>
              <a:defRPr/>
            </a:pPr>
            <a:endParaRPr lang="en-US" dirty="0"/>
          </a:p>
          <a:p>
            <a:pPr eaLnBrk="1" fontAlgn="t" hangingPunct="1">
              <a:defRPr/>
            </a:pPr>
            <a:r>
              <a:rPr lang="en-US" b="1" dirty="0"/>
              <a:t>By Doing </a:t>
            </a:r>
            <a:endParaRPr lang="en-US" dirty="0"/>
          </a:p>
          <a:p>
            <a:pPr eaLnBrk="1" fontAlgn="t" hangingPunct="1">
              <a:defRPr/>
            </a:pPr>
            <a:r>
              <a:rPr lang="en-US" b="1" dirty="0"/>
              <a:t>If youth are actively involved in the process, they:</a:t>
            </a:r>
            <a:endParaRPr lang="en-US" dirty="0"/>
          </a:p>
          <a:p>
            <a:pPr eaLnBrk="1" fontAlgn="t" hangingPunct="1">
              <a:defRPr/>
            </a:pPr>
            <a:r>
              <a:rPr lang="en-US" b="1" dirty="0"/>
              <a:t>Learn quicker </a:t>
            </a:r>
            <a:endParaRPr lang="en-US" dirty="0"/>
          </a:p>
          <a:p>
            <a:pPr eaLnBrk="1" fontAlgn="t" hangingPunct="1">
              <a:defRPr/>
            </a:pPr>
            <a:r>
              <a:rPr lang="en-US" b="1" dirty="0"/>
              <a:t>Retain the information</a:t>
            </a:r>
            <a:endParaRPr lang="en-US" dirty="0"/>
          </a:p>
          <a:p>
            <a:pPr eaLnBrk="1" fontAlgn="t" hangingPunct="1">
              <a:defRPr/>
            </a:pPr>
            <a:r>
              <a:rPr lang="en-US" b="1" dirty="0"/>
              <a:t>Relate learning to what they know</a:t>
            </a:r>
            <a:endParaRPr lang="en-US" dirty="0"/>
          </a:p>
          <a:p>
            <a:pPr eaLnBrk="1" fontAlgn="t" hangingPunct="1">
              <a:defRPr/>
            </a:pPr>
            <a:r>
              <a:rPr lang="en-US" b="1" dirty="0"/>
              <a:t>Provide immediate practice and feedback</a:t>
            </a:r>
            <a:endParaRPr lang="en-US" dirty="0"/>
          </a:p>
          <a:p>
            <a:pPr eaLnBrk="1" fontAlgn="t" hangingPunct="1">
              <a:defRPr/>
            </a:pPr>
            <a:r>
              <a:rPr lang="en-US" b="1" dirty="0"/>
              <a:t>Use graphic organizers and other visuals</a:t>
            </a:r>
            <a:endParaRPr lang="en-US" dirty="0"/>
          </a:p>
          <a:p>
            <a:pPr eaLnBrk="1" fontAlgn="t" hangingPunct="1">
              <a:defRPr/>
            </a:pPr>
            <a:r>
              <a:rPr lang="en-US" b="1" dirty="0"/>
              <a:t>Use frequent comprehension checks</a:t>
            </a:r>
            <a:endParaRPr lang="en-US" dirty="0"/>
          </a:p>
          <a:p>
            <a:pPr eaLnBrk="1" fontAlgn="t" hangingPunct="1">
              <a:defRPr/>
            </a:pPr>
            <a:r>
              <a:rPr lang="en-US" b="1" dirty="0"/>
              <a:t>Adjust learning to the student’s needs/level</a:t>
            </a:r>
            <a:endParaRPr lang="en-US" dirty="0"/>
          </a:p>
          <a:p>
            <a:pPr>
              <a:defRPr/>
            </a:pPr>
            <a:endParaRPr lang="en-US" dirty="0"/>
          </a:p>
        </p:txBody>
      </p:sp>
      <p:sp>
        <p:nvSpPr>
          <p:cNvPr id="86019" name="Slide Number Placeholder 3">
            <a:extLst>
              <a:ext uri="{FF2B5EF4-FFF2-40B4-BE49-F238E27FC236}">
                <a16:creationId xmlns:a16="http://schemas.microsoft.com/office/drawing/2014/main" id="{C383B39F-22E0-B242-9EDA-BD463AE5C63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5AD595A-C6C0-A94E-9360-BB5E5BDA2864}" type="slidenum">
              <a:rPr lang="en-US" altLang="en-US">
                <a:latin typeface="Calibri" panose="020F0502020204030204" pitchFamily="34" charset="0"/>
              </a:rPr>
              <a:pPr/>
              <a:t>63</a:t>
            </a:fld>
            <a:endParaRPr lang="en-US" altLang="en-US">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a:extLst>
              <a:ext uri="{FF2B5EF4-FFF2-40B4-BE49-F238E27FC236}">
                <a16:creationId xmlns:a16="http://schemas.microsoft.com/office/drawing/2014/main" id="{0EFDCBE0-D162-1E41-881E-883877E589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6" name="Notes Placeholder 2">
            <a:extLst>
              <a:ext uri="{FF2B5EF4-FFF2-40B4-BE49-F238E27FC236}">
                <a16:creationId xmlns:a16="http://schemas.microsoft.com/office/drawing/2014/main" id="{47B37F0B-DC60-7340-B72F-A687B2FD0D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Explain that step 2 is all about conversation starters and will lead to bridge to instructional services in step 3</a:t>
            </a:r>
          </a:p>
        </p:txBody>
      </p:sp>
      <p:sp>
        <p:nvSpPr>
          <p:cNvPr id="88067" name="Slide Number Placeholder 3">
            <a:extLst>
              <a:ext uri="{FF2B5EF4-FFF2-40B4-BE49-F238E27FC236}">
                <a16:creationId xmlns:a16="http://schemas.microsoft.com/office/drawing/2014/main" id="{5B715791-DA54-F049-ADDF-33912EEB19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6683675-EC74-D048-8760-F9970F0239A5}" type="slidenum">
              <a:rPr lang="en-US" altLang="en-US">
                <a:latin typeface="Calibri" panose="020F0502020204030204" pitchFamily="34" charset="0"/>
              </a:rPr>
              <a:pPr/>
              <a:t>64</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3361" name="Shape 153">
            <a:extLst>
              <a:ext uri="{FF2B5EF4-FFF2-40B4-BE49-F238E27FC236}">
                <a16:creationId xmlns:a16="http://schemas.microsoft.com/office/drawing/2014/main" id="{9A87450E-A976-7B45-8408-2783CBA423C2}"/>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a:spcBef>
                <a:spcPct val="0"/>
              </a:spcBef>
            </a:pPr>
            <a:endParaRPr lang="en-US" altLang="en-US">
              <a:ea typeface="ＭＳ Ｐゴシック" panose="020B0600070205080204" pitchFamily="34" charset="-128"/>
            </a:endParaRPr>
          </a:p>
        </p:txBody>
      </p:sp>
      <p:sp>
        <p:nvSpPr>
          <p:cNvPr id="143362" name="Shape 154">
            <a:extLst>
              <a:ext uri="{FF2B5EF4-FFF2-40B4-BE49-F238E27FC236}">
                <a16:creationId xmlns:a16="http://schemas.microsoft.com/office/drawing/2014/main" id="{1719976C-A2FA-EC4F-9064-88F2BB18BAFE}"/>
              </a:ext>
            </a:extLst>
          </p:cNvPr>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DBCB6E76-0194-C24C-85E9-0AF3CB2916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4" name="Notes Placeholder 2">
            <a:extLst>
              <a:ext uri="{FF2B5EF4-FFF2-40B4-BE49-F238E27FC236}">
                <a16:creationId xmlns:a16="http://schemas.microsoft.com/office/drawing/2014/main" id="{8B9F54D8-7839-6648-9B21-ABDF996812C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Change fillable form to effective</a:t>
            </a:r>
          </a:p>
        </p:txBody>
      </p:sp>
      <p:sp>
        <p:nvSpPr>
          <p:cNvPr id="90115" name="Slide Number Placeholder 3">
            <a:extLst>
              <a:ext uri="{FF2B5EF4-FFF2-40B4-BE49-F238E27FC236}">
                <a16:creationId xmlns:a16="http://schemas.microsoft.com/office/drawing/2014/main" id="{0F90719E-2864-9848-AC7E-BD04B0FD85D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120C97D-83B4-4740-B2C9-06D7EE48034E}" type="slidenum">
              <a:rPr lang="en-US" altLang="en-US">
                <a:latin typeface="Calibri" panose="020F0502020204030204" pitchFamily="34" charset="0"/>
              </a:rPr>
              <a:pPr/>
              <a:t>65</a:t>
            </a:fld>
            <a:endParaRPr lang="en-US" altLang="en-US">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a:extLst>
              <a:ext uri="{FF2B5EF4-FFF2-40B4-BE49-F238E27FC236}">
                <a16:creationId xmlns:a16="http://schemas.microsoft.com/office/drawing/2014/main" id="{7D0E8380-5C44-F940-B48B-991D42D9762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6" name="Notes Placeholder 2">
            <a:extLst>
              <a:ext uri="{FF2B5EF4-FFF2-40B4-BE49-F238E27FC236}">
                <a16:creationId xmlns:a16="http://schemas.microsoft.com/office/drawing/2014/main" id="{A21A0CAC-C4A6-2247-AC62-9F4ADEE41F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93187" name="Slide Number Placeholder 3">
            <a:extLst>
              <a:ext uri="{FF2B5EF4-FFF2-40B4-BE49-F238E27FC236}">
                <a16:creationId xmlns:a16="http://schemas.microsoft.com/office/drawing/2014/main" id="{11C373D3-46B6-7D47-8FCE-7A6EE5CF0B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F1F5D43-B13F-7C4E-AB59-96EA69CA04A2}" type="slidenum">
              <a:rPr lang="en-US" altLang="en-US">
                <a:latin typeface="Calibri" panose="020F0502020204030204" pitchFamily="34" charset="0"/>
              </a:rPr>
              <a:pPr/>
              <a:t>67</a:t>
            </a:fld>
            <a:endParaRPr lang="en-US" altLang="en-US">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a:extLst>
              <a:ext uri="{FF2B5EF4-FFF2-40B4-BE49-F238E27FC236}">
                <a16:creationId xmlns:a16="http://schemas.microsoft.com/office/drawing/2014/main" id="{FD5F3301-5612-AF40-8F90-23D1ABD32A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8" name="Notes Placeholder 2">
            <a:extLst>
              <a:ext uri="{FF2B5EF4-FFF2-40B4-BE49-F238E27FC236}">
                <a16:creationId xmlns:a16="http://schemas.microsoft.com/office/drawing/2014/main" id="{629416DF-9430-BD46-A879-E3CD9B398D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Explanation of scale 1 being… </a:t>
            </a:r>
          </a:p>
        </p:txBody>
      </p:sp>
      <p:sp>
        <p:nvSpPr>
          <p:cNvPr id="96259" name="Slide Number Placeholder 3">
            <a:extLst>
              <a:ext uri="{FF2B5EF4-FFF2-40B4-BE49-F238E27FC236}">
                <a16:creationId xmlns:a16="http://schemas.microsoft.com/office/drawing/2014/main" id="{059AD361-9F42-9F42-88D8-20401BF8F5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106E917-9CDD-694E-A5EC-C957C5A5BF1D}" type="slidenum">
              <a:rPr lang="en-US" altLang="en-US">
                <a:latin typeface="Calibri" panose="020F0502020204030204" pitchFamily="34" charset="0"/>
              </a:rPr>
              <a:pPr/>
              <a:t>69</a:t>
            </a:fld>
            <a:endParaRPr lang="en-US" altLang="en-US">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a:extLst>
              <a:ext uri="{FF2B5EF4-FFF2-40B4-BE49-F238E27FC236}">
                <a16:creationId xmlns:a16="http://schemas.microsoft.com/office/drawing/2014/main" id="{7A8F6A86-5A3C-EF45-917A-908A56B5A35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6" name="Notes Placeholder 2">
            <a:extLst>
              <a:ext uri="{FF2B5EF4-FFF2-40B4-BE49-F238E27FC236}">
                <a16:creationId xmlns:a16="http://schemas.microsoft.com/office/drawing/2014/main" id="{EB9018CB-11FD-1443-897A-435E75222D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Planning ahead before you move ahead with instruction… here’s what you would do</a:t>
            </a:r>
          </a:p>
        </p:txBody>
      </p:sp>
      <p:sp>
        <p:nvSpPr>
          <p:cNvPr id="98307" name="Slide Number Placeholder 3">
            <a:extLst>
              <a:ext uri="{FF2B5EF4-FFF2-40B4-BE49-F238E27FC236}">
                <a16:creationId xmlns:a16="http://schemas.microsoft.com/office/drawing/2014/main" id="{8EB50E62-C663-1E41-8F64-E0B11983918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597A759-1B20-744E-B454-FE80E7CBE55A}" type="slidenum">
              <a:rPr lang="en-US" altLang="en-US">
                <a:latin typeface="Calibri" panose="020F0502020204030204" pitchFamily="34" charset="0"/>
              </a:rPr>
              <a:pPr/>
              <a:t>70</a:t>
            </a:fld>
            <a:endParaRPr lang="en-US" altLang="en-US">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a:extLst>
              <a:ext uri="{FF2B5EF4-FFF2-40B4-BE49-F238E27FC236}">
                <a16:creationId xmlns:a16="http://schemas.microsoft.com/office/drawing/2014/main" id="{5D1F3AF2-4541-0F4E-B9A9-76A4922400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4" name="Notes Placeholder 2">
            <a:extLst>
              <a:ext uri="{FF2B5EF4-FFF2-40B4-BE49-F238E27FC236}">
                <a16:creationId xmlns:a16="http://schemas.microsoft.com/office/drawing/2014/main" id="{463DF23C-5B9D-3040-BD0C-30B761076D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Use this as a mini-summary or highlights—quick overview</a:t>
            </a:r>
          </a:p>
        </p:txBody>
      </p:sp>
      <p:sp>
        <p:nvSpPr>
          <p:cNvPr id="100355" name="Slide Number Placeholder 3">
            <a:extLst>
              <a:ext uri="{FF2B5EF4-FFF2-40B4-BE49-F238E27FC236}">
                <a16:creationId xmlns:a16="http://schemas.microsoft.com/office/drawing/2014/main" id="{4764C8BC-BB62-5741-B50B-F622845F2D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CD6655B-EECC-FE48-9B74-02F05263D3C0}" type="slidenum">
              <a:rPr lang="en-US" altLang="en-US">
                <a:latin typeface="Calibri" panose="020F0502020204030204" pitchFamily="34" charset="0"/>
              </a:rPr>
              <a:pPr/>
              <a:t>71</a:t>
            </a:fld>
            <a:endParaRPr lang="en-US" altLang="en-US">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a:extLst>
              <a:ext uri="{FF2B5EF4-FFF2-40B4-BE49-F238E27FC236}">
                <a16:creationId xmlns:a16="http://schemas.microsoft.com/office/drawing/2014/main" id="{FD19F69E-D3CC-E545-AAC1-2E006E80F8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2" name="Notes Placeholder 2">
            <a:extLst>
              <a:ext uri="{FF2B5EF4-FFF2-40B4-BE49-F238E27FC236}">
                <a16:creationId xmlns:a16="http://schemas.microsoft.com/office/drawing/2014/main" id="{7A00D3C8-61F1-BE4A-93A9-A1EEAC4F99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Shameless plug GOSOSY– life skill lessons, etc.</a:t>
            </a:r>
          </a:p>
        </p:txBody>
      </p:sp>
      <p:sp>
        <p:nvSpPr>
          <p:cNvPr id="102403" name="Slide Number Placeholder 3">
            <a:extLst>
              <a:ext uri="{FF2B5EF4-FFF2-40B4-BE49-F238E27FC236}">
                <a16:creationId xmlns:a16="http://schemas.microsoft.com/office/drawing/2014/main" id="{58EC0793-B305-2542-9AA7-531F6BE1D3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E6A78D7-8D58-CD40-B313-A7C852558071}" type="slidenum">
              <a:rPr lang="en-US" altLang="en-US">
                <a:latin typeface="Calibri" panose="020F0502020204030204" pitchFamily="34" charset="0"/>
              </a:rPr>
              <a:pPr/>
              <a:t>72</a:t>
            </a:fld>
            <a:endParaRPr lang="en-US" altLang="en-US">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a:extLst>
              <a:ext uri="{FF2B5EF4-FFF2-40B4-BE49-F238E27FC236}">
                <a16:creationId xmlns:a16="http://schemas.microsoft.com/office/drawing/2014/main" id="{DB37FDC4-5746-D44B-85E5-EBE64F9C28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0" name="Notes Placeholder 2">
            <a:extLst>
              <a:ext uri="{FF2B5EF4-FFF2-40B4-BE49-F238E27FC236}">
                <a16:creationId xmlns:a16="http://schemas.microsoft.com/office/drawing/2014/main" id="{C3AA6782-F292-E041-A551-9A6C7DCC6B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Now that you’ve completed the action plan…select a student with whom you’ve been working and develop an action plan. </a:t>
            </a:r>
          </a:p>
        </p:txBody>
      </p:sp>
      <p:sp>
        <p:nvSpPr>
          <p:cNvPr id="104451" name="Slide Number Placeholder 3">
            <a:extLst>
              <a:ext uri="{FF2B5EF4-FFF2-40B4-BE49-F238E27FC236}">
                <a16:creationId xmlns:a16="http://schemas.microsoft.com/office/drawing/2014/main" id="{6A4E4286-4008-B84A-99CE-6D2837468DF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946DB6A-6740-704C-86A7-5869D373BFB3}" type="slidenum">
              <a:rPr lang="en-US" altLang="en-US">
                <a:latin typeface="Calibri" panose="020F0502020204030204" pitchFamily="34" charset="0"/>
              </a:rPr>
              <a:pPr/>
              <a:t>73</a:t>
            </a:fld>
            <a:endParaRPr lang="en-US" altLang="en-US">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8545" name="Shape 84">
            <a:extLst>
              <a:ext uri="{FF2B5EF4-FFF2-40B4-BE49-F238E27FC236}">
                <a16:creationId xmlns:a16="http://schemas.microsoft.com/office/drawing/2014/main" id="{46E04D7C-5E2E-ED46-B95E-A97639516104}"/>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08546" name="Shape 85">
            <a:extLst>
              <a:ext uri="{FF2B5EF4-FFF2-40B4-BE49-F238E27FC236}">
                <a16:creationId xmlns:a16="http://schemas.microsoft.com/office/drawing/2014/main" id="{595B3C8B-534D-024B-B5C7-D27D36300B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1617" name="Shape 84">
            <a:extLst>
              <a:ext uri="{FF2B5EF4-FFF2-40B4-BE49-F238E27FC236}">
                <a16:creationId xmlns:a16="http://schemas.microsoft.com/office/drawing/2014/main" id="{08F3569D-A7AE-0046-895B-D12A0C78FF20}"/>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11618" name="Shape 85">
            <a:extLst>
              <a:ext uri="{FF2B5EF4-FFF2-40B4-BE49-F238E27FC236}">
                <a16:creationId xmlns:a16="http://schemas.microsoft.com/office/drawing/2014/main" id="{1D930A2D-CDA5-924F-91C4-A925120C4D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4689" name="Shape 84">
            <a:extLst>
              <a:ext uri="{FF2B5EF4-FFF2-40B4-BE49-F238E27FC236}">
                <a16:creationId xmlns:a16="http://schemas.microsoft.com/office/drawing/2014/main" id="{904647C8-8D73-AB40-8C2B-43720F5A5FCF}"/>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14690" name="Shape 85">
            <a:extLst>
              <a:ext uri="{FF2B5EF4-FFF2-40B4-BE49-F238E27FC236}">
                <a16:creationId xmlns:a16="http://schemas.microsoft.com/office/drawing/2014/main" id="{71BB8558-612A-F440-A671-130291ADC2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5409" name="Shape 160">
            <a:extLst>
              <a:ext uri="{FF2B5EF4-FFF2-40B4-BE49-F238E27FC236}">
                <a16:creationId xmlns:a16="http://schemas.microsoft.com/office/drawing/2014/main" id="{9F25C38A-B018-6143-B46D-B9BD139F2508}"/>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a:spcBef>
                <a:spcPct val="0"/>
              </a:spcBef>
            </a:pPr>
            <a:endParaRPr lang="en-US" altLang="en-US">
              <a:ea typeface="ＭＳ Ｐゴシック" panose="020B0600070205080204" pitchFamily="34" charset="-128"/>
            </a:endParaRPr>
          </a:p>
        </p:txBody>
      </p:sp>
      <p:sp>
        <p:nvSpPr>
          <p:cNvPr id="145410" name="Shape 161">
            <a:extLst>
              <a:ext uri="{FF2B5EF4-FFF2-40B4-BE49-F238E27FC236}">
                <a16:creationId xmlns:a16="http://schemas.microsoft.com/office/drawing/2014/main" id="{41C117D7-162D-654D-957F-010C5359D177}"/>
              </a:ext>
            </a:extLst>
          </p:cNvPr>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7761" name="Shape 84">
            <a:extLst>
              <a:ext uri="{FF2B5EF4-FFF2-40B4-BE49-F238E27FC236}">
                <a16:creationId xmlns:a16="http://schemas.microsoft.com/office/drawing/2014/main" id="{0F91EA83-A285-414B-85C5-0865E9F553E5}"/>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17762" name="Shape 85">
            <a:extLst>
              <a:ext uri="{FF2B5EF4-FFF2-40B4-BE49-F238E27FC236}">
                <a16:creationId xmlns:a16="http://schemas.microsoft.com/office/drawing/2014/main" id="{36F4614C-734A-6146-993B-F67E97F09A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0833" name="Shape 84">
            <a:extLst>
              <a:ext uri="{FF2B5EF4-FFF2-40B4-BE49-F238E27FC236}">
                <a16:creationId xmlns:a16="http://schemas.microsoft.com/office/drawing/2014/main" id="{0C514B70-7120-3549-8274-5BB5C3E4519A}"/>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20834" name="Shape 85">
            <a:extLst>
              <a:ext uri="{FF2B5EF4-FFF2-40B4-BE49-F238E27FC236}">
                <a16:creationId xmlns:a16="http://schemas.microsoft.com/office/drawing/2014/main" id="{C9BD6BC9-0779-004F-884C-7FBBE6D81E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3905" name="Shape 84">
            <a:extLst>
              <a:ext uri="{FF2B5EF4-FFF2-40B4-BE49-F238E27FC236}">
                <a16:creationId xmlns:a16="http://schemas.microsoft.com/office/drawing/2014/main" id="{279203B5-C899-594D-84E1-909B7314329E}"/>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23906" name="Shape 85">
            <a:extLst>
              <a:ext uri="{FF2B5EF4-FFF2-40B4-BE49-F238E27FC236}">
                <a16:creationId xmlns:a16="http://schemas.microsoft.com/office/drawing/2014/main" id="{9BA26339-18C1-3841-83E4-B744109F8B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5953" name="Shape 84">
            <a:extLst>
              <a:ext uri="{FF2B5EF4-FFF2-40B4-BE49-F238E27FC236}">
                <a16:creationId xmlns:a16="http://schemas.microsoft.com/office/drawing/2014/main" id="{DF4A2F90-F804-F148-8274-30C06607587E}"/>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25954" name="Shape 85">
            <a:extLst>
              <a:ext uri="{FF2B5EF4-FFF2-40B4-BE49-F238E27FC236}">
                <a16:creationId xmlns:a16="http://schemas.microsoft.com/office/drawing/2014/main" id="{25BAC48C-C321-AF4A-81B9-2B3558A556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8001" name="Shape 84">
            <a:extLst>
              <a:ext uri="{FF2B5EF4-FFF2-40B4-BE49-F238E27FC236}">
                <a16:creationId xmlns:a16="http://schemas.microsoft.com/office/drawing/2014/main" id="{5A7AA3C8-FFD1-FA44-A8B6-F0763E65E4EF}"/>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28002" name="Shape 85">
            <a:extLst>
              <a:ext uri="{FF2B5EF4-FFF2-40B4-BE49-F238E27FC236}">
                <a16:creationId xmlns:a16="http://schemas.microsoft.com/office/drawing/2014/main" id="{208DA7DF-9D80-3E4A-A600-59230FD7E1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0049" name="Shape 84">
            <a:extLst>
              <a:ext uri="{FF2B5EF4-FFF2-40B4-BE49-F238E27FC236}">
                <a16:creationId xmlns:a16="http://schemas.microsoft.com/office/drawing/2014/main" id="{36C72D43-67AB-114B-93BF-814AD40BF093}"/>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30050" name="Shape 85">
            <a:extLst>
              <a:ext uri="{FF2B5EF4-FFF2-40B4-BE49-F238E27FC236}">
                <a16:creationId xmlns:a16="http://schemas.microsoft.com/office/drawing/2014/main" id="{ECB16B1E-17E3-C041-A5B1-95722682BE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2097" name="Shape 84">
            <a:extLst>
              <a:ext uri="{FF2B5EF4-FFF2-40B4-BE49-F238E27FC236}">
                <a16:creationId xmlns:a16="http://schemas.microsoft.com/office/drawing/2014/main" id="{16DB8CD5-343F-6540-93BD-13F62FFF8D4E}"/>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32098" name="Shape 85">
            <a:extLst>
              <a:ext uri="{FF2B5EF4-FFF2-40B4-BE49-F238E27FC236}">
                <a16:creationId xmlns:a16="http://schemas.microsoft.com/office/drawing/2014/main" id="{1EABCF52-4262-264D-ABE3-5995A03085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4145" name="Shape 84">
            <a:extLst>
              <a:ext uri="{FF2B5EF4-FFF2-40B4-BE49-F238E27FC236}">
                <a16:creationId xmlns:a16="http://schemas.microsoft.com/office/drawing/2014/main" id="{7E235EE8-DAFB-114A-96EE-366E40790F9E}"/>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34146" name="Shape 85">
            <a:extLst>
              <a:ext uri="{FF2B5EF4-FFF2-40B4-BE49-F238E27FC236}">
                <a16:creationId xmlns:a16="http://schemas.microsoft.com/office/drawing/2014/main" id="{F07D6BEC-6121-1749-83F9-F65C6E6B80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6193" name="Shape 84">
            <a:extLst>
              <a:ext uri="{FF2B5EF4-FFF2-40B4-BE49-F238E27FC236}">
                <a16:creationId xmlns:a16="http://schemas.microsoft.com/office/drawing/2014/main" id="{B533019C-4F77-A44A-BD9F-A9FF32EB9391}"/>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36194" name="Shape 85">
            <a:extLst>
              <a:ext uri="{FF2B5EF4-FFF2-40B4-BE49-F238E27FC236}">
                <a16:creationId xmlns:a16="http://schemas.microsoft.com/office/drawing/2014/main" id="{41CDB53F-D19F-8B4D-8AF0-88A3EC527E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7457" name="Shape 168">
            <a:extLst>
              <a:ext uri="{FF2B5EF4-FFF2-40B4-BE49-F238E27FC236}">
                <a16:creationId xmlns:a16="http://schemas.microsoft.com/office/drawing/2014/main" id="{49B96979-1DD7-184B-B801-28BEA6C51575}"/>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a:spcBef>
                <a:spcPct val="0"/>
              </a:spcBef>
            </a:pPr>
            <a:endParaRPr lang="en-US" altLang="en-US">
              <a:ea typeface="ＭＳ Ｐゴシック" panose="020B0600070205080204" pitchFamily="34" charset="-128"/>
            </a:endParaRPr>
          </a:p>
        </p:txBody>
      </p:sp>
      <p:sp>
        <p:nvSpPr>
          <p:cNvPr id="147458" name="Shape 169">
            <a:extLst>
              <a:ext uri="{FF2B5EF4-FFF2-40B4-BE49-F238E27FC236}">
                <a16:creationId xmlns:a16="http://schemas.microsoft.com/office/drawing/2014/main" id="{F97BF2BB-5E87-3D43-B85C-24DF9E63F963}"/>
              </a:ext>
            </a:extLst>
          </p:cNvPr>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9505" name="Shape 175">
            <a:extLst>
              <a:ext uri="{FF2B5EF4-FFF2-40B4-BE49-F238E27FC236}">
                <a16:creationId xmlns:a16="http://schemas.microsoft.com/office/drawing/2014/main" id="{758DDCEF-09B8-6842-89D2-CCC468D9DE5D}"/>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a:spcBef>
                <a:spcPct val="0"/>
              </a:spcBef>
            </a:pPr>
            <a:endParaRPr lang="en-US" altLang="en-US">
              <a:ea typeface="ＭＳ Ｐゴシック" panose="020B0600070205080204" pitchFamily="34" charset="-128"/>
            </a:endParaRPr>
          </a:p>
        </p:txBody>
      </p:sp>
      <p:sp>
        <p:nvSpPr>
          <p:cNvPr id="149506" name="Shape 176">
            <a:extLst>
              <a:ext uri="{FF2B5EF4-FFF2-40B4-BE49-F238E27FC236}">
                <a16:creationId xmlns:a16="http://schemas.microsoft.com/office/drawing/2014/main" id="{D1717BD2-E764-D143-91AC-14F7F55436E4}"/>
              </a:ext>
            </a:extLst>
          </p:cNvPr>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1553" name="Shape 184">
            <a:extLst>
              <a:ext uri="{FF2B5EF4-FFF2-40B4-BE49-F238E27FC236}">
                <a16:creationId xmlns:a16="http://schemas.microsoft.com/office/drawing/2014/main" id="{51DE4A9E-B3F8-8244-AEF3-E4E0C672CC70}"/>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a:spcBef>
                <a:spcPct val="0"/>
              </a:spcBef>
            </a:pPr>
            <a:endParaRPr lang="en-US" altLang="en-US">
              <a:ea typeface="ＭＳ Ｐゴシック" panose="020B0600070205080204" pitchFamily="34" charset="-128"/>
            </a:endParaRPr>
          </a:p>
        </p:txBody>
      </p:sp>
      <p:sp>
        <p:nvSpPr>
          <p:cNvPr id="151554" name="Shape 185">
            <a:extLst>
              <a:ext uri="{FF2B5EF4-FFF2-40B4-BE49-F238E27FC236}">
                <a16:creationId xmlns:a16="http://schemas.microsoft.com/office/drawing/2014/main" id="{52A7624C-5823-5049-AD99-B8C379135DE9}"/>
              </a:ext>
            </a:extLst>
          </p:cNvPr>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4625" name="Shape 199">
            <a:extLst>
              <a:ext uri="{FF2B5EF4-FFF2-40B4-BE49-F238E27FC236}">
                <a16:creationId xmlns:a16="http://schemas.microsoft.com/office/drawing/2014/main" id="{70443D3A-3329-9D40-AF64-1F4EE4618AC5}"/>
              </a:ext>
            </a:extLst>
          </p:cNvPr>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54626" name="Shape 200">
            <a:extLst>
              <a:ext uri="{FF2B5EF4-FFF2-40B4-BE49-F238E27FC236}">
                <a16:creationId xmlns:a16="http://schemas.microsoft.com/office/drawing/2014/main" id="{AE659D28-E2C0-DD43-AC0F-C98C5D3ED94A}"/>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6673" name="Shape 207">
            <a:extLst>
              <a:ext uri="{FF2B5EF4-FFF2-40B4-BE49-F238E27FC236}">
                <a16:creationId xmlns:a16="http://schemas.microsoft.com/office/drawing/2014/main" id="{0336A949-33C7-2E4D-9909-96DD7A5CE1B5}"/>
              </a:ext>
            </a:extLst>
          </p:cNvPr>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56674" name="Shape 208">
            <a:extLst>
              <a:ext uri="{FF2B5EF4-FFF2-40B4-BE49-F238E27FC236}">
                <a16:creationId xmlns:a16="http://schemas.microsoft.com/office/drawing/2014/main" id="{441F9C1D-D708-9F49-B429-1788808606AA}"/>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3844EE4-9191-0B4F-904F-923723E68973}"/>
              </a:ext>
            </a:extLst>
          </p:cNvPr>
          <p:cNvSpPr>
            <a:spLocks noGrp="1"/>
          </p:cNvSpPr>
          <p:nvPr>
            <p:ph type="dt" sz="half" idx="10"/>
          </p:nvPr>
        </p:nvSpPr>
        <p:spPr/>
        <p:txBody>
          <a:bodyPr/>
          <a:lstStyle>
            <a:lvl1pPr>
              <a:defRPr/>
            </a:lvl1pPr>
          </a:lstStyle>
          <a:p>
            <a:pPr>
              <a:defRPr/>
            </a:pPr>
            <a:fld id="{64CE92FE-1877-3042-95A4-955D7C0F2D98}" type="datetimeFigureOut">
              <a:rPr lang="en-US" altLang="en-US"/>
              <a:pPr>
                <a:defRPr/>
              </a:pPr>
              <a:t>4/20/21</a:t>
            </a:fld>
            <a:endParaRPr lang="en-US" altLang="en-US" dirty="0"/>
          </a:p>
        </p:txBody>
      </p:sp>
      <p:sp>
        <p:nvSpPr>
          <p:cNvPr id="5" name="Footer Placeholder 4">
            <a:extLst>
              <a:ext uri="{FF2B5EF4-FFF2-40B4-BE49-F238E27FC236}">
                <a16:creationId xmlns:a16="http://schemas.microsoft.com/office/drawing/2014/main" id="{2E839E46-73FF-F84E-8FC2-C806F0AF2D4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A6E5426-49AC-E641-A863-343546263C06}"/>
              </a:ext>
            </a:extLst>
          </p:cNvPr>
          <p:cNvSpPr>
            <a:spLocks noGrp="1"/>
          </p:cNvSpPr>
          <p:nvPr>
            <p:ph type="sldNum" sz="quarter" idx="12"/>
          </p:nvPr>
        </p:nvSpPr>
        <p:spPr/>
        <p:txBody>
          <a:bodyPr/>
          <a:lstStyle>
            <a:lvl1pPr>
              <a:defRPr/>
            </a:lvl1pPr>
          </a:lstStyle>
          <a:p>
            <a:fld id="{173CC4F6-191B-704B-A790-A0079E7D1A31}" type="slidenum">
              <a:rPr lang="en-US" altLang="en-US"/>
              <a:pPr/>
              <a:t>‹#›</a:t>
            </a:fld>
            <a:endParaRPr lang="en-US" altLang="en-US"/>
          </a:p>
        </p:txBody>
      </p:sp>
    </p:spTree>
    <p:extLst>
      <p:ext uri="{BB962C8B-B14F-4D97-AF65-F5344CB8AC3E}">
        <p14:creationId xmlns:p14="http://schemas.microsoft.com/office/powerpoint/2010/main" val="2315134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066547-A83A-3D43-A48A-713496697EDD}"/>
              </a:ext>
            </a:extLst>
          </p:cNvPr>
          <p:cNvSpPr>
            <a:spLocks noGrp="1"/>
          </p:cNvSpPr>
          <p:nvPr>
            <p:ph type="dt" sz="half" idx="10"/>
          </p:nvPr>
        </p:nvSpPr>
        <p:spPr/>
        <p:txBody>
          <a:bodyPr/>
          <a:lstStyle>
            <a:lvl1pPr>
              <a:defRPr/>
            </a:lvl1pPr>
          </a:lstStyle>
          <a:p>
            <a:pPr>
              <a:defRPr/>
            </a:pPr>
            <a:fld id="{E23B7FCD-B1F5-EE40-9493-7D4351018EA7}" type="datetimeFigureOut">
              <a:rPr lang="en-US" altLang="en-US"/>
              <a:pPr>
                <a:defRPr/>
              </a:pPr>
              <a:t>4/20/21</a:t>
            </a:fld>
            <a:endParaRPr lang="en-US" altLang="en-US" dirty="0"/>
          </a:p>
        </p:txBody>
      </p:sp>
      <p:sp>
        <p:nvSpPr>
          <p:cNvPr id="5" name="Footer Placeholder 4">
            <a:extLst>
              <a:ext uri="{FF2B5EF4-FFF2-40B4-BE49-F238E27FC236}">
                <a16:creationId xmlns:a16="http://schemas.microsoft.com/office/drawing/2014/main" id="{139CCDF8-C55F-804E-918A-9781C49FAD1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F21893A-1703-254C-BE7E-3E69BC0DA707}"/>
              </a:ext>
            </a:extLst>
          </p:cNvPr>
          <p:cNvSpPr>
            <a:spLocks noGrp="1"/>
          </p:cNvSpPr>
          <p:nvPr>
            <p:ph type="sldNum" sz="quarter" idx="12"/>
          </p:nvPr>
        </p:nvSpPr>
        <p:spPr/>
        <p:txBody>
          <a:bodyPr/>
          <a:lstStyle>
            <a:lvl1pPr>
              <a:defRPr/>
            </a:lvl1pPr>
          </a:lstStyle>
          <a:p>
            <a:fld id="{97E10725-0296-D642-B934-8B5D005278FF}" type="slidenum">
              <a:rPr lang="en-US" altLang="en-US"/>
              <a:pPr/>
              <a:t>‹#›</a:t>
            </a:fld>
            <a:endParaRPr lang="en-US" altLang="en-US"/>
          </a:p>
        </p:txBody>
      </p:sp>
    </p:spTree>
    <p:extLst>
      <p:ext uri="{BB962C8B-B14F-4D97-AF65-F5344CB8AC3E}">
        <p14:creationId xmlns:p14="http://schemas.microsoft.com/office/powerpoint/2010/main" val="2394396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69CFC0-8C2B-F44D-A04E-A2BE989D1ADF}"/>
              </a:ext>
            </a:extLst>
          </p:cNvPr>
          <p:cNvSpPr>
            <a:spLocks noGrp="1"/>
          </p:cNvSpPr>
          <p:nvPr>
            <p:ph type="dt" sz="half" idx="10"/>
          </p:nvPr>
        </p:nvSpPr>
        <p:spPr/>
        <p:txBody>
          <a:bodyPr/>
          <a:lstStyle>
            <a:lvl1pPr>
              <a:defRPr/>
            </a:lvl1pPr>
          </a:lstStyle>
          <a:p>
            <a:pPr>
              <a:defRPr/>
            </a:pPr>
            <a:fld id="{36F358BA-55D1-5C49-9132-0E17DDAA2175}" type="datetimeFigureOut">
              <a:rPr lang="en-US" altLang="en-US"/>
              <a:pPr>
                <a:defRPr/>
              </a:pPr>
              <a:t>4/20/21</a:t>
            </a:fld>
            <a:endParaRPr lang="en-US" altLang="en-US" dirty="0"/>
          </a:p>
        </p:txBody>
      </p:sp>
      <p:sp>
        <p:nvSpPr>
          <p:cNvPr id="5" name="Footer Placeholder 4">
            <a:extLst>
              <a:ext uri="{FF2B5EF4-FFF2-40B4-BE49-F238E27FC236}">
                <a16:creationId xmlns:a16="http://schemas.microsoft.com/office/drawing/2014/main" id="{DA49D8D6-CC10-8842-B1B9-6624D21940D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A53D489-614D-C448-A839-32CB794B6C7C}"/>
              </a:ext>
            </a:extLst>
          </p:cNvPr>
          <p:cNvSpPr>
            <a:spLocks noGrp="1"/>
          </p:cNvSpPr>
          <p:nvPr>
            <p:ph type="sldNum" sz="quarter" idx="12"/>
          </p:nvPr>
        </p:nvSpPr>
        <p:spPr/>
        <p:txBody>
          <a:bodyPr/>
          <a:lstStyle>
            <a:lvl1pPr>
              <a:defRPr/>
            </a:lvl1pPr>
          </a:lstStyle>
          <a:p>
            <a:fld id="{9EC1300A-3F34-A64F-A64D-22AC028A5745}" type="slidenum">
              <a:rPr lang="en-US" altLang="en-US"/>
              <a:pPr/>
              <a:t>‹#›</a:t>
            </a:fld>
            <a:endParaRPr lang="en-US" altLang="en-US"/>
          </a:p>
        </p:txBody>
      </p:sp>
    </p:spTree>
    <p:extLst>
      <p:ext uri="{BB962C8B-B14F-4D97-AF65-F5344CB8AC3E}">
        <p14:creationId xmlns:p14="http://schemas.microsoft.com/office/powerpoint/2010/main" val="4080461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F757D7-6E67-1C40-98CC-C158EDED74E5}"/>
              </a:ext>
            </a:extLst>
          </p:cNvPr>
          <p:cNvSpPr>
            <a:spLocks noGrp="1"/>
          </p:cNvSpPr>
          <p:nvPr>
            <p:ph type="dt" sz="half" idx="10"/>
          </p:nvPr>
        </p:nvSpPr>
        <p:spPr/>
        <p:txBody>
          <a:bodyPr/>
          <a:lstStyle>
            <a:lvl1pPr>
              <a:defRPr/>
            </a:lvl1pPr>
          </a:lstStyle>
          <a:p>
            <a:pPr>
              <a:defRPr/>
            </a:pPr>
            <a:fld id="{B3A2165F-967F-1A4F-A6D9-49CCD91C8D4C}" type="datetimeFigureOut">
              <a:rPr lang="en-US" altLang="en-US"/>
              <a:pPr>
                <a:defRPr/>
              </a:pPr>
              <a:t>4/20/21</a:t>
            </a:fld>
            <a:endParaRPr lang="en-US" altLang="en-US" dirty="0"/>
          </a:p>
        </p:txBody>
      </p:sp>
      <p:sp>
        <p:nvSpPr>
          <p:cNvPr id="5" name="Footer Placeholder 4">
            <a:extLst>
              <a:ext uri="{FF2B5EF4-FFF2-40B4-BE49-F238E27FC236}">
                <a16:creationId xmlns:a16="http://schemas.microsoft.com/office/drawing/2014/main" id="{D08C6A8F-6DA9-5A48-9A97-80685C468A7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4BC412-C022-1A48-AE66-6F98CF0190E6}"/>
              </a:ext>
            </a:extLst>
          </p:cNvPr>
          <p:cNvSpPr>
            <a:spLocks noGrp="1"/>
          </p:cNvSpPr>
          <p:nvPr>
            <p:ph type="sldNum" sz="quarter" idx="12"/>
          </p:nvPr>
        </p:nvSpPr>
        <p:spPr/>
        <p:txBody>
          <a:bodyPr/>
          <a:lstStyle>
            <a:lvl1pPr>
              <a:defRPr/>
            </a:lvl1pPr>
          </a:lstStyle>
          <a:p>
            <a:fld id="{E2CD7222-4405-3841-983B-08A91B89159D}" type="slidenum">
              <a:rPr lang="en-US" altLang="en-US"/>
              <a:pPr/>
              <a:t>‹#›</a:t>
            </a:fld>
            <a:endParaRPr lang="en-US" altLang="en-US"/>
          </a:p>
        </p:txBody>
      </p:sp>
    </p:spTree>
    <p:extLst>
      <p:ext uri="{BB962C8B-B14F-4D97-AF65-F5344CB8AC3E}">
        <p14:creationId xmlns:p14="http://schemas.microsoft.com/office/powerpoint/2010/main" val="892792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C7BF17-38D2-654E-9294-1B7D9F5F40B2}"/>
              </a:ext>
            </a:extLst>
          </p:cNvPr>
          <p:cNvSpPr>
            <a:spLocks noGrp="1"/>
          </p:cNvSpPr>
          <p:nvPr>
            <p:ph type="dt" sz="half" idx="10"/>
          </p:nvPr>
        </p:nvSpPr>
        <p:spPr/>
        <p:txBody>
          <a:bodyPr/>
          <a:lstStyle>
            <a:lvl1pPr>
              <a:defRPr/>
            </a:lvl1pPr>
          </a:lstStyle>
          <a:p>
            <a:pPr>
              <a:defRPr/>
            </a:pPr>
            <a:fld id="{0E06388B-1A11-4B44-8FE8-A751ED5864FD}" type="datetimeFigureOut">
              <a:rPr lang="en-US" altLang="en-US"/>
              <a:pPr>
                <a:defRPr/>
              </a:pPr>
              <a:t>4/20/21</a:t>
            </a:fld>
            <a:endParaRPr lang="en-US" altLang="en-US" dirty="0"/>
          </a:p>
        </p:txBody>
      </p:sp>
      <p:sp>
        <p:nvSpPr>
          <p:cNvPr id="5" name="Footer Placeholder 4">
            <a:extLst>
              <a:ext uri="{FF2B5EF4-FFF2-40B4-BE49-F238E27FC236}">
                <a16:creationId xmlns:a16="http://schemas.microsoft.com/office/drawing/2014/main" id="{D07492DF-6BBB-454D-A6D6-D46CA8EF9C6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C70A67-6161-0145-A356-58138D0CEDAF}"/>
              </a:ext>
            </a:extLst>
          </p:cNvPr>
          <p:cNvSpPr>
            <a:spLocks noGrp="1"/>
          </p:cNvSpPr>
          <p:nvPr>
            <p:ph type="sldNum" sz="quarter" idx="12"/>
          </p:nvPr>
        </p:nvSpPr>
        <p:spPr/>
        <p:txBody>
          <a:bodyPr/>
          <a:lstStyle>
            <a:lvl1pPr>
              <a:defRPr/>
            </a:lvl1pPr>
          </a:lstStyle>
          <a:p>
            <a:fld id="{B905F764-4A58-C54B-B782-D4B2EEB44E01}" type="slidenum">
              <a:rPr lang="en-US" altLang="en-US"/>
              <a:pPr/>
              <a:t>‹#›</a:t>
            </a:fld>
            <a:endParaRPr lang="en-US" altLang="en-US"/>
          </a:p>
        </p:txBody>
      </p:sp>
    </p:spTree>
    <p:extLst>
      <p:ext uri="{BB962C8B-B14F-4D97-AF65-F5344CB8AC3E}">
        <p14:creationId xmlns:p14="http://schemas.microsoft.com/office/powerpoint/2010/main" val="2444101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EA797CC-C1B3-FA44-8F58-0CE5A061054E}"/>
              </a:ext>
            </a:extLst>
          </p:cNvPr>
          <p:cNvSpPr>
            <a:spLocks noGrp="1"/>
          </p:cNvSpPr>
          <p:nvPr>
            <p:ph type="dt" sz="half" idx="10"/>
          </p:nvPr>
        </p:nvSpPr>
        <p:spPr/>
        <p:txBody>
          <a:bodyPr/>
          <a:lstStyle>
            <a:lvl1pPr>
              <a:defRPr/>
            </a:lvl1pPr>
          </a:lstStyle>
          <a:p>
            <a:pPr>
              <a:defRPr/>
            </a:pPr>
            <a:fld id="{D3E2E1A1-E024-E144-887E-1F26E18B82F2}" type="datetimeFigureOut">
              <a:rPr lang="en-US" altLang="en-US"/>
              <a:pPr>
                <a:defRPr/>
              </a:pPr>
              <a:t>4/20/21</a:t>
            </a:fld>
            <a:endParaRPr lang="en-US" altLang="en-US" dirty="0"/>
          </a:p>
        </p:txBody>
      </p:sp>
      <p:sp>
        <p:nvSpPr>
          <p:cNvPr id="6" name="Footer Placeholder 4">
            <a:extLst>
              <a:ext uri="{FF2B5EF4-FFF2-40B4-BE49-F238E27FC236}">
                <a16:creationId xmlns:a16="http://schemas.microsoft.com/office/drawing/2014/main" id="{5C03A2DA-3BB8-7549-A83D-CC7F044C7A8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9059CCE-6763-7A47-B91B-0859FB2E3391}"/>
              </a:ext>
            </a:extLst>
          </p:cNvPr>
          <p:cNvSpPr>
            <a:spLocks noGrp="1"/>
          </p:cNvSpPr>
          <p:nvPr>
            <p:ph type="sldNum" sz="quarter" idx="12"/>
          </p:nvPr>
        </p:nvSpPr>
        <p:spPr/>
        <p:txBody>
          <a:bodyPr/>
          <a:lstStyle>
            <a:lvl1pPr>
              <a:defRPr/>
            </a:lvl1pPr>
          </a:lstStyle>
          <a:p>
            <a:fld id="{6F9F15A5-ECFE-0743-86A8-5FCBFA24B0F1}" type="slidenum">
              <a:rPr lang="en-US" altLang="en-US"/>
              <a:pPr/>
              <a:t>‹#›</a:t>
            </a:fld>
            <a:endParaRPr lang="en-US" altLang="en-US"/>
          </a:p>
        </p:txBody>
      </p:sp>
    </p:spTree>
    <p:extLst>
      <p:ext uri="{BB962C8B-B14F-4D97-AF65-F5344CB8AC3E}">
        <p14:creationId xmlns:p14="http://schemas.microsoft.com/office/powerpoint/2010/main" val="3416408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0A04140-827C-934D-905F-AF14F6FE90B5}"/>
              </a:ext>
            </a:extLst>
          </p:cNvPr>
          <p:cNvSpPr>
            <a:spLocks noGrp="1"/>
          </p:cNvSpPr>
          <p:nvPr>
            <p:ph type="dt" sz="half" idx="10"/>
          </p:nvPr>
        </p:nvSpPr>
        <p:spPr/>
        <p:txBody>
          <a:bodyPr/>
          <a:lstStyle>
            <a:lvl1pPr>
              <a:defRPr/>
            </a:lvl1pPr>
          </a:lstStyle>
          <a:p>
            <a:pPr>
              <a:defRPr/>
            </a:pPr>
            <a:fld id="{ED64EA83-2FCA-4241-A0ED-876D2AE66EE1}" type="datetimeFigureOut">
              <a:rPr lang="en-US" altLang="en-US"/>
              <a:pPr>
                <a:defRPr/>
              </a:pPr>
              <a:t>4/20/21</a:t>
            </a:fld>
            <a:endParaRPr lang="en-US" altLang="en-US" dirty="0"/>
          </a:p>
        </p:txBody>
      </p:sp>
      <p:sp>
        <p:nvSpPr>
          <p:cNvPr id="8" name="Footer Placeholder 4">
            <a:extLst>
              <a:ext uri="{FF2B5EF4-FFF2-40B4-BE49-F238E27FC236}">
                <a16:creationId xmlns:a16="http://schemas.microsoft.com/office/drawing/2014/main" id="{6E7783BC-B710-6242-B44F-D16EB4E6B98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596475B-1D51-6E47-937A-B0AB0C68744F}"/>
              </a:ext>
            </a:extLst>
          </p:cNvPr>
          <p:cNvSpPr>
            <a:spLocks noGrp="1"/>
          </p:cNvSpPr>
          <p:nvPr>
            <p:ph type="sldNum" sz="quarter" idx="12"/>
          </p:nvPr>
        </p:nvSpPr>
        <p:spPr/>
        <p:txBody>
          <a:bodyPr/>
          <a:lstStyle>
            <a:lvl1pPr>
              <a:defRPr/>
            </a:lvl1pPr>
          </a:lstStyle>
          <a:p>
            <a:fld id="{8F8E59E0-9223-2E42-89B7-60C7A2FDA1D9}" type="slidenum">
              <a:rPr lang="en-US" altLang="en-US"/>
              <a:pPr/>
              <a:t>‹#›</a:t>
            </a:fld>
            <a:endParaRPr lang="en-US" altLang="en-US"/>
          </a:p>
        </p:txBody>
      </p:sp>
    </p:spTree>
    <p:extLst>
      <p:ext uri="{BB962C8B-B14F-4D97-AF65-F5344CB8AC3E}">
        <p14:creationId xmlns:p14="http://schemas.microsoft.com/office/powerpoint/2010/main" val="1190154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B554A65-4A3A-5847-A68C-318572B7B3B4}"/>
              </a:ext>
            </a:extLst>
          </p:cNvPr>
          <p:cNvSpPr>
            <a:spLocks noGrp="1"/>
          </p:cNvSpPr>
          <p:nvPr>
            <p:ph type="dt" sz="half" idx="10"/>
          </p:nvPr>
        </p:nvSpPr>
        <p:spPr/>
        <p:txBody>
          <a:bodyPr/>
          <a:lstStyle>
            <a:lvl1pPr>
              <a:defRPr/>
            </a:lvl1pPr>
          </a:lstStyle>
          <a:p>
            <a:pPr>
              <a:defRPr/>
            </a:pPr>
            <a:fld id="{DC4ABEAF-FF95-654A-A6A7-6C988662576E}" type="datetimeFigureOut">
              <a:rPr lang="en-US" altLang="en-US"/>
              <a:pPr>
                <a:defRPr/>
              </a:pPr>
              <a:t>4/20/21</a:t>
            </a:fld>
            <a:endParaRPr lang="en-US" altLang="en-US" dirty="0"/>
          </a:p>
        </p:txBody>
      </p:sp>
      <p:sp>
        <p:nvSpPr>
          <p:cNvPr id="4" name="Footer Placeholder 4">
            <a:extLst>
              <a:ext uri="{FF2B5EF4-FFF2-40B4-BE49-F238E27FC236}">
                <a16:creationId xmlns:a16="http://schemas.microsoft.com/office/drawing/2014/main" id="{CF087899-0361-2943-96A7-D1BE7DDFC86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01AC2CD-1472-9E49-9C95-73FAD881A955}"/>
              </a:ext>
            </a:extLst>
          </p:cNvPr>
          <p:cNvSpPr>
            <a:spLocks noGrp="1"/>
          </p:cNvSpPr>
          <p:nvPr>
            <p:ph type="sldNum" sz="quarter" idx="12"/>
          </p:nvPr>
        </p:nvSpPr>
        <p:spPr/>
        <p:txBody>
          <a:bodyPr/>
          <a:lstStyle>
            <a:lvl1pPr>
              <a:defRPr/>
            </a:lvl1pPr>
          </a:lstStyle>
          <a:p>
            <a:fld id="{70D8A2EE-D02E-314D-8951-BE43C1A67D54}" type="slidenum">
              <a:rPr lang="en-US" altLang="en-US"/>
              <a:pPr/>
              <a:t>‹#›</a:t>
            </a:fld>
            <a:endParaRPr lang="en-US" altLang="en-US"/>
          </a:p>
        </p:txBody>
      </p:sp>
    </p:spTree>
    <p:extLst>
      <p:ext uri="{BB962C8B-B14F-4D97-AF65-F5344CB8AC3E}">
        <p14:creationId xmlns:p14="http://schemas.microsoft.com/office/powerpoint/2010/main" val="370302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B4A9CFA-7189-7C4D-8578-29D9BEF9459B}"/>
              </a:ext>
            </a:extLst>
          </p:cNvPr>
          <p:cNvSpPr>
            <a:spLocks noGrp="1"/>
          </p:cNvSpPr>
          <p:nvPr>
            <p:ph type="dt" sz="half" idx="10"/>
          </p:nvPr>
        </p:nvSpPr>
        <p:spPr/>
        <p:txBody>
          <a:bodyPr/>
          <a:lstStyle>
            <a:lvl1pPr>
              <a:defRPr/>
            </a:lvl1pPr>
          </a:lstStyle>
          <a:p>
            <a:pPr>
              <a:defRPr/>
            </a:pPr>
            <a:fld id="{45E64820-F8C5-2D4D-B957-39BB95DDA37C}" type="datetimeFigureOut">
              <a:rPr lang="en-US" altLang="en-US"/>
              <a:pPr>
                <a:defRPr/>
              </a:pPr>
              <a:t>4/20/21</a:t>
            </a:fld>
            <a:endParaRPr lang="en-US" altLang="en-US" dirty="0"/>
          </a:p>
        </p:txBody>
      </p:sp>
      <p:sp>
        <p:nvSpPr>
          <p:cNvPr id="3" name="Footer Placeholder 4">
            <a:extLst>
              <a:ext uri="{FF2B5EF4-FFF2-40B4-BE49-F238E27FC236}">
                <a16:creationId xmlns:a16="http://schemas.microsoft.com/office/drawing/2014/main" id="{839DE2EE-461D-B843-8041-8A5C09BD378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8786DD9-D5AB-BD40-AB98-4932FAA25185}"/>
              </a:ext>
            </a:extLst>
          </p:cNvPr>
          <p:cNvSpPr>
            <a:spLocks noGrp="1"/>
          </p:cNvSpPr>
          <p:nvPr>
            <p:ph type="sldNum" sz="quarter" idx="12"/>
          </p:nvPr>
        </p:nvSpPr>
        <p:spPr/>
        <p:txBody>
          <a:bodyPr/>
          <a:lstStyle>
            <a:lvl1pPr>
              <a:defRPr/>
            </a:lvl1pPr>
          </a:lstStyle>
          <a:p>
            <a:fld id="{32516618-CC56-EE44-8481-8387AEAD80A6}" type="slidenum">
              <a:rPr lang="en-US" altLang="en-US"/>
              <a:pPr/>
              <a:t>‹#›</a:t>
            </a:fld>
            <a:endParaRPr lang="en-US" altLang="en-US"/>
          </a:p>
        </p:txBody>
      </p:sp>
    </p:spTree>
    <p:extLst>
      <p:ext uri="{BB962C8B-B14F-4D97-AF65-F5344CB8AC3E}">
        <p14:creationId xmlns:p14="http://schemas.microsoft.com/office/powerpoint/2010/main" val="2512856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7B9621B-6D54-4D41-A1E2-B4BF2F370A30}"/>
              </a:ext>
            </a:extLst>
          </p:cNvPr>
          <p:cNvSpPr>
            <a:spLocks noGrp="1"/>
          </p:cNvSpPr>
          <p:nvPr>
            <p:ph type="dt" sz="half" idx="10"/>
          </p:nvPr>
        </p:nvSpPr>
        <p:spPr/>
        <p:txBody>
          <a:bodyPr/>
          <a:lstStyle>
            <a:lvl1pPr>
              <a:defRPr/>
            </a:lvl1pPr>
          </a:lstStyle>
          <a:p>
            <a:pPr>
              <a:defRPr/>
            </a:pPr>
            <a:fld id="{3F53A377-269F-5A41-8095-645EE92C9E1C}" type="datetimeFigureOut">
              <a:rPr lang="en-US" altLang="en-US"/>
              <a:pPr>
                <a:defRPr/>
              </a:pPr>
              <a:t>4/20/21</a:t>
            </a:fld>
            <a:endParaRPr lang="en-US" altLang="en-US" dirty="0"/>
          </a:p>
        </p:txBody>
      </p:sp>
      <p:sp>
        <p:nvSpPr>
          <p:cNvPr id="6" name="Footer Placeholder 4">
            <a:extLst>
              <a:ext uri="{FF2B5EF4-FFF2-40B4-BE49-F238E27FC236}">
                <a16:creationId xmlns:a16="http://schemas.microsoft.com/office/drawing/2014/main" id="{2EEA2B1A-23CF-DE44-BBA2-06848A36A3E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AF8399C-3971-094A-BD74-A20CFBC786A8}"/>
              </a:ext>
            </a:extLst>
          </p:cNvPr>
          <p:cNvSpPr>
            <a:spLocks noGrp="1"/>
          </p:cNvSpPr>
          <p:nvPr>
            <p:ph type="sldNum" sz="quarter" idx="12"/>
          </p:nvPr>
        </p:nvSpPr>
        <p:spPr/>
        <p:txBody>
          <a:bodyPr/>
          <a:lstStyle>
            <a:lvl1pPr>
              <a:defRPr/>
            </a:lvl1pPr>
          </a:lstStyle>
          <a:p>
            <a:fld id="{D2A0F9DF-F794-A748-89B3-3BD29DB5DDDC}" type="slidenum">
              <a:rPr lang="en-US" altLang="en-US"/>
              <a:pPr/>
              <a:t>‹#›</a:t>
            </a:fld>
            <a:endParaRPr lang="en-US" altLang="en-US"/>
          </a:p>
        </p:txBody>
      </p:sp>
    </p:spTree>
    <p:extLst>
      <p:ext uri="{BB962C8B-B14F-4D97-AF65-F5344CB8AC3E}">
        <p14:creationId xmlns:p14="http://schemas.microsoft.com/office/powerpoint/2010/main" val="3018847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203AA18-95BE-C44F-B197-48344588B7C8}"/>
              </a:ext>
            </a:extLst>
          </p:cNvPr>
          <p:cNvSpPr>
            <a:spLocks noGrp="1"/>
          </p:cNvSpPr>
          <p:nvPr>
            <p:ph type="dt" sz="half" idx="10"/>
          </p:nvPr>
        </p:nvSpPr>
        <p:spPr/>
        <p:txBody>
          <a:bodyPr/>
          <a:lstStyle>
            <a:lvl1pPr>
              <a:defRPr/>
            </a:lvl1pPr>
          </a:lstStyle>
          <a:p>
            <a:pPr>
              <a:defRPr/>
            </a:pPr>
            <a:fld id="{9503C8B5-25A1-7349-B783-0B017C75D840}" type="datetimeFigureOut">
              <a:rPr lang="en-US" altLang="en-US"/>
              <a:pPr>
                <a:defRPr/>
              </a:pPr>
              <a:t>4/20/21</a:t>
            </a:fld>
            <a:endParaRPr lang="en-US" altLang="en-US" dirty="0"/>
          </a:p>
        </p:txBody>
      </p:sp>
      <p:sp>
        <p:nvSpPr>
          <p:cNvPr id="6" name="Footer Placeholder 4">
            <a:extLst>
              <a:ext uri="{FF2B5EF4-FFF2-40B4-BE49-F238E27FC236}">
                <a16:creationId xmlns:a16="http://schemas.microsoft.com/office/drawing/2014/main" id="{244212C6-0199-0448-8572-08AF30CBF33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8D474AE-E9C3-A347-A6AF-C668AAA5F3BA}"/>
              </a:ext>
            </a:extLst>
          </p:cNvPr>
          <p:cNvSpPr>
            <a:spLocks noGrp="1"/>
          </p:cNvSpPr>
          <p:nvPr>
            <p:ph type="sldNum" sz="quarter" idx="12"/>
          </p:nvPr>
        </p:nvSpPr>
        <p:spPr/>
        <p:txBody>
          <a:bodyPr/>
          <a:lstStyle>
            <a:lvl1pPr>
              <a:defRPr/>
            </a:lvl1pPr>
          </a:lstStyle>
          <a:p>
            <a:fld id="{B4A68A8C-1C71-A745-91EE-5689F6331A6F}" type="slidenum">
              <a:rPr lang="en-US" altLang="en-US"/>
              <a:pPr/>
              <a:t>‹#›</a:t>
            </a:fld>
            <a:endParaRPr lang="en-US" altLang="en-US"/>
          </a:p>
        </p:txBody>
      </p:sp>
    </p:spTree>
    <p:extLst>
      <p:ext uri="{BB962C8B-B14F-4D97-AF65-F5344CB8AC3E}">
        <p14:creationId xmlns:p14="http://schemas.microsoft.com/office/powerpoint/2010/main" val="978815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9AF81C5-8A5C-1A47-8945-D8FE13ABE611}"/>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7676D89-4B68-1648-8B94-6A23CB8CEBD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501F8EF-024D-2245-A143-A5374732D6E6}"/>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defRPr>
            </a:lvl1pPr>
          </a:lstStyle>
          <a:p>
            <a:pPr>
              <a:defRPr/>
            </a:pPr>
            <a:fld id="{42EACAB7-87AC-3D42-8723-9609AD01626E}" type="datetimeFigureOut">
              <a:rPr lang="en-US" altLang="en-US"/>
              <a:pPr>
                <a:defRPr/>
              </a:pPr>
              <a:t>4/20/21</a:t>
            </a:fld>
            <a:endParaRPr lang="en-US" altLang="en-US" dirty="0"/>
          </a:p>
        </p:txBody>
      </p:sp>
      <p:sp>
        <p:nvSpPr>
          <p:cNvPr id="5" name="Footer Placeholder 4">
            <a:extLst>
              <a:ext uri="{FF2B5EF4-FFF2-40B4-BE49-F238E27FC236}">
                <a16:creationId xmlns:a16="http://schemas.microsoft.com/office/drawing/2014/main" id="{C355E40F-526E-2B47-A381-16171508A13D}"/>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ea typeface="ＭＳ Ｐゴシック"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F15DFBA7-6DF2-1A46-9739-28B575B0B2F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C208A606-B530-9248-BD6D-1D1E2719E18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0.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0.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53.jpeg"/></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40.jpeg"/></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40.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48.png"/></Relationships>
</file>

<file path=ppt/slides/_rels/slide6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jpeg"/><Relationship Id="rId7" Type="http://schemas.openxmlformats.org/officeDocument/2006/relationships/diagramColors" Target="../diagrams/colors2.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61.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8.png"/></Relationships>
</file>

<file path=ppt/slides/_rels/slide7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10.jpeg"/><Relationship Id="rId4" Type="http://schemas.openxmlformats.org/officeDocument/2006/relationships/image" Target="../media/image9.jpeg"/></Relationships>
</file>

<file path=ppt/slides/_rels/slide9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69DA47F1-CC5B-E54C-B60A-20986108EFF2}"/>
              </a:ext>
            </a:extLst>
          </p:cNvPr>
          <p:cNvSpPr>
            <a:spLocks noGrp="1"/>
          </p:cNvSpPr>
          <p:nvPr>
            <p:ph type="ctrTitle"/>
          </p:nvPr>
        </p:nvSpPr>
        <p:spPr/>
        <p:txBody>
          <a:bodyPr/>
          <a:lstStyle/>
          <a:p>
            <a:r>
              <a:rPr lang="en-US" altLang="en-US">
                <a:ea typeface="ＭＳ Ｐゴシック" panose="020B0600070205080204" pitchFamily="34" charset="-128"/>
              </a:rPr>
              <a:t>GOSOSY Technical Support Team </a:t>
            </a:r>
          </a:p>
        </p:txBody>
      </p:sp>
      <p:sp>
        <p:nvSpPr>
          <p:cNvPr id="3" name="Subtitle 2">
            <a:extLst>
              <a:ext uri="{FF2B5EF4-FFF2-40B4-BE49-F238E27FC236}">
                <a16:creationId xmlns:a16="http://schemas.microsoft.com/office/drawing/2014/main" id="{C8FFA139-B67A-9543-A87F-5255B9928720}"/>
              </a:ext>
            </a:extLst>
          </p:cNvPr>
          <p:cNvSpPr>
            <a:spLocks noGrp="1"/>
          </p:cNvSpPr>
          <p:nvPr>
            <p:ph type="subTitle" idx="1"/>
          </p:nvPr>
        </p:nvSpPr>
        <p:spPr/>
        <p:txBody>
          <a:bodyPr/>
          <a:lstStyle/>
          <a:p>
            <a:pPr>
              <a:buFont typeface="Arial" charset="0"/>
              <a:buNone/>
              <a:defRPr/>
            </a:pPr>
            <a:r>
              <a:rPr lang="en-US" dirty="0">
                <a:cs typeface="+mn-cs"/>
              </a:rPr>
              <a:t>February 8-9, 2017</a:t>
            </a:r>
          </a:p>
          <a:p>
            <a:pPr>
              <a:buFont typeface="Arial" charset="0"/>
              <a:buNone/>
              <a:defRPr/>
            </a:pPr>
            <a:r>
              <a:rPr lang="en-US" dirty="0">
                <a:cs typeface="+mn-cs"/>
              </a:rPr>
              <a:t>Montgomery, AL</a:t>
            </a:r>
          </a:p>
        </p:txBody>
      </p:sp>
      <p:cxnSp>
        <p:nvCxnSpPr>
          <p:cNvPr id="10" name="Straight Connector 9">
            <a:extLst>
              <a:ext uri="{FF2B5EF4-FFF2-40B4-BE49-F238E27FC236}">
                <a16:creationId xmlns:a16="http://schemas.microsoft.com/office/drawing/2014/main" id="{FCF41FF3-6221-DD48-9707-C02E24F5EA60}"/>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D45A5D81-8857-B04C-AB8C-33D66989539C}"/>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15365" name="Picture 9">
            <a:extLst>
              <a:ext uri="{FF2B5EF4-FFF2-40B4-BE49-F238E27FC236}">
                <a16:creationId xmlns:a16="http://schemas.microsoft.com/office/drawing/2014/main" id="{FBF235F8-DDED-7E4C-A75A-7B1DC6AC2A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a:extLst>
              <a:ext uri="{FF2B5EF4-FFF2-40B4-BE49-F238E27FC236}">
                <a16:creationId xmlns:a16="http://schemas.microsoft.com/office/drawing/2014/main" id="{46224C15-56CC-D443-8FAF-B61C4D6E6317}"/>
              </a:ext>
            </a:extLst>
          </p:cNvPr>
          <p:cNvSpPr txBox="1">
            <a:spLocks noGrp="1"/>
          </p:cNvSpPr>
          <p:nvPr>
            <p:ph type="title"/>
          </p:nvPr>
        </p:nvSpPr>
        <p:spPr>
          <a:xfrm>
            <a:off x="525463" y="5235575"/>
            <a:ext cx="6446837" cy="425450"/>
          </a:xfrm>
        </p:spPr>
        <p:txBody>
          <a:bodyPr lIns="68569" tIns="34275" rIns="68569" bIns="34275">
            <a:noAutofit/>
          </a:bodyPr>
          <a:lstStyle/>
          <a:p>
            <a:pPr>
              <a:spcBef>
                <a:spcPts val="0"/>
              </a:spcBef>
              <a:buClr>
                <a:schemeClr val="accent5"/>
              </a:buClr>
              <a:buSzPct val="25000"/>
              <a:defRPr/>
            </a:pPr>
            <a:r>
              <a:rPr lang="en-US" sz="1620" b="0" dirty="0">
                <a:solidFill>
                  <a:schemeClr val="accent5"/>
                </a:solidFill>
                <a:latin typeface="Trebuchet MS"/>
                <a:ea typeface="Trebuchet MS"/>
                <a:cs typeface="Trebuchet MS"/>
                <a:sym typeface="Trebuchet MS"/>
              </a:rPr>
              <a:t>Yolanda from DeKalb County. Recruiting a family and “found” a potential OSY client.</a:t>
            </a:r>
          </a:p>
        </p:txBody>
      </p:sp>
      <p:pic>
        <p:nvPicPr>
          <p:cNvPr id="150530" name="Shape 189">
            <a:extLst>
              <a:ext uri="{FF2B5EF4-FFF2-40B4-BE49-F238E27FC236}">
                <a16:creationId xmlns:a16="http://schemas.microsoft.com/office/drawing/2014/main" id="{DD70ED44-7519-8D4A-BC25-69D84588C42F}"/>
              </a:ext>
            </a:extLst>
          </p:cNvPr>
          <p:cNvPicPr preferRelativeResize="0">
            <a:picLocks noGrp="1"/>
          </p:cNvPicPr>
          <p:nvPr>
            <p:ph type="pic" idx="2"/>
          </p:nvPr>
        </p:nvPicPr>
        <p:blipFill>
          <a:blip r:embed="rId3">
            <a:extLst>
              <a:ext uri="{28A0092B-C50C-407E-A947-70E740481C1C}">
                <a14:useLocalDpi xmlns:a14="http://schemas.microsoft.com/office/drawing/2010/main" val="0"/>
              </a:ext>
            </a:extLst>
          </a:blip>
          <a:srcRect l="28484" t="20715" r="179" b="20181"/>
          <a:stretch>
            <a:fillRect/>
          </a:stretch>
        </p:blipFill>
        <p:spPr>
          <a:xfrm>
            <a:off x="138113" y="1114425"/>
            <a:ext cx="4918075" cy="3470275"/>
          </a:xfrm>
          <a:noFill/>
        </p:spPr>
      </p:pic>
      <p:pic>
        <p:nvPicPr>
          <p:cNvPr id="150531" name="Shape 190">
            <a:extLst>
              <a:ext uri="{FF2B5EF4-FFF2-40B4-BE49-F238E27FC236}">
                <a16:creationId xmlns:a16="http://schemas.microsoft.com/office/drawing/2014/main" id="{18903091-DA44-6240-A66C-E5C034612260}"/>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19389" t="39442" r="1492" b="25166"/>
          <a:stretch>
            <a:fillRect/>
          </a:stretch>
        </p:blipFill>
        <p:spPr bwMode="auto">
          <a:xfrm>
            <a:off x="4137025" y="2024063"/>
            <a:ext cx="49022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2" descr="IMG_0044.JPG">
            <a:extLst>
              <a:ext uri="{FF2B5EF4-FFF2-40B4-BE49-F238E27FC236}">
                <a16:creationId xmlns:a16="http://schemas.microsoft.com/office/drawing/2014/main" id="{43C4F621-9ACE-CE48-BD0E-FE72CBBBAC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8963" y="1720850"/>
            <a:ext cx="2808287"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78" name="Shape 196" descr="FullSizeRender.jpg">
            <a:extLst>
              <a:ext uri="{FF2B5EF4-FFF2-40B4-BE49-F238E27FC236}">
                <a16:creationId xmlns:a16="http://schemas.microsoft.com/office/drawing/2014/main" id="{17C6118D-FD4E-AB40-B3A1-45A506BC575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63" y="1192213"/>
            <a:ext cx="4000500" cy="330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hape 202">
            <a:extLst>
              <a:ext uri="{FF2B5EF4-FFF2-40B4-BE49-F238E27FC236}">
                <a16:creationId xmlns:a16="http://schemas.microsoft.com/office/drawing/2014/main" id="{EBCD0687-A142-034F-AEFB-8BA83747A827}"/>
              </a:ext>
            </a:extLst>
          </p:cNvPr>
          <p:cNvSpPr>
            <a:spLocks noGrp="1"/>
          </p:cNvSpPr>
          <p:nvPr>
            <p:ph type="dt" sz="quarter" idx="10"/>
          </p:nvPr>
        </p:nvSpPr>
        <p:spPr bwMode="auto">
          <a:xfrm>
            <a:off x="5403850" y="5387975"/>
            <a:ext cx="684213"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898989"/>
              </a:solidFill>
              <a:latin typeface="Calibri" panose="020F0502020204030204" pitchFamily="34" charset="0"/>
            </a:endParaRPr>
          </a:p>
        </p:txBody>
      </p:sp>
      <p:pic>
        <p:nvPicPr>
          <p:cNvPr id="153602" name="Shape 203" descr="IMG_0040.JPG">
            <a:extLst>
              <a:ext uri="{FF2B5EF4-FFF2-40B4-BE49-F238E27FC236}">
                <a16:creationId xmlns:a16="http://schemas.microsoft.com/office/drawing/2014/main" id="{003F7D28-8E7C-E740-B9BE-F764557A562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7288" y="1658938"/>
            <a:ext cx="2968625"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3" name="Shape 204" descr="IMG_0034.JPG">
            <a:extLst>
              <a:ext uri="{FF2B5EF4-FFF2-40B4-BE49-F238E27FC236}">
                <a16:creationId xmlns:a16="http://schemas.microsoft.com/office/drawing/2014/main" id="{9AA1C9E8-5469-E54C-8056-73C089B3BE78}"/>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038" y="1584325"/>
            <a:ext cx="2970212"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 name="Shape 205">
            <a:extLst>
              <a:ext uri="{FF2B5EF4-FFF2-40B4-BE49-F238E27FC236}">
                <a16:creationId xmlns:a16="http://schemas.microsoft.com/office/drawing/2014/main" id="{BAE71E73-5D20-D849-A3D2-B83B6DC32B8E}"/>
              </a:ext>
            </a:extLst>
          </p:cNvPr>
          <p:cNvSpPr txBox="1"/>
          <p:nvPr/>
        </p:nvSpPr>
        <p:spPr>
          <a:xfrm>
            <a:off x="582613" y="1084263"/>
            <a:ext cx="5562600" cy="273050"/>
          </a:xfrm>
          <a:prstGeom prst="rect">
            <a:avLst/>
          </a:prstGeom>
          <a:noFill/>
          <a:ln w="9525" cap="flat" cmpd="sng">
            <a:solidFill>
              <a:srgbClr val="FFFFFF"/>
            </a:solidFill>
            <a:prstDash val="solid"/>
            <a:round/>
            <a:headEnd type="none" w="med" len="med"/>
            <a:tailEnd type="none" w="med" len="med"/>
          </a:ln>
        </p:spPr>
        <p:txBody>
          <a:bodyPr lIns="68569" tIns="68569" rIns="68569" bIns="68569"/>
          <a:lstStyle/>
          <a:p>
            <a:pPr algn="ctr">
              <a:spcBef>
                <a:spcPts val="0"/>
              </a:spcBef>
              <a:defRPr/>
            </a:pPr>
            <a:r>
              <a:rPr lang="en-US" sz="1350">
                <a:solidFill>
                  <a:schemeClr val="accent5"/>
                </a:solidFill>
                <a:latin typeface="Trebuchet MS"/>
                <a:ea typeface="Trebuchet MS"/>
                <a:cs typeface="Trebuchet MS"/>
                <a:sym typeface="Trebuchet MS"/>
              </a:rPr>
              <a:t>Mini Lessons at home with Maria and Melinda</a:t>
            </a:r>
          </a:p>
        </p:txBody>
      </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hape 210">
            <a:extLst>
              <a:ext uri="{FF2B5EF4-FFF2-40B4-BE49-F238E27FC236}">
                <a16:creationId xmlns:a16="http://schemas.microsoft.com/office/drawing/2014/main" id="{ADA94F46-7A60-C54B-941A-D3476C634AE3}"/>
              </a:ext>
            </a:extLst>
          </p:cNvPr>
          <p:cNvSpPr>
            <a:spLocks noGrp="1"/>
          </p:cNvSpPr>
          <p:nvPr>
            <p:ph type="dt" sz="quarter" idx="10"/>
          </p:nvPr>
        </p:nvSpPr>
        <p:spPr bwMode="auto">
          <a:xfrm>
            <a:off x="5403850" y="5387975"/>
            <a:ext cx="684213"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898989"/>
              </a:solidFill>
              <a:latin typeface="Calibri" panose="020F0502020204030204" pitchFamily="34" charset="0"/>
            </a:endParaRPr>
          </a:p>
        </p:txBody>
      </p:sp>
      <p:pic>
        <p:nvPicPr>
          <p:cNvPr id="155650" name="Shape 211" descr="IMG_0037.JPG">
            <a:extLst>
              <a:ext uri="{FF2B5EF4-FFF2-40B4-BE49-F238E27FC236}">
                <a16:creationId xmlns:a16="http://schemas.microsoft.com/office/drawing/2014/main" id="{3818F529-A1D1-7F4A-9E19-43CE6BAACAA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8" y="2544763"/>
            <a:ext cx="3630612" cy="272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1" name="Shape 212" descr="IMG_0038.JPG">
            <a:extLst>
              <a:ext uri="{FF2B5EF4-FFF2-40B4-BE49-F238E27FC236}">
                <a16:creationId xmlns:a16="http://schemas.microsoft.com/office/drawing/2014/main" id="{3B39666D-4B1A-1145-B556-2F7F6DEEC856}"/>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3825" y="1944688"/>
            <a:ext cx="38211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2" name="Shape 213">
            <a:extLst>
              <a:ext uri="{FF2B5EF4-FFF2-40B4-BE49-F238E27FC236}">
                <a16:creationId xmlns:a16="http://schemas.microsoft.com/office/drawing/2014/main" id="{3182121C-1BE5-3C48-A3BD-FF7F89857446}"/>
              </a:ext>
            </a:extLst>
          </p:cNvPr>
          <p:cNvSpPr txBox="1">
            <a:spLocks noChangeArrowheads="1"/>
          </p:cNvSpPr>
          <p:nvPr/>
        </p:nvSpPr>
        <p:spPr bwMode="auto">
          <a:xfrm>
            <a:off x="501650" y="5033963"/>
            <a:ext cx="5775325"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14" name="Shape 214">
            <a:extLst>
              <a:ext uri="{FF2B5EF4-FFF2-40B4-BE49-F238E27FC236}">
                <a16:creationId xmlns:a16="http://schemas.microsoft.com/office/drawing/2014/main" id="{A1C6A562-AB96-1F47-8323-722C7C50E9C1}"/>
              </a:ext>
            </a:extLst>
          </p:cNvPr>
          <p:cNvSpPr txBox="1"/>
          <p:nvPr/>
        </p:nvSpPr>
        <p:spPr>
          <a:xfrm>
            <a:off x="400050" y="1717675"/>
            <a:ext cx="2819400" cy="668338"/>
          </a:xfrm>
          <a:prstGeom prst="rect">
            <a:avLst/>
          </a:prstGeom>
          <a:noFill/>
          <a:ln>
            <a:noFill/>
          </a:ln>
        </p:spPr>
        <p:txBody>
          <a:bodyPr lIns="68569" tIns="68569" rIns="68569" bIns="68569"/>
          <a:lstStyle/>
          <a:p>
            <a:pPr algn="ctr">
              <a:spcBef>
                <a:spcPts val="0"/>
              </a:spcBef>
              <a:defRPr/>
            </a:pPr>
            <a:br>
              <a:rPr lang="en-US">
                <a:latin typeface="Arial" charset="0"/>
                <a:ea typeface="ＭＳ Ｐゴシック" charset="-128"/>
              </a:rPr>
            </a:br>
            <a:r>
              <a:rPr lang="en-US">
                <a:solidFill>
                  <a:schemeClr val="accent5"/>
                </a:solidFill>
                <a:latin typeface="Trebuchet MS"/>
                <a:ea typeface="Trebuchet MS"/>
                <a:cs typeface="Trebuchet MS"/>
                <a:sym typeface="Trebuchet MS"/>
              </a:rPr>
              <a:t>Alex and Mario</a:t>
            </a:r>
          </a:p>
        </p:txBody>
      </p:sp>
    </p:spTree>
  </p:cSld>
  <p:clrMapOvr>
    <a:masterClrMapping/>
  </p:clrMapOvr>
  <p:transition spd="slow">
    <p:push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Shape 221" descr="IMG_0047.PNG">
            <a:extLst>
              <a:ext uri="{FF2B5EF4-FFF2-40B4-BE49-F238E27FC236}">
                <a16:creationId xmlns:a16="http://schemas.microsoft.com/office/drawing/2014/main" id="{B2B678F2-915B-5D4D-AC41-89995176EDC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t="11604" b="22195"/>
          <a:stretch>
            <a:fillRect/>
          </a:stretch>
        </p:blipFill>
        <p:spPr bwMode="auto">
          <a:xfrm>
            <a:off x="61913" y="1624013"/>
            <a:ext cx="2281237"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698" name="Shape 222" descr="IMG_0048.PNG">
            <a:extLst>
              <a:ext uri="{FF2B5EF4-FFF2-40B4-BE49-F238E27FC236}">
                <a16:creationId xmlns:a16="http://schemas.microsoft.com/office/drawing/2014/main" id="{6A58421E-29B7-EC42-99D2-5CE9EFD82E2B}"/>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t="11623" b="12846"/>
          <a:stretch>
            <a:fillRect/>
          </a:stretch>
        </p:blipFill>
        <p:spPr bwMode="auto">
          <a:xfrm>
            <a:off x="2462213" y="3087688"/>
            <a:ext cx="1868487" cy="254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699" name="Shape 223" descr="IMG_0049.PNG">
            <a:extLst>
              <a:ext uri="{FF2B5EF4-FFF2-40B4-BE49-F238E27FC236}">
                <a16:creationId xmlns:a16="http://schemas.microsoft.com/office/drawing/2014/main" id="{359DC549-D6A1-6F4E-9874-DE8E5995966E}"/>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t="11607" b="14497"/>
          <a:stretch>
            <a:fillRect/>
          </a:stretch>
        </p:blipFill>
        <p:spPr bwMode="auto">
          <a:xfrm>
            <a:off x="4449763" y="1016000"/>
            <a:ext cx="2282825"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0" name="Shape 224" descr="IMG_0050.PNG">
            <a:extLst>
              <a:ext uri="{FF2B5EF4-FFF2-40B4-BE49-F238E27FC236}">
                <a16:creationId xmlns:a16="http://schemas.microsoft.com/office/drawing/2014/main" id="{BB556D77-9148-2C4E-9F58-EC49CBAD569A}"/>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t="42764"/>
          <a:stretch>
            <a:fillRect/>
          </a:stretch>
        </p:blipFill>
        <p:spPr bwMode="auto">
          <a:xfrm>
            <a:off x="6851650" y="3087688"/>
            <a:ext cx="2281238"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 name="Shape 225">
            <a:extLst>
              <a:ext uri="{FF2B5EF4-FFF2-40B4-BE49-F238E27FC236}">
                <a16:creationId xmlns:a16="http://schemas.microsoft.com/office/drawing/2014/main" id="{5F39A92E-B4D8-7D4E-93D9-737C1477F5E5}"/>
              </a:ext>
            </a:extLst>
          </p:cNvPr>
          <p:cNvSpPr txBox="1"/>
          <p:nvPr/>
        </p:nvSpPr>
        <p:spPr>
          <a:xfrm>
            <a:off x="2595563" y="1701800"/>
            <a:ext cx="1603375" cy="312738"/>
          </a:xfrm>
          <a:prstGeom prst="rect">
            <a:avLst/>
          </a:prstGeom>
          <a:noFill/>
          <a:ln>
            <a:noFill/>
          </a:ln>
        </p:spPr>
        <p:txBody>
          <a:bodyPr lIns="68569" tIns="68569" rIns="68569" bIns="68569"/>
          <a:lstStyle/>
          <a:p>
            <a:pPr>
              <a:defRPr/>
            </a:pPr>
            <a:endParaRPr>
              <a:solidFill>
                <a:srgbClr val="C42F1A"/>
              </a:solidFill>
              <a:latin typeface="Arial" charset="0"/>
              <a:ea typeface="ＭＳ Ｐゴシック" charset="-128"/>
            </a:endParaRPr>
          </a:p>
          <a:p>
            <a:pPr algn="ctr">
              <a:defRPr/>
            </a:pPr>
            <a:r>
              <a:rPr lang="en-US" sz="1350" b="1">
                <a:solidFill>
                  <a:srgbClr val="54A021"/>
                </a:solidFill>
                <a:latin typeface="Arial" charset="0"/>
                <a:ea typeface="ＭＳ Ｐゴシック" charset="-128"/>
              </a:rPr>
              <a:t>Graduation and Outcomes for Success for OSY</a:t>
            </a:r>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22">
            <a:extLst>
              <a:ext uri="{FF2B5EF4-FFF2-40B4-BE49-F238E27FC236}">
                <a16:creationId xmlns:a16="http://schemas.microsoft.com/office/drawing/2014/main" id="{FBED57AE-320D-9C49-ABF6-40CFA3A3119B}"/>
              </a:ext>
            </a:extLst>
          </p:cNvPr>
          <p:cNvSpPr>
            <a:spLocks noGrp="1"/>
          </p:cNvSpPr>
          <p:nvPr>
            <p:ph type="title"/>
          </p:nvPr>
        </p:nvSpPr>
        <p:spPr/>
        <p:txBody>
          <a:bodyPr/>
          <a:lstStyle/>
          <a:p>
            <a:pPr eaLnBrk="1" hangingPunct="1"/>
            <a:r>
              <a:rPr lang="en-US" altLang="en-US">
                <a:ea typeface="ＭＳ Ｐゴシック" panose="020B0600070205080204" pitchFamily="34" charset="-128"/>
              </a:rPr>
              <a:t>Member States</a:t>
            </a:r>
          </a:p>
        </p:txBody>
      </p:sp>
      <p:sp>
        <p:nvSpPr>
          <p:cNvPr id="18434" name="Content Placeholder 24">
            <a:extLst>
              <a:ext uri="{FF2B5EF4-FFF2-40B4-BE49-F238E27FC236}">
                <a16:creationId xmlns:a16="http://schemas.microsoft.com/office/drawing/2014/main" id="{C6D8F594-7965-134A-81A4-0952B9191AA0}"/>
              </a:ext>
            </a:extLst>
          </p:cNvPr>
          <p:cNvSpPr>
            <a:spLocks noGrp="1"/>
          </p:cNvSpPr>
          <p:nvPr>
            <p:ph sz="half" idx="2"/>
          </p:nvPr>
        </p:nvSpPr>
        <p:spPr>
          <a:xfrm>
            <a:off x="457200" y="1646238"/>
            <a:ext cx="4040188" cy="4373562"/>
          </a:xfrm>
        </p:spPr>
        <p:txBody>
          <a:bodyPr/>
          <a:lstStyle/>
          <a:p>
            <a:pPr eaLnBrk="1" hangingPunct="1"/>
            <a:r>
              <a:rPr lang="en-US" altLang="en-US">
                <a:ea typeface="ＭＳ Ｐゴシック" panose="020B0600070205080204" pitchFamily="34" charset="-128"/>
              </a:rPr>
              <a:t>Alabama</a:t>
            </a:r>
          </a:p>
          <a:p>
            <a:pPr eaLnBrk="1" hangingPunct="1"/>
            <a:r>
              <a:rPr lang="en-US" altLang="en-US">
                <a:ea typeface="ＭＳ Ｐゴシック" panose="020B0600070205080204" pitchFamily="34" charset="-128"/>
              </a:rPr>
              <a:t>Florida</a:t>
            </a:r>
          </a:p>
          <a:p>
            <a:pPr eaLnBrk="1" hangingPunct="1"/>
            <a:r>
              <a:rPr lang="en-US" altLang="en-US">
                <a:ea typeface="ＭＳ Ｐゴシック" panose="020B0600070205080204" pitchFamily="34" charset="-128"/>
              </a:rPr>
              <a:t>Georgia</a:t>
            </a:r>
          </a:p>
          <a:p>
            <a:pPr eaLnBrk="1" hangingPunct="1"/>
            <a:r>
              <a:rPr lang="en-US" altLang="en-US">
                <a:ea typeface="ＭＳ Ｐゴシック" panose="020B0600070205080204" pitchFamily="34" charset="-128"/>
              </a:rPr>
              <a:t>Illinois</a:t>
            </a:r>
          </a:p>
          <a:p>
            <a:pPr eaLnBrk="1" hangingPunct="1"/>
            <a:r>
              <a:rPr lang="en-US" altLang="en-US">
                <a:ea typeface="ＭＳ Ｐゴシック" panose="020B0600070205080204" pitchFamily="34" charset="-128"/>
              </a:rPr>
              <a:t>Iowa</a:t>
            </a:r>
          </a:p>
          <a:p>
            <a:pPr eaLnBrk="1" hangingPunct="1"/>
            <a:r>
              <a:rPr lang="en-US" altLang="en-US">
                <a:ea typeface="ＭＳ Ｐゴシック" panose="020B0600070205080204" pitchFamily="34" charset="-128"/>
              </a:rPr>
              <a:t>Kansas</a:t>
            </a:r>
          </a:p>
          <a:p>
            <a:pPr eaLnBrk="1" hangingPunct="1"/>
            <a:r>
              <a:rPr lang="en-US" altLang="en-US">
                <a:ea typeface="ＭＳ Ｐゴシック" panose="020B0600070205080204" pitchFamily="34" charset="-128"/>
              </a:rPr>
              <a:t>Kentucky</a:t>
            </a:r>
          </a:p>
          <a:p>
            <a:pPr eaLnBrk="1" hangingPunct="1"/>
            <a:r>
              <a:rPr lang="en-US" altLang="en-US">
                <a:ea typeface="ＭＳ Ｐゴシック" panose="020B0600070205080204" pitchFamily="34" charset="-128"/>
              </a:rPr>
              <a:t>Massachusetts</a:t>
            </a:r>
          </a:p>
          <a:p>
            <a:pPr eaLnBrk="1" hangingPunct="1"/>
            <a:r>
              <a:rPr lang="en-US" altLang="en-US">
                <a:ea typeface="ＭＳ Ｐゴシック" panose="020B0600070205080204" pitchFamily="34" charset="-128"/>
              </a:rPr>
              <a:t>Mississippi</a:t>
            </a:r>
          </a:p>
        </p:txBody>
      </p:sp>
      <p:sp>
        <p:nvSpPr>
          <p:cNvPr id="18435" name="Content Placeholder 26">
            <a:extLst>
              <a:ext uri="{FF2B5EF4-FFF2-40B4-BE49-F238E27FC236}">
                <a16:creationId xmlns:a16="http://schemas.microsoft.com/office/drawing/2014/main" id="{38F8D9F5-22F4-B147-9FAA-B019791F41A6}"/>
              </a:ext>
            </a:extLst>
          </p:cNvPr>
          <p:cNvSpPr>
            <a:spLocks noGrp="1"/>
          </p:cNvSpPr>
          <p:nvPr>
            <p:ph sz="quarter" idx="4"/>
          </p:nvPr>
        </p:nvSpPr>
        <p:spPr>
          <a:xfrm>
            <a:off x="4643438" y="1608138"/>
            <a:ext cx="4041775" cy="4449762"/>
          </a:xfrm>
        </p:spPr>
        <p:txBody>
          <a:bodyPr/>
          <a:lstStyle/>
          <a:p>
            <a:pPr eaLnBrk="1" hangingPunct="1"/>
            <a:r>
              <a:rPr lang="en-US" altLang="en-US">
                <a:ea typeface="ＭＳ Ｐゴシック" panose="020B0600070205080204" pitchFamily="34" charset="-128"/>
              </a:rPr>
              <a:t>Nebraska</a:t>
            </a:r>
          </a:p>
          <a:p>
            <a:pPr eaLnBrk="1" hangingPunct="1"/>
            <a:r>
              <a:rPr lang="en-US" altLang="en-US">
                <a:ea typeface="ＭＳ Ｐゴシック" panose="020B0600070205080204" pitchFamily="34" charset="-128"/>
              </a:rPr>
              <a:t>New Hampshire</a:t>
            </a:r>
          </a:p>
          <a:p>
            <a:pPr eaLnBrk="1" hangingPunct="1"/>
            <a:r>
              <a:rPr lang="en-US" altLang="en-US">
                <a:ea typeface="ＭＳ Ｐゴシック" panose="020B0600070205080204" pitchFamily="34" charset="-128"/>
              </a:rPr>
              <a:t>New Jersey</a:t>
            </a:r>
          </a:p>
          <a:p>
            <a:pPr eaLnBrk="1" hangingPunct="1"/>
            <a:r>
              <a:rPr lang="en-US" altLang="en-US">
                <a:ea typeface="ＭＳ Ｐゴシック" panose="020B0600070205080204" pitchFamily="34" charset="-128"/>
              </a:rPr>
              <a:t>New York</a:t>
            </a:r>
          </a:p>
          <a:p>
            <a:pPr eaLnBrk="1" hangingPunct="1"/>
            <a:r>
              <a:rPr lang="en-US" altLang="en-US">
                <a:ea typeface="ＭＳ Ｐゴシック" panose="020B0600070205080204" pitchFamily="34" charset="-128"/>
              </a:rPr>
              <a:t>North Carolina</a:t>
            </a:r>
          </a:p>
          <a:p>
            <a:pPr eaLnBrk="1" hangingPunct="1"/>
            <a:r>
              <a:rPr lang="en-US" altLang="en-US">
                <a:ea typeface="ＭＳ Ｐゴシック" panose="020B0600070205080204" pitchFamily="34" charset="-128"/>
              </a:rPr>
              <a:t>Pennsylvania</a:t>
            </a:r>
          </a:p>
          <a:p>
            <a:pPr eaLnBrk="1" hangingPunct="1"/>
            <a:r>
              <a:rPr lang="en-US" altLang="en-US">
                <a:ea typeface="ＭＳ Ｐゴシック" panose="020B0600070205080204" pitchFamily="34" charset="-128"/>
              </a:rPr>
              <a:t>South Carolina</a:t>
            </a:r>
          </a:p>
          <a:p>
            <a:pPr eaLnBrk="1" hangingPunct="1"/>
            <a:r>
              <a:rPr lang="en-US" altLang="en-US">
                <a:ea typeface="ＭＳ Ｐゴシック" panose="020B0600070205080204" pitchFamily="34" charset="-128"/>
              </a:rPr>
              <a:t>Tennessee</a:t>
            </a:r>
          </a:p>
          <a:p>
            <a:pPr eaLnBrk="1" hangingPunct="1"/>
            <a:r>
              <a:rPr lang="en-US" altLang="en-US">
                <a:ea typeface="ＭＳ Ｐゴシック" panose="020B0600070205080204" pitchFamily="34" charset="-128"/>
              </a:rPr>
              <a:t>Vermont</a:t>
            </a:r>
          </a:p>
          <a:p>
            <a:pPr eaLnBrk="1" hangingPunct="1"/>
            <a:endParaRPr lang="en-US" altLang="en-US">
              <a:ea typeface="ＭＳ Ｐゴシック" panose="020B0600070205080204" pitchFamily="34" charset="-128"/>
            </a:endParaRPr>
          </a:p>
        </p:txBody>
      </p:sp>
      <p:cxnSp>
        <p:nvCxnSpPr>
          <p:cNvPr id="10" name="Straight Connector 9">
            <a:extLst>
              <a:ext uri="{FF2B5EF4-FFF2-40B4-BE49-F238E27FC236}">
                <a16:creationId xmlns:a16="http://schemas.microsoft.com/office/drawing/2014/main" id="{A7C50E9E-C66C-6F4B-A2E8-332BDACEBEEB}"/>
              </a:ext>
            </a:extLst>
          </p:cNvPr>
          <p:cNvCxnSpPr/>
          <p:nvPr/>
        </p:nvCxnSpPr>
        <p:spPr>
          <a:xfrm>
            <a:off x="457200" y="1447800"/>
            <a:ext cx="8229600" cy="0"/>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13" name="Straight Connector 12">
            <a:extLst>
              <a:ext uri="{FF2B5EF4-FFF2-40B4-BE49-F238E27FC236}">
                <a16:creationId xmlns:a16="http://schemas.microsoft.com/office/drawing/2014/main" id="{6BB61BFA-9A3A-DB4C-B1A1-B527DD7D6016}"/>
              </a:ext>
            </a:extLst>
          </p:cNvPr>
          <p:cNvCxnSpPr/>
          <p:nvPr/>
        </p:nvCxnSpPr>
        <p:spPr>
          <a:xfrm>
            <a:off x="4572000" y="1524000"/>
            <a:ext cx="0" cy="472440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407B355D-8D35-B844-9F76-D4851CB50166}"/>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18439" name="Picture 9">
            <a:extLst>
              <a:ext uri="{FF2B5EF4-FFF2-40B4-BE49-F238E27FC236}">
                <a16:creationId xmlns:a16="http://schemas.microsoft.com/office/drawing/2014/main" id="{133F2268-833C-DE45-9360-C4219B89DE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88938"/>
            <a:ext cx="9255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8">
            <a:extLst>
              <a:ext uri="{FF2B5EF4-FFF2-40B4-BE49-F238E27FC236}">
                <a16:creationId xmlns:a16="http://schemas.microsoft.com/office/drawing/2014/main" id="{CC5A77F5-B2E2-D94C-A28E-9F3FFBD1AFA0}"/>
              </a:ext>
            </a:extLst>
          </p:cNvPr>
          <p:cNvSpPr>
            <a:spLocks noGrp="1"/>
          </p:cNvSpPr>
          <p:nvPr>
            <p:ph type="title"/>
          </p:nvPr>
        </p:nvSpPr>
        <p:spPr/>
        <p:txBody>
          <a:bodyPr/>
          <a:lstStyle/>
          <a:p>
            <a:pPr eaLnBrk="1" hangingPunct="1"/>
            <a:r>
              <a:rPr lang="en-US" altLang="en-US">
                <a:ea typeface="ＭＳ Ｐゴシック" panose="020B0600070205080204" pitchFamily="34" charset="-128"/>
              </a:rPr>
              <a:t>Partner States</a:t>
            </a:r>
          </a:p>
        </p:txBody>
      </p:sp>
      <p:sp>
        <p:nvSpPr>
          <p:cNvPr id="20482" name="Content Placeholder 1">
            <a:extLst>
              <a:ext uri="{FF2B5EF4-FFF2-40B4-BE49-F238E27FC236}">
                <a16:creationId xmlns:a16="http://schemas.microsoft.com/office/drawing/2014/main" id="{9D90870C-CE94-5143-9569-A5E29DE8146D}"/>
              </a:ext>
            </a:extLst>
          </p:cNvPr>
          <p:cNvSpPr>
            <a:spLocks noGrp="1"/>
          </p:cNvSpPr>
          <p:nvPr>
            <p:ph sz="half" idx="1"/>
          </p:nvPr>
        </p:nvSpPr>
        <p:spPr/>
        <p:txBody>
          <a:bodyPr/>
          <a:lstStyle/>
          <a:p>
            <a:r>
              <a:rPr lang="en-US" altLang="en-US">
                <a:ea typeface="ＭＳ Ｐゴシック" panose="020B0600070205080204" pitchFamily="34" charset="-128"/>
              </a:rPr>
              <a:t>Alaska</a:t>
            </a:r>
          </a:p>
          <a:p>
            <a:r>
              <a:rPr lang="en-US" altLang="en-US">
                <a:ea typeface="ＭＳ Ｐゴシック" panose="020B0600070205080204" pitchFamily="34" charset="-128"/>
              </a:rPr>
              <a:t>Arkansas</a:t>
            </a:r>
          </a:p>
          <a:p>
            <a:r>
              <a:rPr lang="en-US" altLang="en-US">
                <a:ea typeface="ＭＳ Ｐゴシック" panose="020B0600070205080204" pitchFamily="34" charset="-128"/>
              </a:rPr>
              <a:t>California</a:t>
            </a:r>
          </a:p>
          <a:p>
            <a:r>
              <a:rPr lang="en-US" altLang="en-US">
                <a:ea typeface="ＭＳ Ｐゴシック" panose="020B0600070205080204" pitchFamily="34" charset="-128"/>
              </a:rPr>
              <a:t>Colorado</a:t>
            </a:r>
          </a:p>
          <a:p>
            <a:r>
              <a:rPr lang="en-US" altLang="en-US">
                <a:ea typeface="ＭＳ Ｐゴシック" panose="020B0600070205080204" pitchFamily="34" charset="-128"/>
              </a:rPr>
              <a:t>Idaho</a:t>
            </a:r>
          </a:p>
          <a:p>
            <a:r>
              <a:rPr lang="en-US" altLang="en-US">
                <a:ea typeface="ＭＳ Ｐゴシック" panose="020B0600070205080204" pitchFamily="34" charset="-128"/>
              </a:rPr>
              <a:t>Maryland</a:t>
            </a:r>
          </a:p>
        </p:txBody>
      </p:sp>
      <p:sp>
        <p:nvSpPr>
          <p:cNvPr id="20483" name="Content Placeholder 2">
            <a:extLst>
              <a:ext uri="{FF2B5EF4-FFF2-40B4-BE49-F238E27FC236}">
                <a16:creationId xmlns:a16="http://schemas.microsoft.com/office/drawing/2014/main" id="{0541B26F-9C43-F64B-8107-430F829AB523}"/>
              </a:ext>
            </a:extLst>
          </p:cNvPr>
          <p:cNvSpPr>
            <a:spLocks noGrp="1"/>
          </p:cNvSpPr>
          <p:nvPr>
            <p:ph sz="half" idx="2"/>
          </p:nvPr>
        </p:nvSpPr>
        <p:spPr/>
        <p:txBody>
          <a:bodyPr/>
          <a:lstStyle/>
          <a:p>
            <a:r>
              <a:rPr lang="en-US" altLang="en-US">
                <a:ea typeface="ＭＳ Ｐゴシック" panose="020B0600070205080204" pitchFamily="34" charset="-128"/>
              </a:rPr>
              <a:t>Minnesota</a:t>
            </a:r>
          </a:p>
          <a:p>
            <a:r>
              <a:rPr lang="en-US" altLang="en-US">
                <a:ea typeface="ＭＳ Ｐゴシック" panose="020B0600070205080204" pitchFamily="34" charset="-128"/>
              </a:rPr>
              <a:t>Missouri</a:t>
            </a:r>
          </a:p>
          <a:p>
            <a:r>
              <a:rPr lang="en-US" altLang="en-US">
                <a:ea typeface="ＭＳ Ｐゴシック" panose="020B0600070205080204" pitchFamily="34" charset="-128"/>
              </a:rPr>
              <a:t>Montana</a:t>
            </a:r>
          </a:p>
          <a:p>
            <a:r>
              <a:rPr lang="en-US" altLang="en-US">
                <a:ea typeface="ＭＳ Ｐゴシック" panose="020B0600070205080204" pitchFamily="34" charset="-128"/>
              </a:rPr>
              <a:t>Oregon</a:t>
            </a:r>
          </a:p>
          <a:p>
            <a:r>
              <a:rPr lang="en-US" altLang="en-US">
                <a:ea typeface="ＭＳ Ｐゴシック" panose="020B0600070205080204" pitchFamily="34" charset="-128"/>
              </a:rPr>
              <a:t>Washington</a:t>
            </a:r>
          </a:p>
          <a:p>
            <a:r>
              <a:rPr lang="en-US" altLang="en-US">
                <a:ea typeface="ＭＳ Ｐゴシック" panose="020B0600070205080204" pitchFamily="34" charset="-128"/>
              </a:rPr>
              <a:t>Wisconsin</a:t>
            </a:r>
          </a:p>
        </p:txBody>
      </p:sp>
      <p:cxnSp>
        <p:nvCxnSpPr>
          <p:cNvPr id="10" name="Straight Connector 9">
            <a:extLst>
              <a:ext uri="{FF2B5EF4-FFF2-40B4-BE49-F238E27FC236}">
                <a16:creationId xmlns:a16="http://schemas.microsoft.com/office/drawing/2014/main" id="{CEC59916-FAB6-6D49-9753-D752D48D99F5}"/>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4F3BDC0D-48EB-3D4C-96EC-C6053DF363C5}"/>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20486" name="Picture 9">
            <a:extLst>
              <a:ext uri="{FF2B5EF4-FFF2-40B4-BE49-F238E27FC236}">
                <a16:creationId xmlns:a16="http://schemas.microsoft.com/office/drawing/2014/main" id="{7C6D541C-37A4-8543-9170-B9E880AE46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8">
            <a:extLst>
              <a:ext uri="{FF2B5EF4-FFF2-40B4-BE49-F238E27FC236}">
                <a16:creationId xmlns:a16="http://schemas.microsoft.com/office/drawing/2014/main" id="{C45237C8-F040-3041-A966-2A92FB03FF0E}"/>
              </a:ext>
            </a:extLst>
          </p:cNvPr>
          <p:cNvSpPr>
            <a:spLocks noGrp="1"/>
          </p:cNvSpPr>
          <p:nvPr>
            <p:ph type="title"/>
          </p:nvPr>
        </p:nvSpPr>
        <p:spPr>
          <a:solidFill>
            <a:schemeClr val="accent3">
              <a:lumMod val="20000"/>
              <a:lumOff val="80000"/>
            </a:schemeClr>
          </a:solidFill>
        </p:spPr>
        <p:txBody>
          <a:bodyPr/>
          <a:lstStyle/>
          <a:p>
            <a:pPr eaLnBrk="1" hangingPunct="1">
              <a:defRPr/>
            </a:pPr>
            <a:r>
              <a:rPr lang="en-US" dirty="0">
                <a:cs typeface="+mj-cs"/>
              </a:rPr>
              <a:t>Technical Support Team</a:t>
            </a:r>
          </a:p>
        </p:txBody>
      </p:sp>
      <p:sp>
        <p:nvSpPr>
          <p:cNvPr id="40962" name="Content Placeholder 10">
            <a:extLst>
              <a:ext uri="{FF2B5EF4-FFF2-40B4-BE49-F238E27FC236}">
                <a16:creationId xmlns:a16="http://schemas.microsoft.com/office/drawing/2014/main" id="{745327FB-48B6-C04D-AE9E-007102FA4439}"/>
              </a:ext>
            </a:extLst>
          </p:cNvPr>
          <p:cNvSpPr>
            <a:spLocks noGrp="1"/>
          </p:cNvSpPr>
          <p:nvPr>
            <p:ph sz="half" idx="1"/>
          </p:nvPr>
        </p:nvSpPr>
        <p:spPr>
          <a:xfrm>
            <a:off x="457200" y="1447800"/>
            <a:ext cx="4038600" cy="4678363"/>
          </a:xfrm>
        </p:spPr>
        <p:txBody>
          <a:bodyPr/>
          <a:lstStyle/>
          <a:p>
            <a:pPr marL="0" indent="0" eaLnBrk="1" hangingPunct="1">
              <a:buFont typeface="Arial" charset="0"/>
              <a:buNone/>
              <a:defRPr/>
            </a:pPr>
            <a:r>
              <a:rPr lang="en-US" altLang="en-US" sz="2400" dirty="0">
                <a:ea typeface="ＭＳ Ｐゴシック" charset="-128"/>
              </a:rPr>
              <a:t>Expectations</a:t>
            </a:r>
          </a:p>
          <a:p>
            <a:pPr eaLnBrk="1" hangingPunct="1">
              <a:buFont typeface="Arial" charset="0"/>
              <a:buChar char="•"/>
              <a:defRPr/>
            </a:pPr>
            <a:r>
              <a:rPr lang="en-US" altLang="en-US" sz="2400" dirty="0">
                <a:ea typeface="ＭＳ Ｐゴシック" charset="-128"/>
              </a:rPr>
              <a:t>Membership</a:t>
            </a:r>
          </a:p>
          <a:p>
            <a:pPr eaLnBrk="1" hangingPunct="1">
              <a:buFont typeface="Arial" charset="0"/>
              <a:buChar char="•"/>
              <a:defRPr/>
            </a:pPr>
            <a:r>
              <a:rPr lang="en-US" altLang="en-US" sz="2400" dirty="0">
                <a:ea typeface="ＭＳ Ｐゴシック" charset="-128"/>
              </a:rPr>
              <a:t>State Director expectations</a:t>
            </a:r>
          </a:p>
          <a:p>
            <a:pPr eaLnBrk="1" hangingPunct="1">
              <a:buFont typeface="Arial" charset="0"/>
              <a:buChar char="•"/>
              <a:defRPr/>
            </a:pPr>
            <a:r>
              <a:rPr lang="en-US" altLang="en-US" sz="2400" dirty="0">
                <a:ea typeface="ＭＳ Ｐゴシック" charset="-128"/>
              </a:rPr>
              <a:t>Requirements</a:t>
            </a:r>
          </a:p>
          <a:p>
            <a:pPr lvl="1" eaLnBrk="1" hangingPunct="1">
              <a:buFont typeface="Arial" charset="0"/>
              <a:buChar char="–"/>
              <a:defRPr/>
            </a:pPr>
            <a:r>
              <a:rPr lang="en-US" altLang="en-US" sz="1800" dirty="0">
                <a:ea typeface="ＭＳ Ｐゴシック" charset="-128"/>
              </a:rPr>
              <a:t>3 meetings per year</a:t>
            </a:r>
          </a:p>
          <a:p>
            <a:pPr lvl="1" eaLnBrk="1" hangingPunct="1">
              <a:buFont typeface="Arial" charset="0"/>
              <a:buChar char="–"/>
              <a:defRPr/>
            </a:pPr>
            <a:r>
              <a:rPr lang="en-US" altLang="en-US" sz="1800" dirty="0">
                <a:ea typeface="ＭＳ Ｐゴシック" charset="-128"/>
              </a:rPr>
              <a:t>Conference calls</a:t>
            </a:r>
          </a:p>
          <a:p>
            <a:pPr lvl="1" eaLnBrk="1" hangingPunct="1">
              <a:buFont typeface="Arial" charset="0"/>
              <a:buChar char="–"/>
              <a:defRPr/>
            </a:pPr>
            <a:r>
              <a:rPr lang="en-US" altLang="en-US" sz="1800" dirty="0">
                <a:ea typeface="ＭＳ Ｐゴシック" charset="-128"/>
              </a:rPr>
              <a:t>Work assignments</a:t>
            </a:r>
          </a:p>
          <a:p>
            <a:pPr lvl="1" eaLnBrk="1" hangingPunct="1">
              <a:buFont typeface="Arial" charset="0"/>
              <a:buChar char="–"/>
              <a:defRPr/>
            </a:pPr>
            <a:r>
              <a:rPr lang="en-US" altLang="en-US" sz="1800" dirty="0">
                <a:ea typeface="ＭＳ Ｐゴシック" charset="-128"/>
              </a:rPr>
              <a:t>Team Lead meeting </a:t>
            </a:r>
          </a:p>
          <a:p>
            <a:pPr lvl="1" eaLnBrk="1" hangingPunct="1">
              <a:buFont typeface="Arial" charset="0"/>
              <a:buChar char="–"/>
              <a:defRPr/>
            </a:pPr>
            <a:r>
              <a:rPr lang="en-US" altLang="en-US" sz="1800" dirty="0">
                <a:ea typeface="ＭＳ Ｐゴシック" charset="-128"/>
              </a:rPr>
              <a:t>Collaboration and coordination across groups</a:t>
            </a:r>
          </a:p>
        </p:txBody>
      </p:sp>
      <p:sp>
        <p:nvSpPr>
          <p:cNvPr id="40963" name="Content Placeholder 1">
            <a:extLst>
              <a:ext uri="{FF2B5EF4-FFF2-40B4-BE49-F238E27FC236}">
                <a16:creationId xmlns:a16="http://schemas.microsoft.com/office/drawing/2014/main" id="{A03F0DBA-EF66-9B4C-9B14-63DE661F3ACF}"/>
              </a:ext>
            </a:extLst>
          </p:cNvPr>
          <p:cNvSpPr>
            <a:spLocks noGrp="1"/>
          </p:cNvSpPr>
          <p:nvPr>
            <p:ph sz="half" idx="2"/>
          </p:nvPr>
        </p:nvSpPr>
        <p:spPr>
          <a:xfrm>
            <a:off x="4648200" y="1447800"/>
            <a:ext cx="4038600" cy="5410200"/>
          </a:xfrm>
        </p:spPr>
        <p:txBody>
          <a:bodyPr/>
          <a:lstStyle/>
          <a:p>
            <a:pPr marL="0" indent="0">
              <a:buFont typeface="Arial" charset="0"/>
              <a:buNone/>
              <a:defRPr/>
            </a:pPr>
            <a:r>
              <a:rPr lang="en-US" sz="2000" dirty="0">
                <a:ea typeface="ＭＳ Ｐゴシック" charset="-128"/>
              </a:rPr>
              <a:t>Work Norms</a:t>
            </a:r>
          </a:p>
          <a:p>
            <a:pPr marL="514350" indent="-514350">
              <a:buFont typeface="Arial" charset="0"/>
              <a:buAutoNum type="arabicPeriod"/>
              <a:defRPr/>
            </a:pPr>
            <a:r>
              <a:rPr lang="en-US" sz="1800" dirty="0"/>
              <a:t>Be fully committed to the work and will demonstrate this commitment by meeting agreed upon deadlines, participating/attending meetings and calls until outcomes/goals are fully met.</a:t>
            </a:r>
          </a:p>
          <a:p>
            <a:pPr marL="514350" indent="-514350">
              <a:buFont typeface="Arial" charset="0"/>
              <a:buAutoNum type="arabicPeriod"/>
              <a:defRPr/>
            </a:pPr>
            <a:r>
              <a:rPr lang="en-US" sz="1800" dirty="0"/>
              <a:t>Leave each meeting with tangible products/achievements synthesizing our meeting outcomes.</a:t>
            </a:r>
          </a:p>
          <a:p>
            <a:pPr marL="514350" indent="-514350">
              <a:buFont typeface="Arial" charset="0"/>
              <a:buAutoNum type="arabicPeriod"/>
              <a:defRPr/>
            </a:pPr>
            <a:r>
              <a:rPr lang="en-US" sz="1800" dirty="0"/>
              <a:t>Use included reflection time to promote spontaneous, creative discussion.</a:t>
            </a:r>
          </a:p>
          <a:p>
            <a:pPr eaLnBrk="1" hangingPunct="1">
              <a:buFont typeface="Arial" charset="0"/>
              <a:buChar char="•"/>
              <a:defRPr/>
            </a:pPr>
            <a:endParaRPr lang="en-US" dirty="0"/>
          </a:p>
          <a:p>
            <a:pPr marL="0" indent="0">
              <a:buFont typeface="Arial" charset="0"/>
              <a:buChar char="•"/>
              <a:defRPr/>
            </a:pPr>
            <a:endParaRPr lang="en-US" altLang="en-US" sz="2400" dirty="0">
              <a:ea typeface="ＭＳ Ｐゴシック" charset="-128"/>
            </a:endParaRPr>
          </a:p>
        </p:txBody>
      </p:sp>
      <p:cxnSp>
        <p:nvCxnSpPr>
          <p:cNvPr id="10" name="Straight Connector 9">
            <a:extLst>
              <a:ext uri="{FF2B5EF4-FFF2-40B4-BE49-F238E27FC236}">
                <a16:creationId xmlns:a16="http://schemas.microsoft.com/office/drawing/2014/main" id="{78C30471-0B56-7C4D-B3F7-E8AEBC9AA5BE}"/>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F6441235-B970-E146-9DD3-FCBA41D8560A}"/>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21510" name="Picture 9">
            <a:extLst>
              <a:ext uri="{FF2B5EF4-FFF2-40B4-BE49-F238E27FC236}">
                <a16:creationId xmlns:a16="http://schemas.microsoft.com/office/drawing/2014/main" id="{5574AC1D-3251-D947-9CD6-D38632E16E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8">
            <a:extLst>
              <a:ext uri="{FF2B5EF4-FFF2-40B4-BE49-F238E27FC236}">
                <a16:creationId xmlns:a16="http://schemas.microsoft.com/office/drawing/2014/main" id="{F29FCAFF-1405-4241-B87C-A5F0DCD57D7B}"/>
              </a:ext>
            </a:extLst>
          </p:cNvPr>
          <p:cNvSpPr>
            <a:spLocks noGrp="1"/>
          </p:cNvSpPr>
          <p:nvPr>
            <p:ph type="title"/>
          </p:nvPr>
        </p:nvSpPr>
        <p:spPr/>
        <p:txBody>
          <a:bodyPr/>
          <a:lstStyle/>
          <a:p>
            <a:pPr eaLnBrk="1" hangingPunct="1"/>
            <a:r>
              <a:rPr lang="en-US" altLang="en-US">
                <a:ea typeface="ＭＳ Ｐゴシック" panose="020B0600070205080204" pitchFamily="34" charset="-128"/>
              </a:rPr>
              <a:t>Work Groups</a:t>
            </a:r>
          </a:p>
        </p:txBody>
      </p:sp>
      <p:sp>
        <p:nvSpPr>
          <p:cNvPr id="23554" name="Content Placeholder 10">
            <a:extLst>
              <a:ext uri="{FF2B5EF4-FFF2-40B4-BE49-F238E27FC236}">
                <a16:creationId xmlns:a16="http://schemas.microsoft.com/office/drawing/2014/main" id="{0AA2DCB6-B62C-8D48-96B3-D6F37F853D44}"/>
              </a:ext>
            </a:extLst>
          </p:cNvPr>
          <p:cNvSpPr>
            <a:spLocks noGrp="1"/>
          </p:cNvSpPr>
          <p:nvPr>
            <p:ph idx="1"/>
          </p:nvPr>
        </p:nvSpPr>
        <p:spPr/>
        <p:txBody>
          <a:bodyPr/>
          <a:lstStyle/>
          <a:p>
            <a:pPr lvl="1">
              <a:buFont typeface="Arial" panose="020B0604020202020204" pitchFamily="34" charset="0"/>
              <a:buChar char="•"/>
            </a:pPr>
            <a:r>
              <a:rPr lang="en-US" altLang="en-US" sz="3600">
                <a:ea typeface="ＭＳ Ｐゴシック" panose="020B0600070205080204" pitchFamily="34" charset="-128"/>
              </a:rPr>
              <a:t>OSY Learning Plan</a:t>
            </a:r>
          </a:p>
          <a:p>
            <a:pPr lvl="1">
              <a:buFont typeface="Arial" panose="020B0604020202020204" pitchFamily="34" charset="0"/>
              <a:buChar char="•"/>
            </a:pPr>
            <a:r>
              <a:rPr lang="en-US" altLang="en-US" sz="3600">
                <a:ea typeface="ＭＳ Ｐゴシック" panose="020B0600070205080204" pitchFamily="34" charset="-128"/>
              </a:rPr>
              <a:t>Goal Setting</a:t>
            </a:r>
          </a:p>
          <a:p>
            <a:pPr lvl="1">
              <a:buFont typeface="Arial" panose="020B0604020202020204" pitchFamily="34" charset="0"/>
              <a:buChar char="•"/>
            </a:pPr>
            <a:r>
              <a:rPr lang="en-US" altLang="en-US" sz="3600">
                <a:ea typeface="ＭＳ Ｐゴシック" panose="020B0600070205080204" pitchFamily="34" charset="-128"/>
              </a:rPr>
              <a:t>Professional Development</a:t>
            </a:r>
          </a:p>
          <a:p>
            <a:pPr lvl="1">
              <a:buFont typeface="Arial" panose="020B0604020202020204" pitchFamily="34" charset="0"/>
              <a:buChar char="•"/>
            </a:pPr>
            <a:r>
              <a:rPr lang="en-US" altLang="en-US" sz="3600">
                <a:ea typeface="ＭＳ Ｐゴシック" panose="020B0600070205080204" pitchFamily="34" charset="-128"/>
              </a:rPr>
              <a:t>Material and Curriculum Development</a:t>
            </a:r>
          </a:p>
          <a:p>
            <a:pPr lvl="1">
              <a:buFont typeface="Arial" panose="020B0604020202020204" pitchFamily="34" charset="0"/>
              <a:buChar char="•"/>
            </a:pPr>
            <a:r>
              <a:rPr lang="en-US" altLang="en-US" sz="3600">
                <a:ea typeface="ＭＳ Ｐゴシック" panose="020B0600070205080204" pitchFamily="34" charset="-128"/>
              </a:rPr>
              <a:t>Identification and Recruitment</a:t>
            </a:r>
          </a:p>
          <a:p>
            <a:pPr lvl="1">
              <a:buFont typeface="Arial" panose="020B0604020202020204" pitchFamily="34" charset="0"/>
              <a:buChar char="•"/>
            </a:pPr>
            <a:r>
              <a:rPr lang="en-US" altLang="en-US" sz="3600">
                <a:ea typeface="ＭＳ Ｐゴシック" panose="020B0600070205080204" pitchFamily="34" charset="-128"/>
              </a:rPr>
              <a:t>OSY Literature Review</a:t>
            </a:r>
            <a:endParaRPr lang="en-US" altLang="en-US">
              <a:ea typeface="ＭＳ Ｐゴシック" panose="020B0600070205080204" pitchFamily="34" charset="-128"/>
            </a:endParaRPr>
          </a:p>
        </p:txBody>
      </p:sp>
      <p:cxnSp>
        <p:nvCxnSpPr>
          <p:cNvPr id="10" name="Straight Connector 9">
            <a:extLst>
              <a:ext uri="{FF2B5EF4-FFF2-40B4-BE49-F238E27FC236}">
                <a16:creationId xmlns:a16="http://schemas.microsoft.com/office/drawing/2014/main" id="{9BEE1EEB-9484-8E46-A2F7-C048E37EEEA8}"/>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CC320ADC-1931-5D40-9A35-204141BEADC3}"/>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23557" name="Picture 9">
            <a:extLst>
              <a:ext uri="{FF2B5EF4-FFF2-40B4-BE49-F238E27FC236}">
                <a16:creationId xmlns:a16="http://schemas.microsoft.com/office/drawing/2014/main" id="{48ADFC27-273A-AE4B-A04F-3B10BF5C9F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DE3CFED-F7C6-8A4E-9E37-096B1892D111}"/>
              </a:ext>
            </a:extLst>
          </p:cNvPr>
          <p:cNvSpPr txBox="1"/>
          <p:nvPr/>
        </p:nvSpPr>
        <p:spPr>
          <a:xfrm>
            <a:off x="457200" y="6126163"/>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F850FEAB-9EA6-3543-A96F-63893EF9062A}"/>
              </a:ext>
            </a:extLst>
          </p:cNvPr>
          <p:cNvSpPr>
            <a:spLocks noGrp="1"/>
          </p:cNvSpPr>
          <p:nvPr>
            <p:ph type="title"/>
          </p:nvPr>
        </p:nvSpPr>
        <p:spPr/>
        <p:txBody>
          <a:bodyPr/>
          <a:lstStyle/>
          <a:p>
            <a:r>
              <a:rPr lang="en-US" altLang="en-US">
                <a:ea typeface="ＭＳ Ｐゴシック" panose="020B0600070205080204" pitchFamily="34" charset="-128"/>
              </a:rPr>
              <a:t>Expectations of Our Time</a:t>
            </a:r>
          </a:p>
        </p:txBody>
      </p:sp>
      <p:sp>
        <p:nvSpPr>
          <p:cNvPr id="24578" name="Content Placeholder 2">
            <a:extLst>
              <a:ext uri="{FF2B5EF4-FFF2-40B4-BE49-F238E27FC236}">
                <a16:creationId xmlns:a16="http://schemas.microsoft.com/office/drawing/2014/main" id="{F47CF2B2-0EB1-A94E-A716-C687AE31DC27}"/>
              </a:ext>
            </a:extLst>
          </p:cNvPr>
          <p:cNvSpPr>
            <a:spLocks noGrp="1"/>
          </p:cNvSpPr>
          <p:nvPr>
            <p:ph idx="1"/>
          </p:nvPr>
        </p:nvSpPr>
        <p:spPr/>
        <p:txBody>
          <a:bodyPr/>
          <a:lstStyle/>
          <a:p>
            <a:r>
              <a:rPr lang="en-US" altLang="en-US" sz="2800">
                <a:ea typeface="ＭＳ Ｐゴシック" panose="020B0600070205080204" pitchFamily="34" charset="-128"/>
              </a:rPr>
              <a:t>Provide feedback on agenda items, including lesson drafts and material development</a:t>
            </a:r>
          </a:p>
          <a:p>
            <a:r>
              <a:rPr lang="en-US" altLang="en-US" sz="2800">
                <a:ea typeface="ＭＳ Ｐゴシック" panose="020B0600070205080204" pitchFamily="34" charset="-128"/>
              </a:rPr>
              <a:t>Complete work group tasks, outline timelines, and establish follow-up conference calls</a:t>
            </a:r>
          </a:p>
          <a:p>
            <a:r>
              <a:rPr lang="en-US" altLang="en-US" sz="2800">
                <a:ea typeface="ＭＳ Ｐゴシック" panose="020B0600070205080204" pitchFamily="34" charset="-128"/>
              </a:rPr>
              <a:t>Review APR data and the GOSOSY performance measures </a:t>
            </a:r>
          </a:p>
          <a:p>
            <a:r>
              <a:rPr lang="en-US" altLang="en-US" sz="2800">
                <a:ea typeface="ＭＳ Ｐゴシック" panose="020B0600070205080204" pitchFamily="34" charset="-128"/>
              </a:rPr>
              <a:t>Prepare for SST materials</a:t>
            </a:r>
          </a:p>
          <a:p>
            <a:r>
              <a:rPr lang="en-US" altLang="en-US" sz="2800">
                <a:ea typeface="ＭＳ Ｐゴシック" panose="020B0600070205080204" pitchFamily="34" charset="-128"/>
              </a:rPr>
              <a:t>Finalize the participants on the TST Dissemination Event Committee and discus structure of event</a:t>
            </a:r>
          </a:p>
        </p:txBody>
      </p:sp>
      <p:cxnSp>
        <p:nvCxnSpPr>
          <p:cNvPr id="4" name="Straight Connector 3">
            <a:extLst>
              <a:ext uri="{FF2B5EF4-FFF2-40B4-BE49-F238E27FC236}">
                <a16:creationId xmlns:a16="http://schemas.microsoft.com/office/drawing/2014/main" id="{06F1AFD5-9019-2C47-B175-BCC9D1E31CE8}"/>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5" name="TextBox 4">
            <a:extLst>
              <a:ext uri="{FF2B5EF4-FFF2-40B4-BE49-F238E27FC236}">
                <a16:creationId xmlns:a16="http://schemas.microsoft.com/office/drawing/2014/main" id="{18D14205-232A-4C4B-938F-EFFE9ADE006B}"/>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fontAlgn="auto">
              <a:spcBef>
                <a:spcPts val="0"/>
              </a:spcBef>
              <a:spcAft>
                <a:spcPts val="0"/>
              </a:spcAft>
              <a:defRPr/>
            </a:pPr>
            <a:r>
              <a:rPr lang="en-US" dirty="0">
                <a:solidFill>
                  <a:schemeClr val="tx1"/>
                </a:solidFill>
              </a:rPr>
              <a:t>www.osymigrant.org</a:t>
            </a:r>
          </a:p>
        </p:txBody>
      </p:sp>
      <p:pic>
        <p:nvPicPr>
          <p:cNvPr id="24581" name="Shape 88">
            <a:extLst>
              <a:ext uri="{FF2B5EF4-FFF2-40B4-BE49-F238E27FC236}">
                <a16:creationId xmlns:a16="http://schemas.microsoft.com/office/drawing/2014/main" id="{14028584-4492-7841-9283-C43D540BFDED}"/>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5035" t="11337" r="64566" b="9927"/>
          <a:stretch>
            <a:fillRect/>
          </a:stretch>
        </p:blipFill>
        <p:spPr bwMode="auto">
          <a:xfrm>
            <a:off x="322263" y="0"/>
            <a:ext cx="11747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8">
            <a:extLst>
              <a:ext uri="{FF2B5EF4-FFF2-40B4-BE49-F238E27FC236}">
                <a16:creationId xmlns:a16="http://schemas.microsoft.com/office/drawing/2014/main" id="{56854E1D-9C9E-DD4E-A66B-A630A263757E}"/>
              </a:ext>
            </a:extLst>
          </p:cNvPr>
          <p:cNvSpPr>
            <a:spLocks noGrp="1"/>
          </p:cNvSpPr>
          <p:nvPr>
            <p:ph type="title"/>
          </p:nvPr>
        </p:nvSpPr>
        <p:spPr>
          <a:solidFill>
            <a:schemeClr val="accent3">
              <a:lumMod val="20000"/>
              <a:lumOff val="80000"/>
            </a:schemeClr>
          </a:solidFill>
        </p:spPr>
        <p:txBody>
          <a:bodyPr/>
          <a:lstStyle/>
          <a:p>
            <a:pPr eaLnBrk="1" hangingPunct="1">
              <a:defRPr/>
            </a:pPr>
            <a:r>
              <a:rPr lang="en-US" dirty="0">
                <a:cs typeface="+mj-cs"/>
              </a:rPr>
              <a:t>Agenda</a:t>
            </a:r>
            <a:r>
              <a:rPr lang="mr-IN" dirty="0">
                <a:cs typeface="+mj-cs"/>
              </a:rPr>
              <a:t>–</a:t>
            </a:r>
            <a:r>
              <a:rPr lang="en-US" dirty="0">
                <a:cs typeface="+mj-cs"/>
              </a:rPr>
              <a:t> February 8</a:t>
            </a:r>
          </a:p>
        </p:txBody>
      </p:sp>
      <p:sp>
        <p:nvSpPr>
          <p:cNvPr id="15362" name="Content Placeholder 10">
            <a:extLst>
              <a:ext uri="{FF2B5EF4-FFF2-40B4-BE49-F238E27FC236}">
                <a16:creationId xmlns:a16="http://schemas.microsoft.com/office/drawing/2014/main" id="{71FFD203-EDC3-7641-AED7-952DCF4256EF}"/>
              </a:ext>
            </a:extLst>
          </p:cNvPr>
          <p:cNvSpPr>
            <a:spLocks noGrp="1"/>
          </p:cNvSpPr>
          <p:nvPr>
            <p:ph sz="half" idx="1"/>
          </p:nvPr>
        </p:nvSpPr>
        <p:spPr>
          <a:xfrm>
            <a:off x="457200" y="1600200"/>
            <a:ext cx="3657600" cy="4876800"/>
          </a:xfrm>
        </p:spPr>
        <p:txBody>
          <a:bodyPr/>
          <a:lstStyle/>
          <a:p>
            <a:pPr marL="0" indent="0">
              <a:buFont typeface="Arial" charset="0"/>
              <a:buNone/>
              <a:defRPr/>
            </a:pPr>
            <a:r>
              <a:rPr lang="en-US" altLang="en-US" sz="2000" dirty="0">
                <a:ea typeface="ＭＳ Ｐゴシック" charset="-128"/>
              </a:rPr>
              <a:t>8:30 am- 5:00 pm </a:t>
            </a:r>
          </a:p>
          <a:p>
            <a:pPr>
              <a:buFont typeface="Arial" charset="0"/>
              <a:buChar char="•"/>
              <a:defRPr/>
            </a:pPr>
            <a:r>
              <a:rPr lang="en-US" sz="1800" dirty="0"/>
              <a:t>Welcome and Introductions – Tracie </a:t>
            </a:r>
            <a:endParaRPr lang="en-US" sz="1600" dirty="0"/>
          </a:p>
          <a:p>
            <a:pPr>
              <a:buFont typeface="Arial" charset="0"/>
              <a:buChar char="•"/>
              <a:defRPr/>
            </a:pPr>
            <a:r>
              <a:rPr lang="en-US" sz="1800" dirty="0"/>
              <a:t>Welcome to Alabama and Overview of AL MEP	</a:t>
            </a:r>
            <a:endParaRPr lang="en-US" sz="1600" dirty="0"/>
          </a:p>
          <a:p>
            <a:pPr>
              <a:buFont typeface="Arial" charset="0"/>
              <a:buChar char="•"/>
              <a:defRPr/>
            </a:pPr>
            <a:r>
              <a:rPr lang="en-US" sz="2000" dirty="0"/>
              <a:t>TST Agenda Review </a:t>
            </a:r>
            <a:endParaRPr lang="en-US" sz="1800" dirty="0"/>
          </a:p>
          <a:p>
            <a:pPr>
              <a:buFont typeface="Arial" charset="0"/>
              <a:buChar char="•"/>
              <a:defRPr/>
            </a:pPr>
            <a:r>
              <a:rPr lang="en-US" sz="2000" dirty="0"/>
              <a:t>Discussion of upcoming SST meeting</a:t>
            </a:r>
            <a:endParaRPr lang="en-US" altLang="en-US" sz="1600" dirty="0">
              <a:ea typeface="ＭＳ Ｐゴシック" charset="-128"/>
            </a:endParaRPr>
          </a:p>
          <a:p>
            <a:pPr>
              <a:buFont typeface="Arial" charset="0"/>
              <a:buChar char="•"/>
              <a:defRPr/>
            </a:pPr>
            <a:r>
              <a:rPr lang="en-US" altLang="x-none" sz="2000" dirty="0">
                <a:ea typeface="ＭＳ Ｐゴシック" charset="-128"/>
              </a:rPr>
              <a:t>Updates from GOSOSY – Tracie Kalic and Others	</a:t>
            </a:r>
            <a:endParaRPr lang="en-US" altLang="x-none" sz="1800" dirty="0">
              <a:ea typeface="ＭＳ Ｐゴシック" charset="-128"/>
            </a:endParaRPr>
          </a:p>
          <a:p>
            <a:pPr lvl="1">
              <a:buFont typeface="Arial" charset="0"/>
              <a:buChar char="–"/>
              <a:defRPr/>
            </a:pPr>
            <a:r>
              <a:rPr lang="en-US" altLang="x-none" sz="1800" dirty="0">
                <a:ea typeface="ＭＳ Ｐゴシック" charset="-128"/>
              </a:rPr>
              <a:t>GOSOSY website (Google Analytics) </a:t>
            </a:r>
          </a:p>
          <a:p>
            <a:pPr lvl="1">
              <a:buFont typeface="Arial" charset="0"/>
              <a:buChar char="–"/>
              <a:defRPr/>
            </a:pPr>
            <a:r>
              <a:rPr lang="en-US" altLang="x-none" sz="1800" dirty="0">
                <a:ea typeface="ＭＳ Ｐゴシック" charset="-128"/>
              </a:rPr>
              <a:t>Updates and suggestions to Student Site </a:t>
            </a:r>
            <a:endParaRPr lang="en-US" altLang="x-none" sz="1600" dirty="0">
              <a:ea typeface="ＭＳ Ｐゴシック" charset="-128"/>
            </a:endParaRPr>
          </a:p>
          <a:p>
            <a:pPr marL="0" indent="0">
              <a:buFont typeface="Arial" charset="0"/>
              <a:buNone/>
              <a:defRPr/>
            </a:pPr>
            <a:endParaRPr lang="en-US" altLang="en-US" sz="1400" dirty="0">
              <a:ea typeface="ＭＳ Ｐゴシック" charset="-128"/>
            </a:endParaRPr>
          </a:p>
        </p:txBody>
      </p:sp>
      <p:sp>
        <p:nvSpPr>
          <p:cNvPr id="16387" name="Content Placeholder 1">
            <a:extLst>
              <a:ext uri="{FF2B5EF4-FFF2-40B4-BE49-F238E27FC236}">
                <a16:creationId xmlns:a16="http://schemas.microsoft.com/office/drawing/2014/main" id="{537FE4AA-0835-4C4A-9BF6-7FE23E278653}"/>
              </a:ext>
            </a:extLst>
          </p:cNvPr>
          <p:cNvSpPr>
            <a:spLocks noGrp="1"/>
          </p:cNvSpPr>
          <p:nvPr>
            <p:ph sz="half" idx="2"/>
          </p:nvPr>
        </p:nvSpPr>
        <p:spPr>
          <a:xfrm>
            <a:off x="4267200" y="1600200"/>
            <a:ext cx="4419600" cy="4525963"/>
          </a:xfrm>
        </p:spPr>
        <p:txBody>
          <a:bodyPr/>
          <a:lstStyle/>
          <a:p>
            <a:pPr lvl="1"/>
            <a:r>
              <a:rPr lang="en-US" altLang="en-US" sz="1800">
                <a:ea typeface="ＭＳ Ｐゴシック" panose="020B0600070205080204" pitchFamily="34" charset="-128"/>
              </a:rPr>
              <a:t>GOSOSY participation at ADM</a:t>
            </a:r>
            <a:endParaRPr lang="en-US" altLang="en-US" sz="1600">
              <a:ea typeface="ＭＳ Ｐゴシック" panose="020B0600070205080204" pitchFamily="34" charset="-128"/>
            </a:endParaRPr>
          </a:p>
          <a:p>
            <a:pPr lvl="1"/>
            <a:r>
              <a:rPr lang="en-US" altLang="en-US" sz="1800">
                <a:ea typeface="ＭＳ Ｐゴシック" panose="020B0600070205080204" pitchFamily="34" charset="-128"/>
              </a:rPr>
              <a:t>NASDME presentations</a:t>
            </a:r>
            <a:endParaRPr lang="en-US" altLang="en-US" sz="1600">
              <a:ea typeface="ＭＳ Ｐゴシック" panose="020B0600070205080204" pitchFamily="34" charset="-128"/>
            </a:endParaRPr>
          </a:p>
          <a:p>
            <a:r>
              <a:rPr lang="en-US" altLang="en-US" sz="2000">
                <a:ea typeface="ＭＳ Ｐゴシック" panose="020B0600070205080204" pitchFamily="34" charset="-128"/>
              </a:rPr>
              <a:t>Examination and Discussion of APR data</a:t>
            </a:r>
          </a:p>
          <a:p>
            <a:r>
              <a:rPr lang="en-US" altLang="en-US" sz="2000">
                <a:ea typeface="ＭＳ Ｐゴシック" panose="020B0600070205080204" pitchFamily="34" charset="-128"/>
              </a:rPr>
              <a:t>Training on Professional Development Module 1</a:t>
            </a:r>
            <a:endParaRPr lang="en-US" altLang="en-US" sz="1800">
              <a:ea typeface="ＭＳ Ｐゴシック" panose="020B0600070205080204" pitchFamily="34" charset="-128"/>
            </a:endParaRPr>
          </a:p>
          <a:p>
            <a:r>
              <a:rPr lang="en-US" altLang="en-US" sz="2000">
                <a:ea typeface="ＭＳ Ｐゴシック" panose="020B0600070205080204" pitchFamily="34" charset="-128"/>
              </a:rPr>
              <a:t>Lunch on your own</a:t>
            </a:r>
            <a:endParaRPr lang="en-US" altLang="en-US" sz="1800">
              <a:ea typeface="ＭＳ Ｐゴシック" panose="020B0600070205080204" pitchFamily="34" charset="-128"/>
            </a:endParaRPr>
          </a:p>
          <a:p>
            <a:r>
              <a:rPr lang="en-US" altLang="en-US" sz="2000">
                <a:ea typeface="ＭＳ Ｐゴシック" panose="020B0600070205080204" pitchFamily="34" charset="-128"/>
              </a:rPr>
              <a:t>Expectations of Work Groups and Assignments</a:t>
            </a:r>
            <a:endParaRPr lang="en-US" altLang="en-US" sz="1800">
              <a:ea typeface="ＭＳ Ｐゴシック" panose="020B0600070205080204" pitchFamily="34" charset="-128"/>
            </a:endParaRPr>
          </a:p>
          <a:p>
            <a:r>
              <a:rPr lang="en-US" altLang="en-US" sz="2000">
                <a:ea typeface="ＭＳ Ｐゴシック" panose="020B0600070205080204" pitchFamily="34" charset="-128"/>
              </a:rPr>
              <a:t>Tasks outlined and Work Group time </a:t>
            </a:r>
            <a:endParaRPr lang="en-US" altLang="en-US" sz="1800">
              <a:ea typeface="ＭＳ Ｐゴシック" panose="020B0600070205080204" pitchFamily="34" charset="-128"/>
            </a:endParaRPr>
          </a:p>
          <a:p>
            <a:endParaRPr lang="en-US" altLang="en-US" sz="1800">
              <a:ea typeface="ＭＳ Ｐゴシック" panose="020B0600070205080204" pitchFamily="34" charset="-128"/>
            </a:endParaRPr>
          </a:p>
        </p:txBody>
      </p:sp>
      <p:cxnSp>
        <p:nvCxnSpPr>
          <p:cNvPr id="10" name="Straight Connector 9">
            <a:extLst>
              <a:ext uri="{FF2B5EF4-FFF2-40B4-BE49-F238E27FC236}">
                <a16:creationId xmlns:a16="http://schemas.microsoft.com/office/drawing/2014/main" id="{EA0A07E5-27AA-B149-8B57-3FA291907127}"/>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A441FA1D-4BF8-5842-8DC2-92E627DC2FF6}"/>
              </a:ext>
            </a:extLst>
          </p:cNvPr>
          <p:cNvSpPr txBox="1"/>
          <p:nvPr/>
        </p:nvSpPr>
        <p:spPr>
          <a:xfrm>
            <a:off x="457200" y="61722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16390" name="Picture 9">
            <a:extLst>
              <a:ext uri="{FF2B5EF4-FFF2-40B4-BE49-F238E27FC236}">
                <a16:creationId xmlns:a16="http://schemas.microsoft.com/office/drawing/2014/main" id="{60CD1BF1-4214-3D40-B5B8-2DD80CC99F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Shape 88">
            <a:extLst>
              <a:ext uri="{FF2B5EF4-FFF2-40B4-BE49-F238E27FC236}">
                <a16:creationId xmlns:a16="http://schemas.microsoft.com/office/drawing/2014/main" id="{ACBA0165-6906-EE49-A9F6-518B59B62D2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5035" t="11337" r="64566" b="9927"/>
          <a:stretch>
            <a:fillRect/>
          </a:stretch>
        </p:blipFill>
        <p:spPr bwMode="auto">
          <a:xfrm>
            <a:off x="322263" y="0"/>
            <a:ext cx="11747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Title 2">
            <a:extLst>
              <a:ext uri="{FF2B5EF4-FFF2-40B4-BE49-F238E27FC236}">
                <a16:creationId xmlns:a16="http://schemas.microsoft.com/office/drawing/2014/main" id="{67F38536-236D-AE40-93AC-7C26D1932D4E}"/>
              </a:ext>
            </a:extLst>
          </p:cNvPr>
          <p:cNvSpPr>
            <a:spLocks noGrp="1"/>
          </p:cNvSpPr>
          <p:nvPr>
            <p:ph type="title"/>
          </p:nvPr>
        </p:nvSpPr>
        <p:spPr/>
        <p:txBody>
          <a:bodyPr/>
          <a:lstStyle/>
          <a:p>
            <a:r>
              <a:rPr lang="en-US" altLang="en-US" sz="4800">
                <a:ea typeface="ＭＳ Ｐゴシック" panose="020B0600070205080204" pitchFamily="34" charset="-128"/>
              </a:rPr>
              <a:t>	GOSOSY Updates</a:t>
            </a:r>
          </a:p>
        </p:txBody>
      </p:sp>
      <p:sp>
        <p:nvSpPr>
          <p:cNvPr id="25603" name="Content Placeholder 1">
            <a:extLst>
              <a:ext uri="{FF2B5EF4-FFF2-40B4-BE49-F238E27FC236}">
                <a16:creationId xmlns:a16="http://schemas.microsoft.com/office/drawing/2014/main" id="{FC908C80-30D2-2D49-97B5-B64FB6CEBF87}"/>
              </a:ext>
            </a:extLst>
          </p:cNvPr>
          <p:cNvSpPr>
            <a:spLocks noGrp="1"/>
          </p:cNvSpPr>
          <p:nvPr>
            <p:ph idx="1"/>
          </p:nvPr>
        </p:nvSpPr>
        <p:spPr/>
        <p:txBody>
          <a:bodyPr/>
          <a:lstStyle/>
          <a:p>
            <a:r>
              <a:rPr lang="en-US" altLang="en-US" sz="2800">
                <a:ea typeface="ＭＳ Ｐゴシック" panose="020B0600070205080204" pitchFamily="34" charset="-128"/>
              </a:rPr>
              <a:t>GOSOSY SST Meeting</a:t>
            </a:r>
            <a:r>
              <a:rPr lang="mr-IN" altLang="en-US" sz="2800">
                <a:ea typeface="ＭＳ Ｐゴシック" panose="020B0600070205080204" pitchFamily="34" charset="-128"/>
              </a:rPr>
              <a:t>–</a:t>
            </a:r>
            <a:r>
              <a:rPr lang="en-US" altLang="en-US" sz="2800">
                <a:ea typeface="ＭＳ Ｐゴシック" panose="020B0600070205080204" pitchFamily="34" charset="-128"/>
              </a:rPr>
              <a:t> March 6, 2017</a:t>
            </a:r>
          </a:p>
          <a:p>
            <a:r>
              <a:rPr lang="en-US" altLang="en-US" sz="2800">
                <a:ea typeface="ＭＳ Ｐゴシック" panose="020B0600070205080204" pitchFamily="34" charset="-128"/>
              </a:rPr>
              <a:t>Round table discussion at ADM</a:t>
            </a:r>
            <a:r>
              <a:rPr lang="mr-IN" altLang="en-US" sz="2800">
                <a:ea typeface="ＭＳ Ｐゴシック" panose="020B0600070205080204" pitchFamily="34" charset="-128"/>
              </a:rPr>
              <a:t>–</a:t>
            </a:r>
            <a:r>
              <a:rPr lang="en-US" altLang="en-US" sz="2800">
                <a:ea typeface="ＭＳ Ｐゴシック" panose="020B0600070205080204" pitchFamily="34" charset="-128"/>
              </a:rPr>
              <a:t> March 8, 2017</a:t>
            </a:r>
          </a:p>
          <a:p>
            <a:r>
              <a:rPr lang="en-US" altLang="en-US" sz="2800">
                <a:ea typeface="ＭＳ Ｐゴシック" panose="020B0600070205080204" pitchFamily="34" charset="-128"/>
              </a:rPr>
              <a:t>OME Monitoring</a:t>
            </a:r>
            <a:r>
              <a:rPr lang="mr-IN" altLang="en-US" sz="2800">
                <a:ea typeface="ＭＳ Ｐゴシック" panose="020B0600070205080204" pitchFamily="34" charset="-128"/>
              </a:rPr>
              <a:t>–</a:t>
            </a:r>
            <a:r>
              <a:rPr lang="en-US" altLang="en-US" sz="2800">
                <a:ea typeface="ＭＳ Ｐゴシック" panose="020B0600070205080204" pitchFamily="34" charset="-128"/>
              </a:rPr>
              <a:t> February 14, 2017</a:t>
            </a:r>
          </a:p>
          <a:p>
            <a:r>
              <a:rPr lang="en-US" altLang="en-US" sz="2800">
                <a:ea typeface="ＭＳ Ｐゴシック" panose="020B0600070205080204" pitchFamily="34" charset="-128"/>
              </a:rPr>
              <a:t>NASDME proposals </a:t>
            </a:r>
          </a:p>
          <a:p>
            <a:r>
              <a:rPr lang="en-US" altLang="en-US" sz="2800">
                <a:ea typeface="ＭＳ Ｐゴシック" panose="020B0600070205080204" pitchFamily="34" charset="-128"/>
              </a:rPr>
              <a:t>GOSOSY Website Updates </a:t>
            </a:r>
          </a:p>
          <a:p>
            <a:pPr lvl="1"/>
            <a:r>
              <a:rPr lang="en-US" altLang="en-US" sz="2400">
                <a:ea typeface="ＭＳ Ｐゴシック" panose="020B0600070205080204" pitchFamily="34" charset="-128"/>
              </a:rPr>
              <a:t>Google Analytics </a:t>
            </a:r>
          </a:p>
          <a:p>
            <a:pPr lvl="1"/>
            <a:r>
              <a:rPr lang="en-US" altLang="en-US" sz="2400">
                <a:ea typeface="ＭＳ Ｐゴシック" panose="020B0600070205080204" pitchFamily="34" charset="-128"/>
              </a:rPr>
              <a:t>discussion of student site </a:t>
            </a:r>
          </a:p>
          <a:p>
            <a:r>
              <a:rPr lang="en-US" altLang="en-US" sz="2800">
                <a:ea typeface="ＭＳ Ｐゴシック" panose="020B0600070205080204" pitchFamily="34" charset="-128"/>
              </a:rPr>
              <a:t>Year 2 Fidelity Implementation Index Review </a:t>
            </a:r>
          </a:p>
          <a:p>
            <a:endParaRPr lang="en-US" altLang="en-US" sz="2800">
              <a:ea typeface="ＭＳ Ｐゴシック" panose="020B0600070205080204" pitchFamily="34" charset="-128"/>
            </a:endParaRPr>
          </a:p>
        </p:txBody>
      </p:sp>
      <p:cxnSp>
        <p:nvCxnSpPr>
          <p:cNvPr id="5" name="Straight Connector 4">
            <a:extLst>
              <a:ext uri="{FF2B5EF4-FFF2-40B4-BE49-F238E27FC236}">
                <a16:creationId xmlns:a16="http://schemas.microsoft.com/office/drawing/2014/main" id="{8AD66A83-DC00-DC4A-900A-A42F42A68CF9}"/>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6" name="TextBox 5">
            <a:extLst>
              <a:ext uri="{FF2B5EF4-FFF2-40B4-BE49-F238E27FC236}">
                <a16:creationId xmlns:a16="http://schemas.microsoft.com/office/drawing/2014/main" id="{4D2B6B20-1FA9-CC4A-8CAE-C3A65976CA62}"/>
              </a:ext>
            </a:extLst>
          </p:cNvPr>
          <p:cNvSpPr txBox="1"/>
          <p:nvPr/>
        </p:nvSpPr>
        <p:spPr>
          <a:xfrm>
            <a:off x="457200" y="6126163"/>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8">
            <a:extLst>
              <a:ext uri="{FF2B5EF4-FFF2-40B4-BE49-F238E27FC236}">
                <a16:creationId xmlns:a16="http://schemas.microsoft.com/office/drawing/2014/main" id="{8EB5FEFD-D554-2845-AD5D-829D8EA68CCB}"/>
              </a:ext>
            </a:extLst>
          </p:cNvPr>
          <p:cNvSpPr>
            <a:spLocks noGrp="1"/>
          </p:cNvSpPr>
          <p:nvPr>
            <p:ph type="title"/>
          </p:nvPr>
        </p:nvSpPr>
        <p:spPr/>
        <p:txBody>
          <a:bodyPr/>
          <a:lstStyle/>
          <a:p>
            <a:pPr eaLnBrk="1" hangingPunct="1"/>
            <a:r>
              <a:rPr lang="en-US" altLang="en-US">
                <a:ea typeface="ＭＳ Ｐゴシック" panose="020B0600070205080204" pitchFamily="34" charset="-128"/>
              </a:rPr>
              <a:t>GOSOSY Website Updates </a:t>
            </a:r>
          </a:p>
        </p:txBody>
      </p:sp>
      <p:pic>
        <p:nvPicPr>
          <p:cNvPr id="27650" name="Content Placeholder 1" descr="Screen Shot osymigrant.org.png">
            <a:extLst>
              <a:ext uri="{FF2B5EF4-FFF2-40B4-BE49-F238E27FC236}">
                <a16:creationId xmlns:a16="http://schemas.microsoft.com/office/drawing/2014/main" id="{497608C2-31CE-7841-A0BF-0F9BF38DAA2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0048" b="10048"/>
          <a:stretch>
            <a:fillRect/>
          </a:stretch>
        </p:blipFill>
        <p:spPr/>
      </p:pic>
      <p:cxnSp>
        <p:nvCxnSpPr>
          <p:cNvPr id="10" name="Straight Connector 9">
            <a:extLst>
              <a:ext uri="{FF2B5EF4-FFF2-40B4-BE49-F238E27FC236}">
                <a16:creationId xmlns:a16="http://schemas.microsoft.com/office/drawing/2014/main" id="{1149115F-BB05-B04C-B1B3-8C28849210ED}"/>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E36FC05A-1527-9D47-9BD9-1D2039D08BAE}"/>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27653" name="Picture 9">
            <a:extLst>
              <a:ext uri="{FF2B5EF4-FFF2-40B4-BE49-F238E27FC236}">
                <a16:creationId xmlns:a16="http://schemas.microsoft.com/office/drawing/2014/main" id="{1EA257C9-B8E9-C040-B4DC-A8D01C40E3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220205CD-0882-C243-A1DB-4CC2051881BD}"/>
              </a:ext>
            </a:extLst>
          </p:cNvPr>
          <p:cNvSpPr>
            <a:spLocks noGrp="1"/>
          </p:cNvSpPr>
          <p:nvPr>
            <p:ph type="ctrTitle"/>
          </p:nvPr>
        </p:nvSpPr>
        <p:spPr/>
        <p:txBody>
          <a:bodyPr/>
          <a:lstStyle/>
          <a:p>
            <a:r>
              <a:rPr lang="en-US" altLang="en-US">
                <a:ea typeface="ＭＳ Ｐゴシック" panose="020B0600070205080204" pitchFamily="34" charset="-128"/>
              </a:rPr>
              <a:t>Google Analytics</a:t>
            </a:r>
          </a:p>
        </p:txBody>
      </p:sp>
      <p:sp>
        <p:nvSpPr>
          <p:cNvPr id="3" name="Subtitle 2">
            <a:extLst>
              <a:ext uri="{FF2B5EF4-FFF2-40B4-BE49-F238E27FC236}">
                <a16:creationId xmlns:a16="http://schemas.microsoft.com/office/drawing/2014/main" id="{8789D372-3ED4-7644-AB16-5FC791B4AEC9}"/>
              </a:ext>
            </a:extLst>
          </p:cNvPr>
          <p:cNvSpPr>
            <a:spLocks noGrp="1"/>
          </p:cNvSpPr>
          <p:nvPr>
            <p:ph type="subTitle" idx="1"/>
          </p:nvPr>
        </p:nvSpPr>
        <p:spPr/>
        <p:txBody>
          <a:bodyPr/>
          <a:lstStyle/>
          <a:p>
            <a:pPr>
              <a:buFont typeface="Arial" charset="0"/>
              <a:buNone/>
              <a:defRPr/>
            </a:pPr>
            <a:r>
              <a:rPr lang="en-US" dirty="0"/>
              <a:t>A review of the GOSOSY site between November to January 2017</a:t>
            </a:r>
          </a:p>
        </p:txBody>
      </p:sp>
      <p:pic>
        <p:nvPicPr>
          <p:cNvPr id="28675" name="Picture 3">
            <a:extLst>
              <a:ext uri="{FF2B5EF4-FFF2-40B4-BE49-F238E27FC236}">
                <a16:creationId xmlns:a16="http://schemas.microsoft.com/office/drawing/2014/main" id="{39E9081D-00A3-384D-B0F9-B018714E38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3975" y="1027113"/>
            <a:ext cx="2490788"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7C7FFDB-9A18-D847-BA0A-087C6ED3AB63}"/>
              </a:ext>
            </a:extLst>
          </p:cNvPr>
          <p:cNvSpPr txBox="1"/>
          <p:nvPr/>
        </p:nvSpPr>
        <p:spPr>
          <a:xfrm>
            <a:off x="457200" y="6126163"/>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94ADEB6C-1AF6-5246-B93A-780C74D5DB87}"/>
              </a:ext>
            </a:extLst>
          </p:cNvPr>
          <p:cNvSpPr>
            <a:spLocks noGrp="1"/>
          </p:cNvSpPr>
          <p:nvPr>
            <p:ph type="title"/>
          </p:nvPr>
        </p:nvSpPr>
        <p:spPr/>
        <p:txBody>
          <a:bodyPr/>
          <a:lstStyle/>
          <a:p>
            <a:r>
              <a:rPr lang="en-US" altLang="en-US">
                <a:ea typeface="ＭＳ Ｐゴシック" panose="020B0600070205080204" pitchFamily="34" charset="-128"/>
              </a:rPr>
              <a:t>Overview of Sessions &amp;</a:t>
            </a:r>
            <a:br>
              <a:rPr lang="en-US" altLang="en-US">
                <a:ea typeface="ＭＳ Ｐゴシック" panose="020B0600070205080204" pitchFamily="34" charset="-128"/>
              </a:rPr>
            </a:br>
            <a:r>
              <a:rPr lang="en-US" altLang="en-US">
                <a:ea typeface="ＭＳ Ｐゴシック" panose="020B0600070205080204" pitchFamily="34" charset="-128"/>
              </a:rPr>
              <a:t>Users on GOSOSY site</a:t>
            </a:r>
          </a:p>
        </p:txBody>
      </p:sp>
      <p:pic>
        <p:nvPicPr>
          <p:cNvPr id="29698" name="Content Placeholder 3">
            <a:extLst>
              <a:ext uri="{FF2B5EF4-FFF2-40B4-BE49-F238E27FC236}">
                <a16:creationId xmlns:a16="http://schemas.microsoft.com/office/drawing/2014/main" id="{94213F33-55BE-FC49-8A8A-2AB2BB4EEEB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28650" y="1417638"/>
            <a:ext cx="7500938" cy="5211762"/>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A2284C2F-D5C5-E841-81E3-C671AA2750C7}"/>
              </a:ext>
            </a:extLst>
          </p:cNvPr>
          <p:cNvSpPr>
            <a:spLocks noGrp="1"/>
          </p:cNvSpPr>
          <p:nvPr>
            <p:ph type="title"/>
          </p:nvPr>
        </p:nvSpPr>
        <p:spPr/>
        <p:txBody>
          <a:bodyPr/>
          <a:lstStyle/>
          <a:p>
            <a:r>
              <a:rPr lang="en-US" altLang="en-US">
                <a:ea typeface="ＭＳ Ｐゴシック" panose="020B0600070205080204" pitchFamily="34" charset="-128"/>
              </a:rPr>
              <a:t>What countries are people from that are visiting the site….</a:t>
            </a:r>
          </a:p>
        </p:txBody>
      </p:sp>
      <p:pic>
        <p:nvPicPr>
          <p:cNvPr id="30722" name="Content Placeholder 3">
            <a:extLst>
              <a:ext uri="{FF2B5EF4-FFF2-40B4-BE49-F238E27FC236}">
                <a16:creationId xmlns:a16="http://schemas.microsoft.com/office/drawing/2014/main" id="{81307C15-4B6A-DE43-88EC-60B6B856A21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36575" y="1417638"/>
            <a:ext cx="8110538" cy="5440362"/>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36F2028E-6487-4E4E-BAAB-7054AE6CAC68}"/>
              </a:ext>
            </a:extLst>
          </p:cNvPr>
          <p:cNvSpPr>
            <a:spLocks noGrp="1"/>
          </p:cNvSpPr>
          <p:nvPr>
            <p:ph type="title"/>
          </p:nvPr>
        </p:nvSpPr>
        <p:spPr/>
        <p:txBody>
          <a:bodyPr/>
          <a:lstStyle/>
          <a:p>
            <a:r>
              <a:rPr lang="en-US" altLang="en-US">
                <a:ea typeface="ＭＳ Ｐゴシック" panose="020B0600070205080204" pitchFamily="34" charset="-128"/>
              </a:rPr>
              <a:t>Active Users</a:t>
            </a:r>
          </a:p>
        </p:txBody>
      </p:sp>
      <p:pic>
        <p:nvPicPr>
          <p:cNvPr id="31746" name="Content Placeholder 3">
            <a:extLst>
              <a:ext uri="{FF2B5EF4-FFF2-40B4-BE49-F238E27FC236}">
                <a16:creationId xmlns:a16="http://schemas.microsoft.com/office/drawing/2014/main" id="{4FA3F245-E690-6943-BE47-C7299DED895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28650" y="1143000"/>
            <a:ext cx="7958138" cy="5334000"/>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7426AB6A-8EAD-9D42-A3C5-D8A5E1ABD468}"/>
              </a:ext>
            </a:extLst>
          </p:cNvPr>
          <p:cNvSpPr>
            <a:spLocks noGrp="1"/>
          </p:cNvSpPr>
          <p:nvPr>
            <p:ph type="title"/>
          </p:nvPr>
        </p:nvSpPr>
        <p:spPr/>
        <p:txBody>
          <a:bodyPr/>
          <a:lstStyle/>
          <a:p>
            <a:r>
              <a:rPr lang="en-US" altLang="en-US">
                <a:ea typeface="ＭＳ Ｐゴシック" panose="020B0600070205080204" pitchFamily="34" charset="-128"/>
              </a:rPr>
              <a:t>Demographics</a:t>
            </a:r>
          </a:p>
        </p:txBody>
      </p:sp>
      <p:pic>
        <p:nvPicPr>
          <p:cNvPr id="32770" name="Content Placeholder 3">
            <a:extLst>
              <a:ext uri="{FF2B5EF4-FFF2-40B4-BE49-F238E27FC236}">
                <a16:creationId xmlns:a16="http://schemas.microsoft.com/office/drawing/2014/main" id="{70D97B8C-E275-D545-ABA7-F3C2860950E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96888" y="2227263"/>
            <a:ext cx="8018462" cy="3262312"/>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4B6B4E92-3724-E347-9C0B-0690209ED951}"/>
              </a:ext>
            </a:extLst>
          </p:cNvPr>
          <p:cNvSpPr>
            <a:spLocks noGrp="1"/>
          </p:cNvSpPr>
          <p:nvPr>
            <p:ph type="title"/>
          </p:nvPr>
        </p:nvSpPr>
        <p:spPr/>
        <p:txBody>
          <a:bodyPr/>
          <a:lstStyle/>
          <a:p>
            <a:r>
              <a:rPr lang="en-US" altLang="en-US">
                <a:ea typeface="ＭＳ Ｐゴシック" panose="020B0600070205080204" pitchFamily="34" charset="-128"/>
              </a:rPr>
              <a:t>Engagement</a:t>
            </a:r>
          </a:p>
        </p:txBody>
      </p:sp>
      <p:pic>
        <p:nvPicPr>
          <p:cNvPr id="33794" name="Content Placeholder 3">
            <a:extLst>
              <a:ext uri="{FF2B5EF4-FFF2-40B4-BE49-F238E27FC236}">
                <a16:creationId xmlns:a16="http://schemas.microsoft.com/office/drawing/2014/main" id="{09C88DDA-5226-F547-9004-9356880DBDB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28650" y="1143000"/>
            <a:ext cx="7886700" cy="5715000"/>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E197500C-7507-B24B-AB89-93BF3E5DD6D7}"/>
              </a:ext>
            </a:extLst>
          </p:cNvPr>
          <p:cNvSpPr>
            <a:spLocks noGrp="1"/>
          </p:cNvSpPr>
          <p:nvPr>
            <p:ph type="title"/>
          </p:nvPr>
        </p:nvSpPr>
        <p:spPr/>
        <p:txBody>
          <a:bodyPr/>
          <a:lstStyle/>
          <a:p>
            <a:r>
              <a:rPr lang="en-US" altLang="en-US">
                <a:ea typeface="ＭＳ Ｐゴシック" panose="020B0600070205080204" pitchFamily="34" charset="-128"/>
              </a:rPr>
              <a:t>Devices</a:t>
            </a:r>
          </a:p>
        </p:txBody>
      </p:sp>
      <p:pic>
        <p:nvPicPr>
          <p:cNvPr id="34818" name="Content Placeholder 3">
            <a:extLst>
              <a:ext uri="{FF2B5EF4-FFF2-40B4-BE49-F238E27FC236}">
                <a16:creationId xmlns:a16="http://schemas.microsoft.com/office/drawing/2014/main" id="{F44014E7-CF62-2B45-A7AD-AFD8651393B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28650" y="1295400"/>
            <a:ext cx="7978775" cy="5257800"/>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54D3B096-01BB-5D49-8753-B95D15DB8DB0}"/>
              </a:ext>
            </a:extLst>
          </p:cNvPr>
          <p:cNvSpPr>
            <a:spLocks noGrp="1"/>
          </p:cNvSpPr>
          <p:nvPr>
            <p:ph type="title"/>
          </p:nvPr>
        </p:nvSpPr>
        <p:spPr/>
        <p:txBody>
          <a:bodyPr/>
          <a:lstStyle/>
          <a:p>
            <a:r>
              <a:rPr lang="en-US" altLang="en-US">
                <a:ea typeface="ＭＳ Ｐゴシック" panose="020B0600070205080204" pitchFamily="34" charset="-128"/>
              </a:rPr>
              <a:t>Where they are going to on the site</a:t>
            </a:r>
          </a:p>
        </p:txBody>
      </p:sp>
      <p:pic>
        <p:nvPicPr>
          <p:cNvPr id="35842" name="Content Placeholder 3">
            <a:extLst>
              <a:ext uri="{FF2B5EF4-FFF2-40B4-BE49-F238E27FC236}">
                <a16:creationId xmlns:a16="http://schemas.microsoft.com/office/drawing/2014/main" id="{58CA4D4E-27A9-8E4D-880D-8768F213EC8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28650" y="1295400"/>
            <a:ext cx="7997825" cy="5410200"/>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8">
            <a:extLst>
              <a:ext uri="{FF2B5EF4-FFF2-40B4-BE49-F238E27FC236}">
                <a16:creationId xmlns:a16="http://schemas.microsoft.com/office/drawing/2014/main" id="{818C48CF-6E1A-584B-9365-70ED4F39BF3C}"/>
              </a:ext>
            </a:extLst>
          </p:cNvPr>
          <p:cNvSpPr>
            <a:spLocks noGrp="1"/>
          </p:cNvSpPr>
          <p:nvPr>
            <p:ph type="title"/>
          </p:nvPr>
        </p:nvSpPr>
        <p:spPr/>
        <p:txBody>
          <a:bodyPr/>
          <a:lstStyle/>
          <a:p>
            <a:pPr eaLnBrk="1" hangingPunct="1"/>
            <a:r>
              <a:rPr lang="en-US" altLang="en-US">
                <a:ea typeface="ＭＳ Ｐゴシック" panose="020B0600070205080204" pitchFamily="34" charset="-128"/>
              </a:rPr>
              <a:t>Welcome to Alabama</a:t>
            </a:r>
          </a:p>
        </p:txBody>
      </p:sp>
      <p:sp>
        <p:nvSpPr>
          <p:cNvPr id="17410" name="Content Placeholder 10">
            <a:extLst>
              <a:ext uri="{FF2B5EF4-FFF2-40B4-BE49-F238E27FC236}">
                <a16:creationId xmlns:a16="http://schemas.microsoft.com/office/drawing/2014/main" id="{6D66D0AC-6469-1D48-8C2B-E2CA17FE0837}"/>
              </a:ext>
            </a:extLst>
          </p:cNvPr>
          <p:cNvSpPr>
            <a:spLocks noGrp="1"/>
          </p:cNvSpPr>
          <p:nvPr>
            <p:ph idx="1"/>
          </p:nvPr>
        </p:nvSpPr>
        <p:spPr/>
        <p:txBody>
          <a:bodyPr/>
          <a:lstStyle/>
          <a:p>
            <a:pPr eaLnBrk="1" hangingPunct="1"/>
            <a:r>
              <a:rPr lang="en-US" altLang="en-US" sz="3600">
                <a:ea typeface="ＭＳ Ｐゴシック" panose="020B0600070205080204" pitchFamily="34" charset="-128"/>
              </a:rPr>
              <a:t>Cyndi Townley, MEP State Director, AL</a:t>
            </a:r>
          </a:p>
          <a:p>
            <a:pPr eaLnBrk="1" hangingPunct="1"/>
            <a:r>
              <a:rPr lang="en-US" altLang="en-US" sz="3600">
                <a:ea typeface="ＭＳ Ｐゴシック" panose="020B0600070205080204" pitchFamily="34" charset="-128"/>
              </a:rPr>
              <a:t>Peggy Haveard, MEP, State Coordinator, AL</a:t>
            </a:r>
          </a:p>
          <a:p>
            <a:pPr eaLnBrk="1" hangingPunct="1"/>
            <a:r>
              <a:rPr lang="en-US" altLang="en-US" sz="3600">
                <a:ea typeface="ＭＳ Ｐゴシック" panose="020B0600070205080204" pitchFamily="34" charset="-128"/>
              </a:rPr>
              <a:t>Joyce Bishop, GOSOSY Specialist, AL</a:t>
            </a:r>
          </a:p>
          <a:p>
            <a:pPr eaLnBrk="1" hangingPunct="1">
              <a:buFont typeface="Arial" panose="020B0604020202020204" pitchFamily="34" charset="0"/>
              <a:buNone/>
            </a:pPr>
            <a:endParaRPr lang="en-US" altLang="en-US" sz="3600">
              <a:ea typeface="ＭＳ Ｐゴシック" panose="020B0600070205080204" pitchFamily="34" charset="-128"/>
            </a:endParaRPr>
          </a:p>
        </p:txBody>
      </p:sp>
      <p:cxnSp>
        <p:nvCxnSpPr>
          <p:cNvPr id="10" name="Straight Connector 9">
            <a:extLst>
              <a:ext uri="{FF2B5EF4-FFF2-40B4-BE49-F238E27FC236}">
                <a16:creationId xmlns:a16="http://schemas.microsoft.com/office/drawing/2014/main" id="{C0F6C535-2AB7-6D42-9594-73B2F126D096}"/>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7B4C6000-F460-F848-B1DD-F988093E2FDC}"/>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17413" name="Picture 9">
            <a:extLst>
              <a:ext uri="{FF2B5EF4-FFF2-40B4-BE49-F238E27FC236}">
                <a16:creationId xmlns:a16="http://schemas.microsoft.com/office/drawing/2014/main" id="{A83021F6-BE72-B54B-A3B3-5E2108DEB3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DE614A32-ECD3-8D4F-9ADE-C726B24DD045}"/>
              </a:ext>
            </a:extLst>
          </p:cNvPr>
          <p:cNvSpPr>
            <a:spLocks noGrp="1"/>
          </p:cNvSpPr>
          <p:nvPr>
            <p:ph type="title"/>
          </p:nvPr>
        </p:nvSpPr>
        <p:spPr/>
        <p:txBody>
          <a:bodyPr/>
          <a:lstStyle/>
          <a:p>
            <a:r>
              <a:rPr lang="en-US" altLang="en-US">
                <a:ea typeface="ＭＳ Ｐゴシック" panose="020B0600070205080204" pitchFamily="34" charset="-128"/>
              </a:rPr>
              <a:t>Where they are going to on the site</a:t>
            </a:r>
          </a:p>
        </p:txBody>
      </p:sp>
      <p:pic>
        <p:nvPicPr>
          <p:cNvPr id="36866" name="Content Placeholder 6">
            <a:extLst>
              <a:ext uri="{FF2B5EF4-FFF2-40B4-BE49-F238E27FC236}">
                <a16:creationId xmlns:a16="http://schemas.microsoft.com/office/drawing/2014/main" id="{87B7E4A1-1FBF-104C-BBC9-67B82A90066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66725" y="1219200"/>
            <a:ext cx="8048625" cy="5257800"/>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5177F89F-0C62-9949-A4E9-2BA8AA157409}"/>
              </a:ext>
            </a:extLst>
          </p:cNvPr>
          <p:cNvSpPr>
            <a:spLocks noGrp="1"/>
          </p:cNvSpPr>
          <p:nvPr>
            <p:ph type="ctrTitle"/>
          </p:nvPr>
        </p:nvSpPr>
        <p:spPr/>
        <p:txBody>
          <a:bodyPr/>
          <a:lstStyle/>
          <a:p>
            <a:r>
              <a:rPr lang="en-US" altLang="en-US">
                <a:ea typeface="ＭＳ Ｐゴシック" panose="020B0600070205080204" pitchFamily="34" charset="-128"/>
              </a:rPr>
              <a:t>Updating the Student Section </a:t>
            </a:r>
          </a:p>
        </p:txBody>
      </p:sp>
      <p:sp>
        <p:nvSpPr>
          <p:cNvPr id="3" name="Subtitle 2">
            <a:extLst>
              <a:ext uri="{FF2B5EF4-FFF2-40B4-BE49-F238E27FC236}">
                <a16:creationId xmlns:a16="http://schemas.microsoft.com/office/drawing/2014/main" id="{5D1ECBE2-88E7-E64D-80B8-72CA3A71E292}"/>
              </a:ext>
            </a:extLst>
          </p:cNvPr>
          <p:cNvSpPr>
            <a:spLocks noGrp="1"/>
          </p:cNvSpPr>
          <p:nvPr>
            <p:ph type="subTitle" idx="1"/>
          </p:nvPr>
        </p:nvSpPr>
        <p:spPr/>
        <p:txBody>
          <a:bodyPr>
            <a:normAutofit/>
          </a:bodyPr>
          <a:lstStyle/>
          <a:p>
            <a:pPr>
              <a:buFont typeface="Arial" charset="0"/>
              <a:buNone/>
              <a:defRPr/>
            </a:pPr>
            <a:r>
              <a:rPr lang="en-US" sz="2700" dirty="0"/>
              <a:t>Of the GOSOSY Website</a:t>
            </a:r>
          </a:p>
        </p:txBody>
      </p:sp>
      <p:sp>
        <p:nvSpPr>
          <p:cNvPr id="4" name="Arrow: Right 3">
            <a:extLst>
              <a:ext uri="{FF2B5EF4-FFF2-40B4-BE49-F238E27FC236}">
                <a16:creationId xmlns:a16="http://schemas.microsoft.com/office/drawing/2014/main" id="{CAE6B7B0-F707-F74E-9254-07B3191CB7CD}"/>
              </a:ext>
            </a:extLst>
          </p:cNvPr>
          <p:cNvSpPr/>
          <p:nvPr/>
        </p:nvSpPr>
        <p:spPr>
          <a:xfrm rot="19171196">
            <a:off x="1133475" y="3579813"/>
            <a:ext cx="1530350" cy="13827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4C195117-FBEC-134E-846E-C2E5C7E7B6FF}"/>
              </a:ext>
            </a:extLst>
          </p:cNvPr>
          <p:cNvSpPr>
            <a:spLocks noGrp="1"/>
          </p:cNvSpPr>
          <p:nvPr>
            <p:ph type="title"/>
          </p:nvPr>
        </p:nvSpPr>
        <p:spPr/>
        <p:txBody>
          <a:bodyPr/>
          <a:lstStyle/>
          <a:p>
            <a:r>
              <a:rPr lang="en-US" altLang="en-US">
                <a:ea typeface="ＭＳ Ｐゴシック" panose="020B0600070205080204" pitchFamily="34" charset="-128"/>
              </a:rPr>
              <a:t>We want to ensure the student section is accessed and used by OSY</a:t>
            </a:r>
          </a:p>
        </p:txBody>
      </p:sp>
      <p:sp>
        <p:nvSpPr>
          <p:cNvPr id="38914" name="Content Placeholder 7">
            <a:extLst>
              <a:ext uri="{FF2B5EF4-FFF2-40B4-BE49-F238E27FC236}">
                <a16:creationId xmlns:a16="http://schemas.microsoft.com/office/drawing/2014/main" id="{1D66DEE8-835E-D447-869C-1416A01C0074}"/>
              </a:ext>
            </a:extLst>
          </p:cNvPr>
          <p:cNvSpPr>
            <a:spLocks noGrp="1"/>
          </p:cNvSpPr>
          <p:nvPr>
            <p:ph sz="half" idx="2"/>
          </p:nvPr>
        </p:nvSpPr>
        <p:spPr/>
        <p:txBody>
          <a:bodyPr/>
          <a:lstStyle/>
          <a:p>
            <a:r>
              <a:rPr lang="en-US" altLang="en-US">
                <a:ea typeface="ＭＳ Ｐゴシック" panose="020B0600070205080204" pitchFamily="34" charset="-128"/>
              </a:rPr>
              <a:t>Currently there are a lot of hits on the first page of the STUDENT section but it doesn’t go much farther than that. </a:t>
            </a:r>
          </a:p>
          <a:p>
            <a:r>
              <a:rPr lang="en-US" altLang="en-US">
                <a:ea typeface="ＭＳ Ｐゴシック" panose="020B0600070205080204" pitchFamily="34" charset="-128"/>
              </a:rPr>
              <a:t>We are pretty sure no OSY are accessing it. </a:t>
            </a:r>
          </a:p>
          <a:p>
            <a:r>
              <a:rPr lang="en-US" altLang="en-US">
                <a:ea typeface="ＭＳ Ｐゴシック" panose="020B0600070205080204" pitchFamily="34" charset="-128"/>
              </a:rPr>
              <a:t>Need to change these trends. </a:t>
            </a:r>
          </a:p>
        </p:txBody>
      </p:sp>
      <p:pic>
        <p:nvPicPr>
          <p:cNvPr id="38915" name="Content Placeholder 11">
            <a:extLst>
              <a:ext uri="{FF2B5EF4-FFF2-40B4-BE49-F238E27FC236}">
                <a16:creationId xmlns:a16="http://schemas.microsoft.com/office/drawing/2014/main" id="{495D4955-8EE6-D44C-83B6-18506BD4CA1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085850" y="2473325"/>
            <a:ext cx="3484563" cy="2370138"/>
          </a:xfrm>
        </p:spPr>
      </p:pic>
      <p:sp>
        <p:nvSpPr>
          <p:cNvPr id="5" name="TextBox 4">
            <a:extLst>
              <a:ext uri="{FF2B5EF4-FFF2-40B4-BE49-F238E27FC236}">
                <a16:creationId xmlns:a16="http://schemas.microsoft.com/office/drawing/2014/main" id="{7C053404-90E0-BC46-B9A5-046BDA6CD6E8}"/>
              </a:ext>
            </a:extLst>
          </p:cNvPr>
          <p:cNvSpPr txBox="1"/>
          <p:nvPr/>
        </p:nvSpPr>
        <p:spPr>
          <a:xfrm>
            <a:off x="457200" y="6126163"/>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04995DD7-09EE-4745-9966-7F99DB5A87B0}"/>
              </a:ext>
            </a:extLst>
          </p:cNvPr>
          <p:cNvSpPr>
            <a:spLocks noGrp="1"/>
          </p:cNvSpPr>
          <p:nvPr>
            <p:ph type="title"/>
          </p:nvPr>
        </p:nvSpPr>
        <p:spPr/>
        <p:txBody>
          <a:bodyPr/>
          <a:lstStyle/>
          <a:p>
            <a:r>
              <a:rPr lang="en-US" altLang="en-US">
                <a:ea typeface="ＭＳ Ｐゴシック" panose="020B0600070205080204" pitchFamily="34" charset="-128"/>
              </a:rPr>
              <a:t>What should be housed on the site?</a:t>
            </a:r>
          </a:p>
        </p:txBody>
      </p:sp>
      <p:sp>
        <p:nvSpPr>
          <p:cNvPr id="5" name="Content Placeholder 4">
            <a:extLst>
              <a:ext uri="{FF2B5EF4-FFF2-40B4-BE49-F238E27FC236}">
                <a16:creationId xmlns:a16="http://schemas.microsoft.com/office/drawing/2014/main" id="{69077029-B2ED-164F-9B9C-52D5DEE769F3}"/>
              </a:ext>
            </a:extLst>
          </p:cNvPr>
          <p:cNvSpPr>
            <a:spLocks noGrp="1"/>
          </p:cNvSpPr>
          <p:nvPr>
            <p:ph sz="half" idx="2"/>
          </p:nvPr>
        </p:nvSpPr>
        <p:spPr/>
        <p:txBody>
          <a:bodyPr>
            <a:normAutofit fontScale="92500" lnSpcReduction="20000"/>
          </a:bodyPr>
          <a:lstStyle/>
          <a:p>
            <a:pPr>
              <a:buFont typeface="Arial" charset="0"/>
              <a:buChar char="•"/>
              <a:defRPr/>
            </a:pPr>
            <a:r>
              <a:rPr lang="en-US" dirty="0"/>
              <a:t>We need to ensure they meet the needs of OSY.</a:t>
            </a:r>
          </a:p>
          <a:p>
            <a:pPr>
              <a:buFont typeface="Arial" charset="0"/>
              <a:buChar char="•"/>
              <a:defRPr/>
            </a:pPr>
            <a:r>
              <a:rPr lang="en-US" dirty="0"/>
              <a:t>Resources need to be relevant and updated as needed. </a:t>
            </a:r>
          </a:p>
          <a:p>
            <a:pPr>
              <a:buFont typeface="Arial" charset="0"/>
              <a:buChar char="•"/>
              <a:defRPr/>
            </a:pPr>
            <a:r>
              <a:rPr lang="en-US" dirty="0"/>
              <a:t>We need to find the most valuable sites and resources to share. </a:t>
            </a:r>
          </a:p>
          <a:p>
            <a:pPr>
              <a:buFont typeface="Arial" charset="0"/>
              <a:buChar char="•"/>
              <a:defRPr/>
            </a:pPr>
            <a:r>
              <a:rPr lang="en-US" dirty="0"/>
              <a:t>The site needs to be something that instructors can refer their students to. </a:t>
            </a:r>
          </a:p>
        </p:txBody>
      </p:sp>
      <p:pic>
        <p:nvPicPr>
          <p:cNvPr id="39939" name="Content Placeholder 7">
            <a:extLst>
              <a:ext uri="{FF2B5EF4-FFF2-40B4-BE49-F238E27FC236}">
                <a16:creationId xmlns:a16="http://schemas.microsoft.com/office/drawing/2014/main" id="{F00EB546-D159-B348-9A67-0B773B13856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085850" y="2532063"/>
            <a:ext cx="3484563" cy="2254250"/>
          </a:xfrm>
        </p:spPr>
      </p:pic>
      <p:sp>
        <p:nvSpPr>
          <p:cNvPr id="6" name="TextBox 5">
            <a:extLst>
              <a:ext uri="{FF2B5EF4-FFF2-40B4-BE49-F238E27FC236}">
                <a16:creationId xmlns:a16="http://schemas.microsoft.com/office/drawing/2014/main" id="{133965DD-5EDB-D544-B8BB-EC7F9490EF69}"/>
              </a:ext>
            </a:extLst>
          </p:cNvPr>
          <p:cNvSpPr txBox="1"/>
          <p:nvPr/>
        </p:nvSpPr>
        <p:spPr>
          <a:xfrm>
            <a:off x="457200" y="6126163"/>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BFB5D1E8-B0DF-C64F-8EC9-384700053E99}"/>
              </a:ext>
            </a:extLst>
          </p:cNvPr>
          <p:cNvSpPr>
            <a:spLocks noGrp="1"/>
          </p:cNvSpPr>
          <p:nvPr>
            <p:ph type="title"/>
          </p:nvPr>
        </p:nvSpPr>
        <p:spPr/>
        <p:txBody>
          <a:bodyPr/>
          <a:lstStyle/>
          <a:p>
            <a:r>
              <a:rPr lang="en-US" altLang="en-US">
                <a:ea typeface="ＭＳ Ｐゴシック" panose="020B0600070205080204" pitchFamily="34" charset="-128"/>
              </a:rPr>
              <a:t>Can you think of specific resources you think should be included in this section?</a:t>
            </a:r>
          </a:p>
        </p:txBody>
      </p:sp>
      <p:sp>
        <p:nvSpPr>
          <p:cNvPr id="40962" name="Content Placeholder 7">
            <a:extLst>
              <a:ext uri="{FF2B5EF4-FFF2-40B4-BE49-F238E27FC236}">
                <a16:creationId xmlns:a16="http://schemas.microsoft.com/office/drawing/2014/main" id="{F123FC15-F1A2-F94C-8978-41EDF3B72E8C}"/>
              </a:ext>
            </a:extLst>
          </p:cNvPr>
          <p:cNvSpPr>
            <a:spLocks noGrp="1"/>
          </p:cNvSpPr>
          <p:nvPr>
            <p:ph sz="half" idx="2"/>
          </p:nvPr>
        </p:nvSpPr>
        <p:spPr/>
        <p:txBody>
          <a:bodyPr/>
          <a:lstStyle/>
          <a:p>
            <a:r>
              <a:rPr lang="en-US" altLang="en-US">
                <a:ea typeface="ＭＳ Ｐゴシック" panose="020B0600070205080204" pitchFamily="34" charset="-128"/>
              </a:rPr>
              <a:t>Should the site be in multiple languages?</a:t>
            </a:r>
          </a:p>
          <a:p>
            <a:r>
              <a:rPr lang="en-US" altLang="en-US">
                <a:ea typeface="ＭＳ Ｐゴシック" panose="020B0600070205080204" pitchFamily="34" charset="-128"/>
              </a:rPr>
              <a:t>Should there be separate pages for each language?</a:t>
            </a:r>
          </a:p>
          <a:p>
            <a:r>
              <a:rPr lang="en-US" altLang="en-US">
                <a:ea typeface="ＭＳ Ｐゴシック" panose="020B0600070205080204" pitchFamily="34" charset="-128"/>
              </a:rPr>
              <a:t>What specific content should be included?</a:t>
            </a:r>
          </a:p>
        </p:txBody>
      </p:sp>
      <p:pic>
        <p:nvPicPr>
          <p:cNvPr id="40963" name="Content Placeholder 10">
            <a:extLst>
              <a:ext uri="{FF2B5EF4-FFF2-40B4-BE49-F238E27FC236}">
                <a16:creationId xmlns:a16="http://schemas.microsoft.com/office/drawing/2014/main" id="{86312FB6-F05B-D248-903A-655E7D495E2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085850" y="2470150"/>
            <a:ext cx="3484563" cy="2376488"/>
          </a:xfrm>
        </p:spPr>
      </p:pic>
      <p:sp>
        <p:nvSpPr>
          <p:cNvPr id="5" name="TextBox 4">
            <a:extLst>
              <a:ext uri="{FF2B5EF4-FFF2-40B4-BE49-F238E27FC236}">
                <a16:creationId xmlns:a16="http://schemas.microsoft.com/office/drawing/2014/main" id="{B7666B6C-2F3D-974B-A835-8F3E3A0FA711}"/>
              </a:ext>
            </a:extLst>
          </p:cNvPr>
          <p:cNvSpPr txBox="1"/>
          <p:nvPr/>
        </p:nvSpPr>
        <p:spPr>
          <a:xfrm>
            <a:off x="457200" y="6126163"/>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B243B8AC-7218-4E4C-B04D-D53092CABBBB}"/>
              </a:ext>
            </a:extLst>
          </p:cNvPr>
          <p:cNvSpPr>
            <a:spLocks noGrp="1"/>
          </p:cNvSpPr>
          <p:nvPr>
            <p:ph type="title"/>
          </p:nvPr>
        </p:nvSpPr>
        <p:spPr/>
        <p:txBody>
          <a:bodyPr/>
          <a:lstStyle/>
          <a:p>
            <a:r>
              <a:rPr lang="en-US" altLang="en-US">
                <a:ea typeface="ＭＳ Ｐゴシック" panose="020B0600070205080204" pitchFamily="34" charset="-128"/>
              </a:rPr>
              <a:t>What we know OSY Usually Request…</a:t>
            </a:r>
          </a:p>
        </p:txBody>
      </p:sp>
      <p:pic>
        <p:nvPicPr>
          <p:cNvPr id="41986" name="Content Placeholder 4">
            <a:extLst>
              <a:ext uri="{FF2B5EF4-FFF2-40B4-BE49-F238E27FC236}">
                <a16:creationId xmlns:a16="http://schemas.microsoft.com/office/drawing/2014/main" id="{08575752-A7EA-614C-B986-90C126B4B65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884238" y="2365375"/>
            <a:ext cx="3151187" cy="2586038"/>
          </a:xfrm>
        </p:spPr>
      </p:pic>
      <p:sp>
        <p:nvSpPr>
          <p:cNvPr id="4" name="Content Placeholder 3">
            <a:extLst>
              <a:ext uri="{FF2B5EF4-FFF2-40B4-BE49-F238E27FC236}">
                <a16:creationId xmlns:a16="http://schemas.microsoft.com/office/drawing/2014/main" id="{18205921-6800-D540-86DA-1D7E44EEAA2F}"/>
              </a:ext>
            </a:extLst>
          </p:cNvPr>
          <p:cNvSpPr>
            <a:spLocks noGrp="1"/>
          </p:cNvSpPr>
          <p:nvPr>
            <p:ph sz="half" idx="2"/>
          </p:nvPr>
        </p:nvSpPr>
        <p:spPr/>
        <p:txBody>
          <a:bodyPr>
            <a:normAutofit fontScale="92500"/>
          </a:bodyPr>
          <a:lstStyle/>
          <a:p>
            <a:pPr>
              <a:buFont typeface="Arial" charset="0"/>
              <a:buChar char="•"/>
              <a:defRPr/>
            </a:pPr>
            <a:r>
              <a:rPr lang="en-US" dirty="0"/>
              <a:t>ELL Resources</a:t>
            </a:r>
          </a:p>
          <a:p>
            <a:pPr>
              <a:buFont typeface="Arial" charset="0"/>
              <a:buChar char="•"/>
              <a:defRPr/>
            </a:pPr>
            <a:r>
              <a:rPr lang="en-US" dirty="0"/>
              <a:t>Life Skills</a:t>
            </a:r>
          </a:p>
          <a:p>
            <a:pPr>
              <a:buFont typeface="Arial" charset="0"/>
              <a:buChar char="•"/>
              <a:defRPr/>
            </a:pPr>
            <a:r>
              <a:rPr lang="en-US" dirty="0"/>
              <a:t>Health Information</a:t>
            </a:r>
          </a:p>
          <a:p>
            <a:pPr>
              <a:buFont typeface="Arial" charset="0"/>
              <a:buChar char="•"/>
              <a:defRPr/>
            </a:pPr>
            <a:r>
              <a:rPr lang="en-US" dirty="0"/>
              <a:t>GED/</a:t>
            </a:r>
            <a:r>
              <a:rPr lang="en-US" dirty="0" err="1"/>
              <a:t>HiSET</a:t>
            </a:r>
            <a:endParaRPr lang="en-US" dirty="0"/>
          </a:p>
          <a:p>
            <a:pPr>
              <a:buFont typeface="Arial" charset="0"/>
              <a:buChar char="•"/>
              <a:defRPr/>
            </a:pPr>
            <a:r>
              <a:rPr lang="en-US" dirty="0"/>
              <a:t>We have compiled a resource of many helpful sites that we can include in the student section. </a:t>
            </a:r>
          </a:p>
          <a:p>
            <a:pPr>
              <a:buFont typeface="Arial" charset="0"/>
              <a:buChar char="•"/>
              <a:defRPr/>
            </a:pPr>
            <a:r>
              <a:rPr lang="en-US" dirty="0"/>
              <a:t>We would like your feedback. </a:t>
            </a:r>
          </a:p>
        </p:txBody>
      </p:sp>
      <p:sp>
        <p:nvSpPr>
          <p:cNvPr id="5" name="TextBox 4">
            <a:extLst>
              <a:ext uri="{FF2B5EF4-FFF2-40B4-BE49-F238E27FC236}">
                <a16:creationId xmlns:a16="http://schemas.microsoft.com/office/drawing/2014/main" id="{797B5346-BF96-424C-81D9-19A4D32C93C5}"/>
              </a:ext>
            </a:extLst>
          </p:cNvPr>
          <p:cNvSpPr txBox="1"/>
          <p:nvPr/>
        </p:nvSpPr>
        <p:spPr>
          <a:xfrm>
            <a:off x="457200" y="6126163"/>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Content Placeholder 6">
            <a:extLst>
              <a:ext uri="{FF2B5EF4-FFF2-40B4-BE49-F238E27FC236}">
                <a16:creationId xmlns:a16="http://schemas.microsoft.com/office/drawing/2014/main" id="{AC35D6EC-2FD9-EA43-9C1C-3C44988F17C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14400" y="1512888"/>
            <a:ext cx="7473950" cy="3454400"/>
          </a:xfrm>
        </p:spPr>
      </p:pic>
      <p:sp>
        <p:nvSpPr>
          <p:cNvPr id="3" name="TextBox 2">
            <a:extLst>
              <a:ext uri="{FF2B5EF4-FFF2-40B4-BE49-F238E27FC236}">
                <a16:creationId xmlns:a16="http://schemas.microsoft.com/office/drawing/2014/main" id="{1C40B9A3-0B95-7642-81DB-1E62D7D875BE}"/>
              </a:ext>
            </a:extLst>
          </p:cNvPr>
          <p:cNvSpPr txBox="1"/>
          <p:nvPr/>
        </p:nvSpPr>
        <p:spPr>
          <a:xfrm>
            <a:off x="457200" y="6126163"/>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Shape 88">
            <a:extLst>
              <a:ext uri="{FF2B5EF4-FFF2-40B4-BE49-F238E27FC236}">
                <a16:creationId xmlns:a16="http://schemas.microsoft.com/office/drawing/2014/main" id="{54E639B0-02C7-354D-907E-CDE18EF5D86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5035" t="11337" r="64566" b="9927"/>
          <a:stretch>
            <a:fillRect/>
          </a:stretch>
        </p:blipFill>
        <p:spPr bwMode="auto">
          <a:xfrm>
            <a:off x="322263" y="0"/>
            <a:ext cx="11747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Title 2">
            <a:extLst>
              <a:ext uri="{FF2B5EF4-FFF2-40B4-BE49-F238E27FC236}">
                <a16:creationId xmlns:a16="http://schemas.microsoft.com/office/drawing/2014/main" id="{651FC675-8CD5-214C-9BC5-CE749ED0ED57}"/>
              </a:ext>
            </a:extLst>
          </p:cNvPr>
          <p:cNvSpPr>
            <a:spLocks noGrp="1"/>
          </p:cNvSpPr>
          <p:nvPr>
            <p:ph type="title"/>
          </p:nvPr>
        </p:nvSpPr>
        <p:spPr/>
        <p:txBody>
          <a:bodyPr/>
          <a:lstStyle/>
          <a:p>
            <a:r>
              <a:rPr lang="en-US" altLang="en-US" sz="4800">
                <a:ea typeface="ＭＳ Ｐゴシック" panose="020B0600070205080204" pitchFamily="34" charset="-128"/>
              </a:rPr>
              <a:t>	Year 2 Fidelity Implementation Index</a:t>
            </a:r>
          </a:p>
        </p:txBody>
      </p:sp>
      <p:pic>
        <p:nvPicPr>
          <p:cNvPr id="44035" name="Content Placeholder 1">
            <a:extLst>
              <a:ext uri="{FF2B5EF4-FFF2-40B4-BE49-F238E27FC236}">
                <a16:creationId xmlns:a16="http://schemas.microsoft.com/office/drawing/2014/main" id="{EF0FDC67-9524-0946-B4C1-E3624EF8ABF8}"/>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838200" y="1600200"/>
            <a:ext cx="7315200" cy="4525963"/>
          </a:xfrm>
        </p:spPr>
      </p:pic>
      <p:cxnSp>
        <p:nvCxnSpPr>
          <p:cNvPr id="5" name="Straight Connector 4">
            <a:extLst>
              <a:ext uri="{FF2B5EF4-FFF2-40B4-BE49-F238E27FC236}">
                <a16:creationId xmlns:a16="http://schemas.microsoft.com/office/drawing/2014/main" id="{D7AC498E-34D4-0B49-8A61-202A623A708D}"/>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6" name="TextBox 5">
            <a:extLst>
              <a:ext uri="{FF2B5EF4-FFF2-40B4-BE49-F238E27FC236}">
                <a16:creationId xmlns:a16="http://schemas.microsoft.com/office/drawing/2014/main" id="{DE8E66A8-CDAE-0940-A907-8775CF68BD15}"/>
              </a:ext>
            </a:extLst>
          </p:cNvPr>
          <p:cNvSpPr txBox="1"/>
          <p:nvPr/>
        </p:nvSpPr>
        <p:spPr>
          <a:xfrm>
            <a:off x="457200" y="6126163"/>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8">
            <a:extLst>
              <a:ext uri="{FF2B5EF4-FFF2-40B4-BE49-F238E27FC236}">
                <a16:creationId xmlns:a16="http://schemas.microsoft.com/office/drawing/2014/main" id="{D432BCD5-A853-8243-BFF8-3AAEDF261E94}"/>
              </a:ext>
            </a:extLst>
          </p:cNvPr>
          <p:cNvSpPr>
            <a:spLocks noGrp="1"/>
          </p:cNvSpPr>
          <p:nvPr>
            <p:ph type="title"/>
          </p:nvPr>
        </p:nvSpPr>
        <p:spPr/>
        <p:txBody>
          <a:bodyPr>
            <a:normAutofit fontScale="90000"/>
          </a:bodyPr>
          <a:lstStyle/>
          <a:p>
            <a:pPr algn="l" eaLnBrk="1" hangingPunct="1">
              <a:defRPr/>
            </a:pPr>
            <a:r>
              <a:rPr lang="en-US" dirty="0">
                <a:cs typeface="+mj-cs"/>
              </a:rPr>
              <a:t>Objective 1: Achievement &amp; Learning Plans	</a:t>
            </a:r>
          </a:p>
        </p:txBody>
      </p:sp>
      <p:graphicFrame>
        <p:nvGraphicFramePr>
          <p:cNvPr id="2" name="Content Placeholder 1">
            <a:extLst>
              <a:ext uri="{FF2B5EF4-FFF2-40B4-BE49-F238E27FC236}">
                <a16:creationId xmlns:a16="http://schemas.microsoft.com/office/drawing/2014/main" id="{5A33F6B5-66EB-F94E-9955-A6C6D8ECA397}"/>
              </a:ext>
            </a:extLst>
          </p:cNvPr>
          <p:cNvGraphicFramePr>
            <a:graphicFrameLocks noGrp="1"/>
          </p:cNvGraphicFramePr>
          <p:nvPr>
            <p:ph idx="1"/>
          </p:nvPr>
        </p:nvGraphicFramePr>
        <p:xfrm>
          <a:off x="457200" y="1600200"/>
          <a:ext cx="8229600" cy="4213225"/>
        </p:xfrm>
        <a:graphic>
          <a:graphicData uri="http://schemas.openxmlformats.org/drawingml/2006/table">
            <a:tbl>
              <a:tblPr/>
              <a:tblGrid>
                <a:gridCol w="3657600">
                  <a:extLst>
                    <a:ext uri="{9D8B030D-6E8A-4147-A177-3AD203B41FA5}">
                      <a16:colId xmlns:a16="http://schemas.microsoft.com/office/drawing/2014/main" val="20000"/>
                    </a:ext>
                  </a:extLst>
                </a:gridCol>
                <a:gridCol w="25146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tblGrid>
              <a:tr h="371475">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FF"/>
                          </a:solidFill>
                          <a:effectLst/>
                          <a:latin typeface="Calibri" charset="0"/>
                          <a:ea typeface="ＭＳ Ｐゴシック" charset="-128"/>
                        </a:rPr>
                        <a:t>Outcome</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FF"/>
                          </a:solidFill>
                          <a:effectLst/>
                          <a:latin typeface="Calibri" charset="0"/>
                          <a:ea typeface="ＭＳ Ｐゴシック" charset="-128"/>
                        </a:rPr>
                        <a:t>Measurement Tool</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FF"/>
                          </a:solidFill>
                          <a:effectLst/>
                          <a:latin typeface="Calibri" charset="0"/>
                          <a:ea typeface="ＭＳ Ｐゴシック" charset="-128"/>
                        </a:rPr>
                        <a:t>Timeline</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189038">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charset="0"/>
                          <a:ea typeface="ＭＳ Ｐゴシック" charset="-128"/>
                        </a:rPr>
                        <a:t>1.1</a:t>
                      </a:r>
                      <a:r>
                        <a:rPr kumimoji="0" lang="en-US" altLang="en-US" sz="1800" b="0" i="0" u="none" strike="noStrike" cap="none" normalizeH="0" baseline="0" dirty="0">
                          <a:ln>
                            <a:noFill/>
                          </a:ln>
                          <a:solidFill>
                            <a:srgbClr val="000000"/>
                          </a:solidFill>
                          <a:effectLst/>
                          <a:latin typeface="Calibri" charset="0"/>
                          <a:ea typeface="ＭＳ Ｐゴシック" charset="-128"/>
                        </a:rPr>
                        <a:t> 75% of OSY participating in project-directed instructional services will demonstrate a 20% average gain between pre/post</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charset="0"/>
                          <a:ea typeface="ＭＳ Ｐゴシック" charset="-128"/>
                        </a:rPr>
                        <a:t>Student Assessment Score Sheet (SASS) available on osymigrant.org</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charset="0"/>
                          <a:ea typeface="ＭＳ Ｐゴシック" charset="-128"/>
                        </a:rPr>
                        <a:t>Annually, Year 1 data due in September 2016</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1189038">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charset="0"/>
                          <a:ea typeface="ＭＳ Ｐゴシック" charset="-128"/>
                        </a:rPr>
                        <a:t>1.2</a:t>
                      </a:r>
                      <a:r>
                        <a:rPr kumimoji="0" lang="en-US" altLang="en-US" sz="1800" b="0" i="0" u="none" strike="noStrike" cap="none" normalizeH="0" baseline="0" dirty="0">
                          <a:ln>
                            <a:noFill/>
                          </a:ln>
                          <a:solidFill>
                            <a:srgbClr val="000000"/>
                          </a:solidFill>
                          <a:effectLst/>
                          <a:latin typeface="Calibri" charset="0"/>
                          <a:ea typeface="ＭＳ Ｐゴシック" charset="-128"/>
                        </a:rPr>
                        <a:t> 75% of OSY with a Learning Plan will attain an average of 50% of the learning/achievement objectives</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charset="0"/>
                          <a:ea typeface="ＭＳ Ｐゴシック" charset="-128"/>
                        </a:rPr>
                        <a:t>Learning Plan Templates will be available by 5/15/16 on osymigrant.org</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charset="0"/>
                          <a:ea typeface="ＭＳ Ｐゴシック" charset="-128"/>
                        </a:rPr>
                        <a:t>Annually, Year 1 data due in September 2016</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Calibri" charset="0"/>
                        <a:ea typeface="ＭＳ Ｐゴシック" charset="-128"/>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1463675">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charset="0"/>
                          <a:ea typeface="ＭＳ Ｐゴシック" charset="-128"/>
                        </a:rPr>
                        <a:t>1.3</a:t>
                      </a:r>
                      <a:r>
                        <a:rPr kumimoji="0" lang="en-US" altLang="en-US" sz="1800" b="0" i="0" u="none" strike="noStrike" cap="none" normalizeH="0" baseline="0" dirty="0">
                          <a:ln>
                            <a:noFill/>
                          </a:ln>
                          <a:solidFill>
                            <a:srgbClr val="000000"/>
                          </a:solidFill>
                          <a:effectLst/>
                          <a:latin typeface="Calibri" charset="0"/>
                          <a:ea typeface="ＭＳ Ｐゴシック" charset="-128"/>
                        </a:rPr>
                        <a:t> Attendance by 54 OSY (consortium wide) at Goal Setting Workshops and attain acceptable or above average score on GSW rubric</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charset="0"/>
                          <a:ea typeface="ＭＳ Ｐゴシック" charset="-128"/>
                        </a:rPr>
                        <a:t>Verified Attendance Rosters; Goal Setting Workshop Rubric available by 6/15/16 on osymigrant.org</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charset="0"/>
                          <a:ea typeface="ＭＳ Ｐゴシック" charset="-128"/>
                        </a:rPr>
                        <a:t>Annually, Year 1 data due in September 2016</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Calibri" charset="0"/>
                        <a:ea typeface="ＭＳ Ｐゴシック" charset="-128"/>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bl>
          </a:graphicData>
        </a:graphic>
      </p:graphicFrame>
      <p:cxnSp>
        <p:nvCxnSpPr>
          <p:cNvPr id="10" name="Straight Connector 9">
            <a:extLst>
              <a:ext uri="{FF2B5EF4-FFF2-40B4-BE49-F238E27FC236}">
                <a16:creationId xmlns:a16="http://schemas.microsoft.com/office/drawing/2014/main" id="{48FA4D83-B535-2E46-9C69-CFE0FC199315}"/>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633A7753-8695-7447-8B67-418DCF708EEC}"/>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fontAlgn="auto">
              <a:spcBef>
                <a:spcPts val="0"/>
              </a:spcBef>
              <a:spcAft>
                <a:spcPts val="0"/>
              </a:spcAft>
              <a:defRPr/>
            </a:pPr>
            <a:r>
              <a:rPr lang="en-US" dirty="0">
                <a:solidFill>
                  <a:schemeClr val="tx1"/>
                </a:solidFill>
              </a:rPr>
              <a:t>www.osymigrant.org</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8">
            <a:extLst>
              <a:ext uri="{FF2B5EF4-FFF2-40B4-BE49-F238E27FC236}">
                <a16:creationId xmlns:a16="http://schemas.microsoft.com/office/drawing/2014/main" id="{08BDAE23-5CD5-4344-AEBF-579DCE1947E8}"/>
              </a:ext>
            </a:extLst>
          </p:cNvPr>
          <p:cNvSpPr>
            <a:spLocks noGrp="1"/>
          </p:cNvSpPr>
          <p:nvPr>
            <p:ph type="title"/>
          </p:nvPr>
        </p:nvSpPr>
        <p:spPr/>
        <p:txBody>
          <a:bodyPr>
            <a:normAutofit fontScale="90000"/>
          </a:bodyPr>
          <a:lstStyle/>
          <a:p>
            <a:pPr algn="l" eaLnBrk="1" hangingPunct="1">
              <a:defRPr/>
            </a:pPr>
            <a:r>
              <a:rPr lang="en-US" dirty="0">
                <a:cs typeface="+mj-cs"/>
              </a:rPr>
              <a:t>Objective 2: Professional Development	</a:t>
            </a:r>
          </a:p>
        </p:txBody>
      </p:sp>
      <p:graphicFrame>
        <p:nvGraphicFramePr>
          <p:cNvPr id="2" name="Content Placeholder 1">
            <a:extLst>
              <a:ext uri="{FF2B5EF4-FFF2-40B4-BE49-F238E27FC236}">
                <a16:creationId xmlns:a16="http://schemas.microsoft.com/office/drawing/2014/main" id="{F74C7890-8D13-994E-A707-5FE2938D181F}"/>
              </a:ext>
            </a:extLst>
          </p:cNvPr>
          <p:cNvGraphicFramePr>
            <a:graphicFrameLocks noGrp="1"/>
          </p:cNvGraphicFramePr>
          <p:nvPr>
            <p:ph idx="1"/>
          </p:nvPr>
        </p:nvGraphicFramePr>
        <p:xfrm>
          <a:off x="457200" y="1600200"/>
          <a:ext cx="8229600" cy="3938588"/>
        </p:xfrm>
        <a:graphic>
          <a:graphicData uri="http://schemas.openxmlformats.org/drawingml/2006/table">
            <a:tbl>
              <a:tblPr/>
              <a:tblGrid>
                <a:gridCol w="35052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tblGrid>
              <a:tr h="371475">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FF"/>
                          </a:solidFill>
                          <a:effectLst/>
                          <a:latin typeface="Calibri" charset="0"/>
                          <a:ea typeface="ＭＳ Ｐゴシック" charset="-128"/>
                        </a:rPr>
                        <a:t>Outcome</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FF"/>
                          </a:solidFill>
                          <a:effectLst/>
                          <a:latin typeface="Calibri" charset="0"/>
                          <a:ea typeface="ＭＳ Ｐゴシック" charset="-128"/>
                        </a:rPr>
                        <a:t>Measurement Tool</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FF"/>
                          </a:solidFill>
                          <a:effectLst/>
                          <a:latin typeface="Calibri" charset="0"/>
                          <a:ea typeface="ＭＳ Ｐゴシック" charset="-128"/>
                        </a:rPr>
                        <a:t>Timeline</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189038">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charset="0"/>
                          <a:ea typeface="ＭＳ Ｐゴシック" charset="-128"/>
                        </a:rPr>
                        <a:t>2.1</a:t>
                      </a:r>
                      <a:r>
                        <a:rPr kumimoji="0" lang="en-US" altLang="en-US" sz="1800" b="0" i="0" u="none" strike="noStrike" cap="none" normalizeH="0" baseline="0" dirty="0">
                          <a:ln>
                            <a:noFill/>
                          </a:ln>
                          <a:solidFill>
                            <a:srgbClr val="000000"/>
                          </a:solidFill>
                          <a:effectLst/>
                          <a:latin typeface="Calibri" charset="0"/>
                          <a:ea typeface="ＭＳ Ｐゴシック" charset="-128"/>
                        </a:rPr>
                        <a:t> 75% of staff completing PD increase skills by 10% between pre- and post-assessment </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charset="0"/>
                          <a:ea typeface="ＭＳ Ｐゴシック" charset="-128"/>
                        </a:rPr>
                        <a:t>Staff Skills Assessment available on osymigrant.org by 1/30/16</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charset="0"/>
                          <a:ea typeface="ＭＳ Ｐゴシック" charset="-128"/>
                        </a:rPr>
                        <a:t>Annually, Year 1 data due in September 2016</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1189038">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charset="0"/>
                          <a:ea typeface="ＭＳ Ｐゴシック" charset="-128"/>
                        </a:rPr>
                        <a:t>2.2</a:t>
                      </a:r>
                      <a:r>
                        <a:rPr kumimoji="0" lang="en-US" altLang="en-US" sz="1800" b="0" i="0" u="none" strike="noStrike" cap="none" normalizeH="0" baseline="0" dirty="0">
                          <a:ln>
                            <a:noFill/>
                          </a:ln>
                          <a:solidFill>
                            <a:srgbClr val="000000"/>
                          </a:solidFill>
                          <a:effectLst/>
                          <a:latin typeface="Calibri" charset="0"/>
                          <a:ea typeface="ＭＳ Ｐゴシック" charset="-128"/>
                        </a:rPr>
                        <a:t> 75% of states average of 5 PD/mentoring collaborations </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charset="0"/>
                          <a:ea typeface="ＭＳ Ｐゴシック" charset="-128"/>
                        </a:rPr>
                        <a:t>Director/Coordinator Form on osymigrant.org</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charset="0"/>
                          <a:ea typeface="ＭＳ Ｐゴシック" charset="-128"/>
                        </a:rPr>
                        <a:t>Annually, Year 1 data due in September 2016</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Calibri" charset="0"/>
                        <a:ea typeface="ＭＳ Ｐゴシック" charset="-128"/>
                      </a:endParaRP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1189038">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charset="0"/>
                          <a:ea typeface="ＭＳ Ｐゴシック" charset="-128"/>
                        </a:rPr>
                        <a:t>2.3</a:t>
                      </a:r>
                      <a:r>
                        <a:rPr kumimoji="0" lang="en-US" altLang="en-US" sz="1800" b="0" i="0" u="none" strike="noStrike" cap="none" normalizeH="0" baseline="0" dirty="0">
                          <a:ln>
                            <a:noFill/>
                          </a:ln>
                          <a:solidFill>
                            <a:srgbClr val="000000"/>
                          </a:solidFill>
                          <a:effectLst/>
                          <a:latin typeface="Calibri" charset="0"/>
                          <a:ea typeface="ＭＳ Ｐゴシック" charset="-128"/>
                        </a:rPr>
                        <a:t> 75% of recruiters tested achieve “proficient” on OSY ID&amp;R skills assessment </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charset="0"/>
                          <a:ea typeface="ＭＳ Ｐゴシック" charset="-128"/>
                        </a:rPr>
                        <a:t>ID&amp;R Skills Test developed in collaboration with ID&amp;R consortium</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charset="0"/>
                          <a:ea typeface="ＭＳ Ｐゴシック" charset="-128"/>
                        </a:rPr>
                        <a:t>Annually, Year 1 data due in September 2016</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Calibri" charset="0"/>
                        <a:ea typeface="ＭＳ Ｐゴシック" charset="-128"/>
                      </a:endParaRP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bl>
          </a:graphicData>
        </a:graphic>
      </p:graphicFrame>
      <p:cxnSp>
        <p:nvCxnSpPr>
          <p:cNvPr id="10" name="Straight Connector 9">
            <a:extLst>
              <a:ext uri="{FF2B5EF4-FFF2-40B4-BE49-F238E27FC236}">
                <a16:creationId xmlns:a16="http://schemas.microsoft.com/office/drawing/2014/main" id="{33495F4E-A859-9748-A6C0-97C9639D237F}"/>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045B256E-2E98-0846-B5C4-E781A724856C}"/>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fontAlgn="auto">
              <a:spcBef>
                <a:spcPts val="0"/>
              </a:spcBef>
              <a:spcAft>
                <a:spcPts val="0"/>
              </a:spcAft>
              <a:defRPr/>
            </a:pPr>
            <a:r>
              <a:rPr lang="en-US" dirty="0">
                <a:solidFill>
                  <a:schemeClr val="tx1"/>
                </a:solidFill>
              </a:rPr>
              <a:t>www.osymigrant.org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a:extLst>
              <a:ext uri="{FF2B5EF4-FFF2-40B4-BE49-F238E27FC236}">
                <a16:creationId xmlns:a16="http://schemas.microsoft.com/office/drawing/2014/main" id="{26F09C01-2A85-1C4D-BBA0-803670883898}"/>
              </a:ext>
            </a:extLst>
          </p:cNvPr>
          <p:cNvSpPr txBox="1">
            <a:spLocks noGrp="1"/>
          </p:cNvSpPr>
          <p:nvPr>
            <p:ph type="ctrTitle"/>
          </p:nvPr>
        </p:nvSpPr>
        <p:spPr>
          <a:xfrm>
            <a:off x="1163638" y="3268663"/>
            <a:ext cx="5826125" cy="792162"/>
          </a:xfrm>
        </p:spPr>
        <p:txBody>
          <a:bodyPr lIns="68569" tIns="34275" rIns="68569" bIns="34275" anchor="b">
            <a:noAutofit/>
          </a:bodyPr>
          <a:lstStyle/>
          <a:p>
            <a:pPr>
              <a:spcBef>
                <a:spcPts val="0"/>
              </a:spcBef>
              <a:buClr>
                <a:srgbClr val="3F7818"/>
              </a:buClr>
              <a:buSzPct val="25000"/>
              <a:defRPr/>
            </a:pPr>
            <a:r>
              <a:rPr lang="en-US" sz="4050">
                <a:solidFill>
                  <a:srgbClr val="3F7818"/>
                </a:solidFill>
                <a:latin typeface="Trebuchet MS"/>
                <a:ea typeface="Trebuchet MS"/>
                <a:cs typeface="Trebuchet MS"/>
                <a:sym typeface="Trebuchet MS"/>
              </a:rPr>
              <a:t>GOSOSY  ALABAMA</a:t>
            </a:r>
          </a:p>
        </p:txBody>
      </p:sp>
      <p:sp>
        <p:nvSpPr>
          <p:cNvPr id="144" name="Shape 144">
            <a:extLst>
              <a:ext uri="{FF2B5EF4-FFF2-40B4-BE49-F238E27FC236}">
                <a16:creationId xmlns:a16="http://schemas.microsoft.com/office/drawing/2014/main" id="{E797F620-5B8F-9A4D-96FE-3FBA8C42CE83}"/>
              </a:ext>
            </a:extLst>
          </p:cNvPr>
          <p:cNvSpPr txBox="1">
            <a:spLocks noGrp="1"/>
          </p:cNvSpPr>
          <p:nvPr>
            <p:ph type="subTitle" idx="1"/>
          </p:nvPr>
        </p:nvSpPr>
        <p:spPr>
          <a:xfrm>
            <a:off x="1058863" y="4860925"/>
            <a:ext cx="5824537" cy="823913"/>
          </a:xfrm>
        </p:spPr>
        <p:txBody>
          <a:bodyPr lIns="68569" tIns="34275" rIns="68569" bIns="34275">
            <a:noAutofit/>
          </a:bodyPr>
          <a:lstStyle/>
          <a:p>
            <a:pPr>
              <a:spcBef>
                <a:spcPts val="0"/>
              </a:spcBef>
              <a:spcAft>
                <a:spcPts val="0"/>
              </a:spcAft>
              <a:buClr>
                <a:schemeClr val="accent1"/>
              </a:buClr>
              <a:buSzPct val="25000"/>
              <a:buFont typeface="Arial" charset="0"/>
              <a:buNone/>
              <a:defRPr/>
            </a:pPr>
            <a:r>
              <a:rPr lang="en-US" sz="1350">
                <a:solidFill>
                  <a:srgbClr val="3F7818"/>
                </a:solidFill>
                <a:latin typeface="Trebuchet MS"/>
                <a:ea typeface="Trebuchet MS"/>
                <a:cs typeface="Trebuchet MS"/>
                <a:sym typeface="Trebuchet MS"/>
              </a:rPr>
              <a:t> February 8 and 9, 2017</a:t>
            </a:r>
          </a:p>
          <a:p>
            <a:pPr>
              <a:spcBef>
                <a:spcPts val="750"/>
              </a:spcBef>
              <a:spcAft>
                <a:spcPts val="0"/>
              </a:spcAft>
              <a:buClr>
                <a:schemeClr val="accent1"/>
              </a:buClr>
              <a:buSzPct val="25000"/>
              <a:buFont typeface="Arial" charset="0"/>
              <a:buNone/>
              <a:defRPr/>
            </a:pPr>
            <a:r>
              <a:rPr lang="en-US" sz="1350">
                <a:solidFill>
                  <a:srgbClr val="3F7818"/>
                </a:solidFill>
                <a:latin typeface="Trebuchet MS"/>
                <a:ea typeface="Trebuchet MS"/>
                <a:cs typeface="Trebuchet MS"/>
                <a:sym typeface="Trebuchet MS"/>
              </a:rPr>
              <a:t>Montgomery, Alabama</a:t>
            </a:r>
          </a:p>
        </p:txBody>
      </p:sp>
      <p:pic>
        <p:nvPicPr>
          <p:cNvPr id="138243" name="Shape 145">
            <a:extLst>
              <a:ext uri="{FF2B5EF4-FFF2-40B4-BE49-F238E27FC236}">
                <a16:creationId xmlns:a16="http://schemas.microsoft.com/office/drawing/2014/main" id="{D52220B5-7A7F-F846-83F4-0584A15C26B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300" y="1003300"/>
            <a:ext cx="41148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8">
            <a:extLst>
              <a:ext uri="{FF2B5EF4-FFF2-40B4-BE49-F238E27FC236}">
                <a16:creationId xmlns:a16="http://schemas.microsoft.com/office/drawing/2014/main" id="{DC160D41-9B1C-DB4F-AFCB-9750348FAAED}"/>
              </a:ext>
            </a:extLst>
          </p:cNvPr>
          <p:cNvSpPr>
            <a:spLocks noGrp="1"/>
          </p:cNvSpPr>
          <p:nvPr>
            <p:ph type="title"/>
          </p:nvPr>
        </p:nvSpPr>
        <p:spPr/>
        <p:txBody>
          <a:bodyPr/>
          <a:lstStyle/>
          <a:p>
            <a:pPr algn="l" eaLnBrk="1" hangingPunct="1"/>
            <a:r>
              <a:rPr lang="en-US" altLang="en-US">
                <a:ea typeface="ＭＳ Ｐゴシック" panose="020B0600070205080204" pitchFamily="34" charset="-128"/>
              </a:rPr>
              <a:t>Objective 3: State Processes	</a:t>
            </a:r>
          </a:p>
        </p:txBody>
      </p:sp>
      <p:graphicFrame>
        <p:nvGraphicFramePr>
          <p:cNvPr id="2" name="Content Placeholder 1">
            <a:extLst>
              <a:ext uri="{FF2B5EF4-FFF2-40B4-BE49-F238E27FC236}">
                <a16:creationId xmlns:a16="http://schemas.microsoft.com/office/drawing/2014/main" id="{193AE742-78CD-1141-A728-B4D34D387E89}"/>
              </a:ext>
            </a:extLst>
          </p:cNvPr>
          <p:cNvGraphicFramePr>
            <a:graphicFrameLocks noGrp="1"/>
          </p:cNvGraphicFramePr>
          <p:nvPr>
            <p:ph idx="1"/>
          </p:nvPr>
        </p:nvGraphicFramePr>
        <p:xfrm>
          <a:off x="457200" y="1600200"/>
          <a:ext cx="8229600" cy="2200275"/>
        </p:xfrm>
        <a:graphic>
          <a:graphicData uri="http://schemas.openxmlformats.org/drawingml/2006/table">
            <a:tbl>
              <a:tblPr/>
              <a:tblGrid>
                <a:gridCol w="35052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tblGrid>
              <a:tr h="371449">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FF"/>
                          </a:solidFill>
                          <a:effectLst/>
                          <a:latin typeface="Calibri" charset="0"/>
                          <a:ea typeface="ＭＳ Ｐゴシック" charset="-128"/>
                        </a:rPr>
                        <a:t>Outcome</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FF"/>
                          </a:solidFill>
                          <a:effectLst/>
                          <a:latin typeface="Calibri" charset="0"/>
                          <a:ea typeface="ＭＳ Ｐゴシック" charset="-128"/>
                        </a:rPr>
                        <a:t>Measurement Tool</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FF"/>
                          </a:solidFill>
                          <a:effectLst/>
                          <a:latin typeface="Calibri" charset="0"/>
                          <a:ea typeface="ＭＳ Ｐゴシック" charset="-128"/>
                        </a:rPr>
                        <a:t>Timeline</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914413">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charset="0"/>
                          <a:ea typeface="ＭＳ Ｐゴシック" charset="-128"/>
                        </a:rPr>
                        <a:t>3.1</a:t>
                      </a:r>
                      <a:r>
                        <a:rPr kumimoji="0" lang="en-US" altLang="en-US" sz="1800" b="0" i="0" u="none" strike="noStrike" cap="none" normalizeH="0" baseline="0" dirty="0">
                          <a:ln>
                            <a:noFill/>
                          </a:ln>
                          <a:solidFill>
                            <a:srgbClr val="000000"/>
                          </a:solidFill>
                          <a:effectLst/>
                          <a:latin typeface="Calibri" charset="0"/>
                          <a:ea typeface="ＭＳ Ｐゴシック" charset="-128"/>
                        </a:rPr>
                        <a:t> Five products developed/ adapted/vetted/adopted by 18 states </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charset="0"/>
                          <a:ea typeface="ＭＳ Ｐゴシック" charset="-128"/>
                        </a:rPr>
                        <a:t>Quality of Implementation Tool available by 9/30/2017</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charset="0"/>
                          <a:ea typeface="ＭＳ Ｐゴシック" charset="-128"/>
                        </a:rPr>
                        <a:t>Year 3, QI due by 9/30/2018</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914413">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charset="0"/>
                          <a:ea typeface="ＭＳ Ｐゴシック" charset="-128"/>
                        </a:rPr>
                        <a:t>3.2</a:t>
                      </a:r>
                      <a:r>
                        <a:rPr kumimoji="0" lang="en-US" altLang="en-US" sz="1800" b="0" i="0" u="none" strike="noStrike" cap="none" normalizeH="0" baseline="0" dirty="0">
                          <a:ln>
                            <a:noFill/>
                          </a:ln>
                          <a:solidFill>
                            <a:srgbClr val="000000"/>
                          </a:solidFill>
                          <a:effectLst/>
                          <a:latin typeface="Calibri" charset="0"/>
                          <a:ea typeface="ＭＳ Ｐゴシック" charset="-128"/>
                        </a:rPr>
                        <a:t> GOSOSY Dissemination Event (DE) for 200+ staff is planned, implemented, evaluated</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charset="0"/>
                          <a:ea typeface="ＭＳ Ｐゴシック" charset="-128"/>
                        </a:rPr>
                        <a:t>Dissemination Event survey in Year 3</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charset="0"/>
                          <a:ea typeface="ＭＳ Ｐゴシック" charset="-128"/>
                        </a:rPr>
                        <a:t>End of Year 3</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Calibri" charset="0"/>
                        <a:ea typeface="ＭＳ Ｐゴシック"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bl>
          </a:graphicData>
        </a:graphic>
      </p:graphicFrame>
      <p:cxnSp>
        <p:nvCxnSpPr>
          <p:cNvPr id="10" name="Straight Connector 9">
            <a:extLst>
              <a:ext uri="{FF2B5EF4-FFF2-40B4-BE49-F238E27FC236}">
                <a16:creationId xmlns:a16="http://schemas.microsoft.com/office/drawing/2014/main" id="{E17E0477-EFB8-9745-B0EC-4177EA185FFA}"/>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0966254F-DD4F-924B-9495-3BE3FF0496F2}"/>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fontAlgn="auto">
              <a:spcBef>
                <a:spcPts val="0"/>
              </a:spcBef>
              <a:spcAft>
                <a:spcPts val="0"/>
              </a:spcAft>
              <a:defRPr/>
            </a:pPr>
            <a:r>
              <a:rPr lang="en-US" dirty="0">
                <a:solidFill>
                  <a:schemeClr val="tx1"/>
                </a:solidFill>
              </a:rPr>
              <a:t>www.osymigrant.org</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Shape 88">
            <a:extLst>
              <a:ext uri="{FF2B5EF4-FFF2-40B4-BE49-F238E27FC236}">
                <a16:creationId xmlns:a16="http://schemas.microsoft.com/office/drawing/2014/main" id="{F8D22059-63E8-8A4F-9D08-3CE7BFBE271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5035" t="11337" r="64566" b="9927"/>
          <a:stretch>
            <a:fillRect/>
          </a:stretch>
        </p:blipFill>
        <p:spPr bwMode="auto">
          <a:xfrm>
            <a:off x="322263" y="0"/>
            <a:ext cx="11747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Title 2">
            <a:extLst>
              <a:ext uri="{FF2B5EF4-FFF2-40B4-BE49-F238E27FC236}">
                <a16:creationId xmlns:a16="http://schemas.microsoft.com/office/drawing/2014/main" id="{16D0D33E-EA94-DC48-A302-B51F372F04E0}"/>
              </a:ext>
            </a:extLst>
          </p:cNvPr>
          <p:cNvSpPr>
            <a:spLocks noGrp="1"/>
          </p:cNvSpPr>
          <p:nvPr>
            <p:ph type="title"/>
          </p:nvPr>
        </p:nvSpPr>
        <p:spPr/>
        <p:txBody>
          <a:bodyPr/>
          <a:lstStyle/>
          <a:p>
            <a:r>
              <a:rPr lang="en-US" altLang="en-US" sz="4800">
                <a:ea typeface="ＭＳ Ｐゴシック" panose="020B0600070205080204" pitchFamily="34" charset="-128"/>
              </a:rPr>
              <a:t>APR Highlights </a:t>
            </a:r>
          </a:p>
        </p:txBody>
      </p:sp>
      <p:sp>
        <p:nvSpPr>
          <p:cNvPr id="52227" name="Content Placeholder 1">
            <a:extLst>
              <a:ext uri="{FF2B5EF4-FFF2-40B4-BE49-F238E27FC236}">
                <a16:creationId xmlns:a16="http://schemas.microsoft.com/office/drawing/2014/main" id="{8BDE0C29-9CB7-EC45-99FF-E6EEDB99D509}"/>
              </a:ext>
            </a:extLst>
          </p:cNvPr>
          <p:cNvSpPr>
            <a:spLocks noGrp="1"/>
          </p:cNvSpPr>
          <p:nvPr>
            <p:ph idx="1"/>
          </p:nvPr>
        </p:nvSpPr>
        <p:spPr/>
        <p:txBody>
          <a:bodyPr/>
          <a:lstStyle/>
          <a:p>
            <a:r>
              <a:rPr lang="en-US" altLang="en-US" sz="3600">
                <a:ea typeface="ＭＳ Ｐゴシック" panose="020B0600070205080204" pitchFamily="34" charset="-128"/>
              </a:rPr>
              <a:t>71% of OSY received services (5% increase)</a:t>
            </a:r>
          </a:p>
          <a:p>
            <a:r>
              <a:rPr lang="en-US" altLang="en-US" sz="3600">
                <a:ea typeface="ＭＳ Ｐゴシック" panose="020B0600070205080204" pitchFamily="34" charset="-128"/>
              </a:rPr>
              <a:t>835 OSY demonstrated a 20% gain on post assessments (84.5%)</a:t>
            </a:r>
          </a:p>
          <a:p>
            <a:r>
              <a:rPr lang="en-US" altLang="en-US" sz="3600">
                <a:ea typeface="ＭＳ Ｐゴシック" panose="020B0600070205080204" pitchFamily="34" charset="-128"/>
              </a:rPr>
              <a:t>184 training sessions to service providers and staff (2366 participants- duplicated count)</a:t>
            </a:r>
          </a:p>
        </p:txBody>
      </p:sp>
      <p:cxnSp>
        <p:nvCxnSpPr>
          <p:cNvPr id="5" name="Straight Connector 4">
            <a:extLst>
              <a:ext uri="{FF2B5EF4-FFF2-40B4-BE49-F238E27FC236}">
                <a16:creationId xmlns:a16="http://schemas.microsoft.com/office/drawing/2014/main" id="{1DFCE711-BF60-784E-B6D5-3E7900BDBBD1}"/>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6" name="TextBox 5">
            <a:extLst>
              <a:ext uri="{FF2B5EF4-FFF2-40B4-BE49-F238E27FC236}">
                <a16:creationId xmlns:a16="http://schemas.microsoft.com/office/drawing/2014/main" id="{BAABF73C-C21D-F54E-B0F8-8907BD118AEC}"/>
              </a:ext>
            </a:extLst>
          </p:cNvPr>
          <p:cNvSpPr txBox="1"/>
          <p:nvPr/>
        </p:nvSpPr>
        <p:spPr>
          <a:xfrm>
            <a:off x="457200" y="6126163"/>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Shape 88">
            <a:extLst>
              <a:ext uri="{FF2B5EF4-FFF2-40B4-BE49-F238E27FC236}">
                <a16:creationId xmlns:a16="http://schemas.microsoft.com/office/drawing/2014/main" id="{71735695-A844-5844-8B1D-525E3BD126B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5035" t="11337" r="64566" b="9927"/>
          <a:stretch>
            <a:fillRect/>
          </a:stretch>
        </p:blipFill>
        <p:spPr bwMode="auto">
          <a:xfrm>
            <a:off x="322263" y="0"/>
            <a:ext cx="11747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Title 2">
            <a:extLst>
              <a:ext uri="{FF2B5EF4-FFF2-40B4-BE49-F238E27FC236}">
                <a16:creationId xmlns:a16="http://schemas.microsoft.com/office/drawing/2014/main" id="{E2DA99DC-421C-FB46-AB64-029EE9B4B5A0}"/>
              </a:ext>
            </a:extLst>
          </p:cNvPr>
          <p:cNvSpPr>
            <a:spLocks noGrp="1"/>
          </p:cNvSpPr>
          <p:nvPr>
            <p:ph type="title"/>
          </p:nvPr>
        </p:nvSpPr>
        <p:spPr>
          <a:xfrm>
            <a:off x="457200" y="274638"/>
            <a:ext cx="8229600" cy="792162"/>
          </a:xfrm>
        </p:spPr>
        <p:txBody>
          <a:bodyPr/>
          <a:lstStyle/>
          <a:p>
            <a:r>
              <a:rPr lang="en-US" altLang="en-US" sz="4800">
                <a:ea typeface="ＭＳ Ｐゴシック" panose="020B0600070205080204" pitchFamily="34" charset="-128"/>
              </a:rPr>
              <a:t>	</a:t>
            </a:r>
            <a:r>
              <a:rPr lang="en-US" altLang="en-US" sz="4000">
                <a:ea typeface="ＭＳ Ｐゴシック" panose="020B0600070205080204" pitchFamily="34" charset="-128"/>
              </a:rPr>
              <a:t>APR Data and GOSOSY Objectives</a:t>
            </a:r>
          </a:p>
        </p:txBody>
      </p:sp>
      <p:sp>
        <p:nvSpPr>
          <p:cNvPr id="52227" name="Content Placeholder 1">
            <a:extLst>
              <a:ext uri="{FF2B5EF4-FFF2-40B4-BE49-F238E27FC236}">
                <a16:creationId xmlns:a16="http://schemas.microsoft.com/office/drawing/2014/main" id="{C6767D92-1A4D-1A45-9B59-DAFB37EB5168}"/>
              </a:ext>
            </a:extLst>
          </p:cNvPr>
          <p:cNvSpPr>
            <a:spLocks noGrp="1"/>
          </p:cNvSpPr>
          <p:nvPr>
            <p:ph idx="1"/>
          </p:nvPr>
        </p:nvSpPr>
        <p:spPr>
          <a:xfrm>
            <a:off x="457200" y="1208088"/>
            <a:ext cx="8229600" cy="4918075"/>
          </a:xfrm>
        </p:spPr>
        <p:txBody>
          <a:bodyPr/>
          <a:lstStyle/>
          <a:p>
            <a:pPr>
              <a:buFont typeface="Arial" charset="0"/>
              <a:buChar char="•"/>
              <a:defRPr/>
            </a:pPr>
            <a:r>
              <a:rPr lang="en-US" altLang="en-US" sz="2000" dirty="0">
                <a:ea typeface="ＭＳ Ｐゴシック" charset="-128"/>
              </a:rPr>
              <a:t>Does the data tell the whole story? Please review your data.</a:t>
            </a:r>
          </a:p>
          <a:p>
            <a:pPr marL="457200" indent="-457200">
              <a:buFont typeface="+mj-lt"/>
              <a:buAutoNum type="arabicPeriod"/>
              <a:defRPr/>
            </a:pPr>
            <a:r>
              <a:rPr lang="en-US" altLang="en-US" sz="2400" dirty="0">
                <a:ea typeface="ＭＳ Ｐゴシック" charset="-128"/>
              </a:rPr>
              <a:t>What does the data tell us about how your state is providing services to OSY? </a:t>
            </a:r>
          </a:p>
          <a:p>
            <a:pPr marL="457200" indent="-457200">
              <a:buFont typeface="+mj-lt"/>
              <a:buAutoNum type="arabicPeriod"/>
              <a:defRPr/>
            </a:pPr>
            <a:r>
              <a:rPr lang="en-US" altLang="en-US" sz="2400" dirty="0">
                <a:ea typeface="ＭＳ Ｐゴシック" charset="-128"/>
              </a:rPr>
              <a:t>What are your state’s strengths and challenges based upon the data review?</a:t>
            </a:r>
          </a:p>
          <a:p>
            <a:pPr marL="457200" indent="-457200">
              <a:buFont typeface="+mj-lt"/>
              <a:buAutoNum type="arabicPeriod"/>
              <a:defRPr/>
            </a:pPr>
            <a:r>
              <a:rPr lang="en-US" altLang="en-US" sz="2400" dirty="0">
                <a:ea typeface="ＭＳ Ｐゴシック" charset="-128"/>
              </a:rPr>
              <a:t>Thinking about service delivery in your state, what are the challenges you face to provide meaningful implementation and positive learning experiences? How is your state working to overcome the challenges?</a:t>
            </a:r>
          </a:p>
          <a:p>
            <a:pPr marL="457200" indent="-457200">
              <a:buFont typeface="+mj-lt"/>
              <a:buAutoNum type="arabicPeriod"/>
              <a:defRPr/>
            </a:pPr>
            <a:r>
              <a:rPr lang="en-US" altLang="en-US" sz="2400" dirty="0">
                <a:ea typeface="ＭＳ Ｐゴシック" charset="-128"/>
              </a:rPr>
              <a:t>As a result of reviewing your state’s data, how can the Consortium and the work of the TST help your state move forward in improving the quality of services to all identified OSY in your state?</a:t>
            </a:r>
          </a:p>
        </p:txBody>
      </p:sp>
      <p:cxnSp>
        <p:nvCxnSpPr>
          <p:cNvPr id="5" name="Straight Connector 4">
            <a:extLst>
              <a:ext uri="{FF2B5EF4-FFF2-40B4-BE49-F238E27FC236}">
                <a16:creationId xmlns:a16="http://schemas.microsoft.com/office/drawing/2014/main" id="{F4552E5B-CEDD-A941-8F44-28717AC27CAA}"/>
              </a:ext>
            </a:extLst>
          </p:cNvPr>
          <p:cNvCxnSpPr/>
          <p:nvPr/>
        </p:nvCxnSpPr>
        <p:spPr>
          <a:xfrm>
            <a:off x="457200" y="1087438"/>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6" name="TextBox 5">
            <a:extLst>
              <a:ext uri="{FF2B5EF4-FFF2-40B4-BE49-F238E27FC236}">
                <a16:creationId xmlns:a16="http://schemas.microsoft.com/office/drawing/2014/main" id="{44DD8EBE-535B-694E-A2AD-6C3EA77E5AEF}"/>
              </a:ext>
            </a:extLst>
          </p:cNvPr>
          <p:cNvSpPr txBox="1"/>
          <p:nvPr/>
        </p:nvSpPr>
        <p:spPr>
          <a:xfrm>
            <a:off x="457200" y="6259513"/>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8">
            <a:extLst>
              <a:ext uri="{FF2B5EF4-FFF2-40B4-BE49-F238E27FC236}">
                <a16:creationId xmlns:a16="http://schemas.microsoft.com/office/drawing/2014/main" id="{50ABE921-47E2-A146-B0E5-E7D5E81E9266}"/>
              </a:ext>
            </a:extLst>
          </p:cNvPr>
          <p:cNvSpPr>
            <a:spLocks noGrp="1"/>
          </p:cNvSpPr>
          <p:nvPr>
            <p:ph type="title"/>
          </p:nvPr>
        </p:nvSpPr>
        <p:spPr/>
        <p:txBody>
          <a:bodyPr/>
          <a:lstStyle/>
          <a:p>
            <a:pPr eaLnBrk="1" hangingPunct="1"/>
            <a:r>
              <a:rPr lang="en-US" altLang="en-US" sz="4000">
                <a:ea typeface="ＭＳ Ｐゴシック" panose="020B0600070205080204" pitchFamily="34" charset="-128"/>
              </a:rPr>
              <a:t>Professional Development</a:t>
            </a:r>
          </a:p>
        </p:txBody>
      </p:sp>
      <p:sp>
        <p:nvSpPr>
          <p:cNvPr id="2051" name="Content Placeholder 10">
            <a:extLst>
              <a:ext uri="{FF2B5EF4-FFF2-40B4-BE49-F238E27FC236}">
                <a16:creationId xmlns:a16="http://schemas.microsoft.com/office/drawing/2014/main" id="{254D2D1F-19A1-974C-998F-6A1F68BA987C}"/>
              </a:ext>
            </a:extLst>
          </p:cNvPr>
          <p:cNvSpPr>
            <a:spLocks noGrp="1"/>
          </p:cNvSpPr>
          <p:nvPr>
            <p:ph idx="1"/>
          </p:nvPr>
        </p:nvSpPr>
        <p:spPr/>
        <p:txBody>
          <a:bodyPr/>
          <a:lstStyle/>
          <a:p>
            <a:pPr marL="0" indent="0" algn="ctr" eaLnBrk="1" hangingPunct="1">
              <a:buFont typeface="Arial" charset="0"/>
              <a:buNone/>
              <a:defRPr/>
            </a:pPr>
            <a:r>
              <a:rPr lang="en-US" altLang="en-US" sz="4000" dirty="0"/>
              <a:t>GOSOSY Professional Development for OSY Instructors: </a:t>
            </a:r>
          </a:p>
          <a:p>
            <a:pPr marL="0" indent="0" algn="ctr" eaLnBrk="1" hangingPunct="1">
              <a:buFont typeface="Arial" charset="0"/>
              <a:buNone/>
              <a:defRPr/>
            </a:pPr>
            <a:r>
              <a:rPr lang="en-US" altLang="en-US" sz="4800" b="1" dirty="0">
                <a:solidFill>
                  <a:schemeClr val="accent3"/>
                </a:solidFill>
              </a:rPr>
              <a:t>Implementing the OSY Instructional Action Plan</a:t>
            </a:r>
          </a:p>
        </p:txBody>
      </p:sp>
      <p:sp>
        <p:nvSpPr>
          <p:cNvPr id="56323" name="Slide Number Placeholder 1">
            <a:extLst>
              <a:ext uri="{FF2B5EF4-FFF2-40B4-BE49-F238E27FC236}">
                <a16:creationId xmlns:a16="http://schemas.microsoft.com/office/drawing/2014/main" id="{D0CD7A45-040F-7F41-A073-A6925329905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4A7185D2-0510-8C4F-917D-E7E015F872C2}" type="slidenum">
              <a:rPr lang="en-US" altLang="en-US" sz="1200">
                <a:solidFill>
                  <a:srgbClr val="898989"/>
                </a:solidFill>
              </a:rPr>
              <a:pPr>
                <a:spcBef>
                  <a:spcPct val="0"/>
                </a:spcBef>
                <a:buFontTx/>
                <a:buNone/>
              </a:pPr>
              <a:t>43</a:t>
            </a:fld>
            <a:endParaRPr lang="en-US" altLang="en-US" sz="1200">
              <a:solidFill>
                <a:srgbClr val="898989"/>
              </a:solidFill>
            </a:endParaRPr>
          </a:p>
        </p:txBody>
      </p:sp>
      <p:cxnSp>
        <p:nvCxnSpPr>
          <p:cNvPr id="10" name="Straight Connector 9">
            <a:extLst>
              <a:ext uri="{FF2B5EF4-FFF2-40B4-BE49-F238E27FC236}">
                <a16:creationId xmlns:a16="http://schemas.microsoft.com/office/drawing/2014/main" id="{E4CEF777-5502-4347-A3E2-43DCF029C5A9}"/>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8F21A489-1840-9645-A416-C053D415D5A4}"/>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fontAlgn="auto">
              <a:spcBef>
                <a:spcPts val="0"/>
              </a:spcBef>
              <a:spcAft>
                <a:spcPts val="0"/>
              </a:spcAft>
              <a:defRPr/>
            </a:pPr>
            <a:r>
              <a:rPr lang="en-US" dirty="0">
                <a:solidFill>
                  <a:schemeClr val="tx1"/>
                </a:solidFill>
              </a:rPr>
              <a:t>www.osymigrant.org</a:t>
            </a:r>
          </a:p>
        </p:txBody>
      </p:sp>
      <p:pic>
        <p:nvPicPr>
          <p:cNvPr id="56326" name="Picture 9">
            <a:extLst>
              <a:ext uri="{FF2B5EF4-FFF2-40B4-BE49-F238E27FC236}">
                <a16:creationId xmlns:a16="http://schemas.microsoft.com/office/drawing/2014/main" id="{4015B0ED-39BE-B740-8483-41B9BD37BC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3" y="304800"/>
            <a:ext cx="915987"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8">
            <a:extLst>
              <a:ext uri="{FF2B5EF4-FFF2-40B4-BE49-F238E27FC236}">
                <a16:creationId xmlns:a16="http://schemas.microsoft.com/office/drawing/2014/main" id="{086F5187-D7C8-1B46-93DC-A0D98CA60E1D}"/>
              </a:ext>
            </a:extLst>
          </p:cNvPr>
          <p:cNvSpPr>
            <a:spLocks noGrp="1"/>
          </p:cNvSpPr>
          <p:nvPr>
            <p:ph type="title"/>
          </p:nvPr>
        </p:nvSpPr>
        <p:spPr/>
        <p:txBody>
          <a:bodyPr/>
          <a:lstStyle/>
          <a:p>
            <a:pPr eaLnBrk="1" hangingPunct="1"/>
            <a:r>
              <a:rPr lang="en-US" altLang="en-US" sz="5400">
                <a:ea typeface="ＭＳ Ｐゴシック" panose="020B0600070205080204" pitchFamily="34" charset="-128"/>
              </a:rPr>
              <a:t>Acknowledgements</a:t>
            </a:r>
          </a:p>
        </p:txBody>
      </p:sp>
      <p:sp>
        <p:nvSpPr>
          <p:cNvPr id="2051" name="Content Placeholder 10">
            <a:extLst>
              <a:ext uri="{FF2B5EF4-FFF2-40B4-BE49-F238E27FC236}">
                <a16:creationId xmlns:a16="http://schemas.microsoft.com/office/drawing/2014/main" id="{4BEDE359-1E84-9F43-B81B-59380D39B89A}"/>
              </a:ext>
            </a:extLst>
          </p:cNvPr>
          <p:cNvSpPr>
            <a:spLocks noGrp="1"/>
          </p:cNvSpPr>
          <p:nvPr>
            <p:ph idx="1"/>
          </p:nvPr>
        </p:nvSpPr>
        <p:spPr/>
        <p:txBody>
          <a:bodyPr>
            <a:normAutofit/>
          </a:bodyPr>
          <a:lstStyle/>
          <a:p>
            <a:pPr marL="0" indent="0" eaLnBrk="1" fontAlgn="auto" hangingPunct="1">
              <a:spcAft>
                <a:spcPts val="0"/>
              </a:spcAft>
              <a:buFont typeface="Arial" charset="0"/>
              <a:buNone/>
              <a:defRPr/>
            </a:pPr>
            <a:r>
              <a:rPr lang="en-US" sz="2400" dirty="0">
                <a:solidFill>
                  <a:prstClr val="black"/>
                </a:solidFill>
              </a:rPr>
              <a:t>GOSOSY Professional Development Group and Contributors</a:t>
            </a:r>
          </a:p>
          <a:p>
            <a:pPr eaLnBrk="1" fontAlgn="auto" hangingPunct="1">
              <a:spcAft>
                <a:spcPts val="0"/>
              </a:spcAft>
              <a:defRPr/>
            </a:pPr>
            <a:r>
              <a:rPr lang="en-US" sz="2400" dirty="0">
                <a:solidFill>
                  <a:prstClr val="black"/>
                </a:solidFill>
              </a:rPr>
              <a:t>Lysandra Alexander (PA); Susanna </a:t>
            </a:r>
            <a:r>
              <a:rPr lang="en-US" sz="2400" dirty="0" err="1">
                <a:solidFill>
                  <a:prstClr val="black"/>
                </a:solidFill>
              </a:rPr>
              <a:t>Bartee</a:t>
            </a:r>
            <a:r>
              <a:rPr lang="en-US" sz="2400" dirty="0">
                <a:solidFill>
                  <a:prstClr val="black"/>
                </a:solidFill>
              </a:rPr>
              <a:t> (KS); Joan </a:t>
            </a:r>
            <a:r>
              <a:rPr lang="en-US" sz="2400" dirty="0" err="1">
                <a:solidFill>
                  <a:prstClr val="black"/>
                </a:solidFill>
              </a:rPr>
              <a:t>Geraci</a:t>
            </a:r>
            <a:r>
              <a:rPr lang="en-US" sz="2400" dirty="0">
                <a:solidFill>
                  <a:prstClr val="black"/>
                </a:solidFill>
              </a:rPr>
              <a:t> (NJ); Lori Houck (KS); Lindsay Ickes (NE); Tracie </a:t>
            </a:r>
            <a:r>
              <a:rPr lang="en-US" sz="2400" dirty="0" err="1">
                <a:solidFill>
                  <a:prstClr val="black"/>
                </a:solidFill>
              </a:rPr>
              <a:t>Kalic</a:t>
            </a:r>
            <a:r>
              <a:rPr lang="en-US" sz="2400" dirty="0">
                <a:solidFill>
                  <a:prstClr val="black"/>
                </a:solidFill>
              </a:rPr>
              <a:t> (KS); Hillary </a:t>
            </a:r>
            <a:r>
              <a:rPr lang="en-US" sz="2400" dirty="0" err="1">
                <a:solidFill>
                  <a:prstClr val="black"/>
                </a:solidFill>
              </a:rPr>
              <a:t>Maitlen</a:t>
            </a:r>
            <a:r>
              <a:rPr lang="en-US" sz="2400" dirty="0">
                <a:solidFill>
                  <a:prstClr val="black"/>
                </a:solidFill>
              </a:rPr>
              <a:t> (TN); Sabrina Pineda (GA); Kiowa Rogers (NE); John Wight (GA).</a:t>
            </a:r>
          </a:p>
          <a:p>
            <a:pPr eaLnBrk="1" fontAlgn="auto" hangingPunct="1">
              <a:spcAft>
                <a:spcPts val="0"/>
              </a:spcAft>
              <a:defRPr/>
            </a:pPr>
            <a:endParaRPr lang="en-US" sz="2400" dirty="0">
              <a:solidFill>
                <a:prstClr val="black"/>
              </a:solidFill>
            </a:endParaRPr>
          </a:p>
          <a:p>
            <a:pPr eaLnBrk="1" fontAlgn="auto" hangingPunct="1">
              <a:spcAft>
                <a:spcPts val="0"/>
              </a:spcAft>
              <a:defRPr/>
            </a:pPr>
            <a:r>
              <a:rPr lang="en-US" sz="2400" dirty="0">
                <a:solidFill>
                  <a:prstClr val="black"/>
                </a:solidFill>
              </a:rPr>
              <a:t>Kansas MEP: John Farrell, Paige Inman and John Fink.</a:t>
            </a:r>
          </a:p>
          <a:p>
            <a:pPr eaLnBrk="1" fontAlgn="auto" hangingPunct="1">
              <a:spcAft>
                <a:spcPts val="0"/>
              </a:spcAft>
              <a:defRPr/>
            </a:pPr>
            <a:endParaRPr lang="en-US" sz="2400" dirty="0">
              <a:solidFill>
                <a:prstClr val="black"/>
              </a:solidFill>
            </a:endParaRPr>
          </a:p>
          <a:p>
            <a:pPr eaLnBrk="1" fontAlgn="auto" hangingPunct="1">
              <a:spcAft>
                <a:spcPts val="0"/>
              </a:spcAft>
              <a:defRPr/>
            </a:pPr>
            <a:r>
              <a:rPr lang="en-US" sz="2400" dirty="0">
                <a:solidFill>
                  <a:prstClr val="black"/>
                </a:solidFill>
              </a:rPr>
              <a:t>GOSOSY PD Reviewers and Technical Support Team members and the State Steering Support Team</a:t>
            </a:r>
            <a:endParaRPr lang="en-US" sz="3600" dirty="0"/>
          </a:p>
        </p:txBody>
      </p:sp>
      <p:sp>
        <p:nvSpPr>
          <p:cNvPr id="57347" name="Slide Number Placeholder 1">
            <a:extLst>
              <a:ext uri="{FF2B5EF4-FFF2-40B4-BE49-F238E27FC236}">
                <a16:creationId xmlns:a16="http://schemas.microsoft.com/office/drawing/2014/main" id="{E6D96397-37B4-AB4B-8DD9-56476EB68A2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F86FD660-A302-C948-AEFD-EDE303C19B2E}" type="slidenum">
              <a:rPr lang="en-US" altLang="en-US" sz="1200">
                <a:solidFill>
                  <a:srgbClr val="898989"/>
                </a:solidFill>
              </a:rPr>
              <a:pPr>
                <a:spcBef>
                  <a:spcPct val="0"/>
                </a:spcBef>
                <a:buFontTx/>
                <a:buNone/>
              </a:pPr>
              <a:t>44</a:t>
            </a:fld>
            <a:endParaRPr lang="en-US" altLang="en-US" sz="1200">
              <a:solidFill>
                <a:srgbClr val="898989"/>
              </a:solidFill>
            </a:endParaRPr>
          </a:p>
        </p:txBody>
      </p:sp>
      <p:cxnSp>
        <p:nvCxnSpPr>
          <p:cNvPr id="10" name="Straight Connector 9">
            <a:extLst>
              <a:ext uri="{FF2B5EF4-FFF2-40B4-BE49-F238E27FC236}">
                <a16:creationId xmlns:a16="http://schemas.microsoft.com/office/drawing/2014/main" id="{1D269146-A3BB-F54E-971E-158BB82D9EF9}"/>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6785CF94-C8DF-4A4A-8A55-6CEA30EDFB4A}"/>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fontAlgn="auto">
              <a:spcBef>
                <a:spcPts val="0"/>
              </a:spcBef>
              <a:spcAft>
                <a:spcPts val="0"/>
              </a:spcAft>
              <a:defRPr/>
            </a:pPr>
            <a:r>
              <a:rPr lang="en-US" dirty="0">
                <a:solidFill>
                  <a:schemeClr val="tx1"/>
                </a:solidFill>
              </a:rPr>
              <a:t>www.osymigrant.org</a:t>
            </a:r>
          </a:p>
        </p:txBody>
      </p:sp>
      <p:pic>
        <p:nvPicPr>
          <p:cNvPr id="57350" name="Picture 9">
            <a:extLst>
              <a:ext uri="{FF2B5EF4-FFF2-40B4-BE49-F238E27FC236}">
                <a16:creationId xmlns:a16="http://schemas.microsoft.com/office/drawing/2014/main" id="{6BED1F8B-8245-1342-BEF1-9BDBE49269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3" y="304800"/>
            <a:ext cx="915987"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8">
            <a:extLst>
              <a:ext uri="{FF2B5EF4-FFF2-40B4-BE49-F238E27FC236}">
                <a16:creationId xmlns:a16="http://schemas.microsoft.com/office/drawing/2014/main" id="{39615E69-CC54-C24D-AD51-CF33FA9563FF}"/>
              </a:ext>
            </a:extLst>
          </p:cNvPr>
          <p:cNvSpPr>
            <a:spLocks noGrp="1"/>
          </p:cNvSpPr>
          <p:nvPr>
            <p:ph type="title"/>
          </p:nvPr>
        </p:nvSpPr>
        <p:spPr/>
        <p:txBody>
          <a:bodyPr/>
          <a:lstStyle/>
          <a:p>
            <a:pPr eaLnBrk="1" hangingPunct="1"/>
            <a:r>
              <a:rPr lang="en-US" altLang="en-US" sz="4000">
                <a:ea typeface="ＭＳ Ｐゴシック" panose="020B0600070205080204" pitchFamily="34" charset="-128"/>
              </a:rPr>
              <a:t>Introduction to the </a:t>
            </a:r>
            <a:br>
              <a:rPr lang="en-US" altLang="en-US" sz="4000">
                <a:ea typeface="ＭＳ Ｐゴシック" panose="020B0600070205080204" pitchFamily="34" charset="-128"/>
              </a:rPr>
            </a:br>
            <a:r>
              <a:rPr lang="en-US" altLang="en-US" sz="4000">
                <a:ea typeface="ＭＳ Ｐゴシック" panose="020B0600070205080204" pitchFamily="34" charset="-128"/>
              </a:rPr>
              <a:t>OSY Instructional Action Plan</a:t>
            </a:r>
          </a:p>
        </p:txBody>
      </p:sp>
      <p:sp>
        <p:nvSpPr>
          <p:cNvPr id="58370" name="Slide Number Placeholder 1">
            <a:extLst>
              <a:ext uri="{FF2B5EF4-FFF2-40B4-BE49-F238E27FC236}">
                <a16:creationId xmlns:a16="http://schemas.microsoft.com/office/drawing/2014/main" id="{D72E3CD2-F9F8-404F-BB89-FB7CB9404C8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F52CC160-EE50-C047-BCF4-5932543367F3}" type="slidenum">
              <a:rPr lang="en-US" altLang="en-US" sz="1200">
                <a:solidFill>
                  <a:srgbClr val="898989"/>
                </a:solidFill>
              </a:rPr>
              <a:pPr>
                <a:spcBef>
                  <a:spcPct val="0"/>
                </a:spcBef>
                <a:buFontTx/>
                <a:buNone/>
              </a:pPr>
              <a:t>45</a:t>
            </a:fld>
            <a:endParaRPr lang="en-US" altLang="en-US" sz="1200">
              <a:solidFill>
                <a:srgbClr val="898989"/>
              </a:solidFill>
            </a:endParaRPr>
          </a:p>
        </p:txBody>
      </p:sp>
      <p:cxnSp>
        <p:nvCxnSpPr>
          <p:cNvPr id="10" name="Straight Connector 9">
            <a:extLst>
              <a:ext uri="{FF2B5EF4-FFF2-40B4-BE49-F238E27FC236}">
                <a16:creationId xmlns:a16="http://schemas.microsoft.com/office/drawing/2014/main" id="{F5063E58-7359-B749-A93B-C3C79C6F45EE}"/>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B3C22D69-8395-D84A-9301-0529A491ECA0}"/>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58373" name="Picture 9">
            <a:extLst>
              <a:ext uri="{FF2B5EF4-FFF2-40B4-BE49-F238E27FC236}">
                <a16:creationId xmlns:a16="http://schemas.microsoft.com/office/drawing/2014/main" id="{2A52D679-9EC3-164F-BDEE-42304BA1DF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3" y="304800"/>
            <a:ext cx="915987"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1" descr="Screen Clipping">
            <a:extLst>
              <a:ext uri="{FF2B5EF4-FFF2-40B4-BE49-F238E27FC236}">
                <a16:creationId xmlns:a16="http://schemas.microsoft.com/office/drawing/2014/main" id="{01A734E5-4D56-5443-8F8B-F0E8B4A3BF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1530350"/>
            <a:ext cx="6337300"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8">
            <a:extLst>
              <a:ext uri="{FF2B5EF4-FFF2-40B4-BE49-F238E27FC236}">
                <a16:creationId xmlns:a16="http://schemas.microsoft.com/office/drawing/2014/main" id="{4CC59A9D-F233-DA40-97F5-54DDF55D456F}"/>
              </a:ext>
            </a:extLst>
          </p:cNvPr>
          <p:cNvSpPr>
            <a:spLocks noGrp="1"/>
          </p:cNvSpPr>
          <p:nvPr>
            <p:ph type="title"/>
          </p:nvPr>
        </p:nvSpPr>
        <p:spPr>
          <a:xfrm>
            <a:off x="457200" y="274638"/>
            <a:ext cx="8610600" cy="1143000"/>
          </a:xfrm>
        </p:spPr>
        <p:txBody>
          <a:bodyPr/>
          <a:lstStyle/>
          <a:p>
            <a:pPr eaLnBrk="1" hangingPunct="1"/>
            <a:r>
              <a:rPr lang="en-US" altLang="en-US" sz="3400">
                <a:ea typeface="ＭＳ Ｐゴシック" panose="020B0600070205080204" pitchFamily="34" charset="-128"/>
              </a:rPr>
              <a:t>Introduction to the </a:t>
            </a:r>
            <a:br>
              <a:rPr lang="en-US" altLang="en-US" sz="3400">
                <a:ea typeface="ＭＳ Ｐゴシック" panose="020B0600070205080204" pitchFamily="34" charset="-128"/>
              </a:rPr>
            </a:br>
            <a:r>
              <a:rPr lang="en-US" altLang="en-US" sz="3400">
                <a:ea typeface="ＭＳ Ｐゴシック" panose="020B0600070205080204" pitchFamily="34" charset="-128"/>
              </a:rPr>
              <a:t>OSY Instructional Action Plan Continued</a:t>
            </a:r>
          </a:p>
        </p:txBody>
      </p:sp>
      <p:sp>
        <p:nvSpPr>
          <p:cNvPr id="59394" name="Slide Number Placeholder 1">
            <a:extLst>
              <a:ext uri="{FF2B5EF4-FFF2-40B4-BE49-F238E27FC236}">
                <a16:creationId xmlns:a16="http://schemas.microsoft.com/office/drawing/2014/main" id="{D4D5A158-B1A0-0544-9A79-6FE72CA16F5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F735B4C1-1154-474F-8FAC-132C76059AD2}" type="slidenum">
              <a:rPr lang="en-US" altLang="en-US" sz="1200">
                <a:solidFill>
                  <a:srgbClr val="898989"/>
                </a:solidFill>
              </a:rPr>
              <a:pPr>
                <a:spcBef>
                  <a:spcPct val="0"/>
                </a:spcBef>
                <a:buFontTx/>
                <a:buNone/>
              </a:pPr>
              <a:t>46</a:t>
            </a:fld>
            <a:endParaRPr lang="en-US" altLang="en-US" sz="1200">
              <a:solidFill>
                <a:srgbClr val="898989"/>
              </a:solidFill>
            </a:endParaRPr>
          </a:p>
        </p:txBody>
      </p:sp>
      <p:cxnSp>
        <p:nvCxnSpPr>
          <p:cNvPr id="10" name="Straight Connector 9">
            <a:extLst>
              <a:ext uri="{FF2B5EF4-FFF2-40B4-BE49-F238E27FC236}">
                <a16:creationId xmlns:a16="http://schemas.microsoft.com/office/drawing/2014/main" id="{7F49298D-3D80-964A-8C4D-9E58C4662269}"/>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472B51B9-609C-1A44-A2CD-21A8D3AAB960}"/>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5129" name="Picture 9" descr="https://lh4.googleusercontent.com/9oWgForTRuyFhJiLzPY1DzOMeWxGmEMzatSwX8JED7QLIGlgGmjJgVQ_EElbxddA2vzGfbKpmdOx59z7RDbfbKTjB4rggr-DYmpilIKX5r8ESUf1BBrvc_9ZD08tShTER6qGsi4Kp00">
            <a:extLst>
              <a:ext uri="{FF2B5EF4-FFF2-40B4-BE49-F238E27FC236}">
                <a16:creationId xmlns:a16="http://schemas.microsoft.com/office/drawing/2014/main" id="{C83BECC4-62EA-7B42-A6D6-8A5296F5DA97}"/>
              </a:ext>
            </a:extLst>
          </p:cNvPr>
          <p:cNvPicPr>
            <a:picLocks noChangeAspect="1" noChangeArrowheads="1"/>
          </p:cNvPicPr>
          <p:nvPr/>
        </p:nvPicPr>
        <p:blipFill>
          <a:blip r:embed="rId2"/>
          <a:srcRect/>
          <a:stretch>
            <a:fillRect/>
          </a:stretch>
        </p:blipFill>
        <p:spPr bwMode="auto">
          <a:xfrm>
            <a:off x="1524000" y="1676400"/>
            <a:ext cx="5715000" cy="4219575"/>
          </a:xfrm>
          <a:prstGeom prst="rect">
            <a:avLst/>
          </a:prstGeom>
        </p:spPr>
        <p:style>
          <a:lnRef idx="2">
            <a:schemeClr val="accent3"/>
          </a:lnRef>
          <a:fillRef idx="1">
            <a:schemeClr val="lt1"/>
          </a:fillRef>
          <a:effectRef idx="0">
            <a:schemeClr val="accent3"/>
          </a:effectRef>
          <a:fontRef idx="minor">
            <a:schemeClr val="dk1"/>
          </a:fontRef>
        </p:style>
      </p:pic>
      <p:pic>
        <p:nvPicPr>
          <p:cNvPr id="59398" name="Picture 9">
            <a:extLst>
              <a:ext uri="{FF2B5EF4-FFF2-40B4-BE49-F238E27FC236}">
                <a16:creationId xmlns:a16="http://schemas.microsoft.com/office/drawing/2014/main" id="{3A55E05F-C7FC-AF41-9958-168A270EBC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0163"/>
            <a:ext cx="91598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8">
            <a:extLst>
              <a:ext uri="{FF2B5EF4-FFF2-40B4-BE49-F238E27FC236}">
                <a16:creationId xmlns:a16="http://schemas.microsoft.com/office/drawing/2014/main" id="{5AA9C0AF-E430-A74F-94E8-59A4B028B00D}"/>
              </a:ext>
            </a:extLst>
          </p:cNvPr>
          <p:cNvSpPr>
            <a:spLocks noGrp="1"/>
          </p:cNvSpPr>
          <p:nvPr>
            <p:ph type="title"/>
          </p:nvPr>
        </p:nvSpPr>
        <p:spPr>
          <a:xfrm>
            <a:off x="685800" y="274638"/>
            <a:ext cx="8001000" cy="1143000"/>
          </a:xfrm>
        </p:spPr>
        <p:txBody>
          <a:bodyPr/>
          <a:lstStyle/>
          <a:p>
            <a:pPr eaLnBrk="1" hangingPunct="1"/>
            <a:r>
              <a:rPr lang="en-US" altLang="en-US" sz="4000">
                <a:ea typeface="ＭＳ Ｐゴシック" panose="020B0600070205080204" pitchFamily="34" charset="-128"/>
              </a:rPr>
              <a:t>Main Components </a:t>
            </a:r>
            <a:br>
              <a:rPr lang="en-US" altLang="en-US" sz="4000">
                <a:ea typeface="ＭＳ Ｐゴシック" panose="020B0600070205080204" pitchFamily="34" charset="-128"/>
              </a:rPr>
            </a:br>
            <a:r>
              <a:rPr lang="en-US" altLang="en-US" sz="3200">
                <a:ea typeface="ＭＳ Ｐゴシック" panose="020B0600070205080204" pitchFamily="34" charset="-128"/>
              </a:rPr>
              <a:t>OSY Instructional Action Plan</a:t>
            </a:r>
          </a:p>
        </p:txBody>
      </p:sp>
      <p:sp>
        <p:nvSpPr>
          <p:cNvPr id="60418" name="Slide Number Placeholder 1">
            <a:extLst>
              <a:ext uri="{FF2B5EF4-FFF2-40B4-BE49-F238E27FC236}">
                <a16:creationId xmlns:a16="http://schemas.microsoft.com/office/drawing/2014/main" id="{C2E669F4-8942-C44E-ABAC-711AAAFC0EE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A985034D-282C-B448-830F-C0046BE5DB93}" type="slidenum">
              <a:rPr lang="en-US" altLang="en-US" sz="1200">
                <a:solidFill>
                  <a:srgbClr val="898989"/>
                </a:solidFill>
              </a:rPr>
              <a:pPr>
                <a:spcBef>
                  <a:spcPct val="0"/>
                </a:spcBef>
                <a:buFontTx/>
                <a:buNone/>
              </a:pPr>
              <a:t>47</a:t>
            </a:fld>
            <a:endParaRPr lang="en-US" altLang="en-US" sz="1200">
              <a:solidFill>
                <a:srgbClr val="898989"/>
              </a:solidFill>
            </a:endParaRPr>
          </a:p>
        </p:txBody>
      </p:sp>
      <p:cxnSp>
        <p:nvCxnSpPr>
          <p:cNvPr id="10" name="Straight Connector 9">
            <a:extLst>
              <a:ext uri="{FF2B5EF4-FFF2-40B4-BE49-F238E27FC236}">
                <a16:creationId xmlns:a16="http://schemas.microsoft.com/office/drawing/2014/main" id="{C28C4C10-A594-CC48-BAAD-3D802C4A41FE}"/>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27CF253A-5EA8-4943-B46C-5E58D486B03E}"/>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graphicFrame>
        <p:nvGraphicFramePr>
          <p:cNvPr id="2" name="Diagram 1">
            <a:extLst>
              <a:ext uri="{FF2B5EF4-FFF2-40B4-BE49-F238E27FC236}">
                <a16:creationId xmlns:a16="http://schemas.microsoft.com/office/drawing/2014/main" id="{E2F91A92-C7F9-9F45-9717-C2D1896393CC}"/>
              </a:ext>
            </a:extLst>
          </p:cNvPr>
          <p:cNvGraphicFramePr/>
          <p:nvPr/>
        </p:nvGraphicFramePr>
        <p:xfrm>
          <a:off x="152400" y="1673860"/>
          <a:ext cx="8610600" cy="41173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0422" name="Picture 9">
            <a:extLst>
              <a:ext uri="{FF2B5EF4-FFF2-40B4-BE49-F238E27FC236}">
                <a16:creationId xmlns:a16="http://schemas.microsoft.com/office/drawing/2014/main" id="{CDF1B59D-5FBC-C045-8487-046CB4B33D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013" y="152400"/>
            <a:ext cx="915987"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Number Placeholder 1">
            <a:extLst>
              <a:ext uri="{FF2B5EF4-FFF2-40B4-BE49-F238E27FC236}">
                <a16:creationId xmlns:a16="http://schemas.microsoft.com/office/drawing/2014/main" id="{3BB48842-569F-AF44-90DA-88E0A80E4B3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E4879C52-B033-5D40-9029-A554E0B8822D}" type="slidenum">
              <a:rPr lang="en-US" altLang="en-US" sz="1200">
                <a:solidFill>
                  <a:srgbClr val="898989"/>
                </a:solidFill>
              </a:rPr>
              <a:pPr>
                <a:spcBef>
                  <a:spcPct val="0"/>
                </a:spcBef>
                <a:buFontTx/>
                <a:buNone/>
              </a:pPr>
              <a:t>48</a:t>
            </a:fld>
            <a:endParaRPr lang="en-US" altLang="en-US" sz="1200">
              <a:solidFill>
                <a:srgbClr val="898989"/>
              </a:solidFill>
            </a:endParaRPr>
          </a:p>
        </p:txBody>
      </p:sp>
      <p:cxnSp>
        <p:nvCxnSpPr>
          <p:cNvPr id="10" name="Straight Connector 9">
            <a:extLst>
              <a:ext uri="{FF2B5EF4-FFF2-40B4-BE49-F238E27FC236}">
                <a16:creationId xmlns:a16="http://schemas.microsoft.com/office/drawing/2014/main" id="{0963383E-59A0-A040-868B-7354BB1B4D70}"/>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4F648B00-D895-814F-B188-24C68B594F00}"/>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61444" name="Picture 9">
            <a:extLst>
              <a:ext uri="{FF2B5EF4-FFF2-40B4-BE49-F238E27FC236}">
                <a16:creationId xmlns:a16="http://schemas.microsoft.com/office/drawing/2014/main" id="{DD0C4AC3-4676-F24A-BDD6-DC05109D14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3" y="304800"/>
            <a:ext cx="915987"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a16="http://schemas.microsoft.com/office/drawing/2014/main" id="{A8D69699-20AB-9847-88F9-25C6F828BE8B}"/>
              </a:ext>
            </a:extLst>
          </p:cNvPr>
          <p:cNvGraphicFramePr>
            <a:graphicFrameLocks noGrp="1"/>
          </p:cNvGraphicFramePr>
          <p:nvPr/>
        </p:nvGraphicFramePr>
        <p:xfrm>
          <a:off x="838200" y="1676400"/>
          <a:ext cx="7543800" cy="4130675"/>
        </p:xfrm>
        <a:graphic>
          <a:graphicData uri="http://schemas.openxmlformats.org/drawingml/2006/table">
            <a:tbl>
              <a:tblPr/>
              <a:tblGrid>
                <a:gridCol w="3581400">
                  <a:extLst>
                    <a:ext uri="{9D8B030D-6E8A-4147-A177-3AD203B41FA5}">
                      <a16:colId xmlns:a16="http://schemas.microsoft.com/office/drawing/2014/main" val="20000"/>
                    </a:ext>
                  </a:extLst>
                </a:gridCol>
                <a:gridCol w="3962400">
                  <a:extLst>
                    <a:ext uri="{9D8B030D-6E8A-4147-A177-3AD203B41FA5}">
                      <a16:colId xmlns:a16="http://schemas.microsoft.com/office/drawing/2014/main" val="20001"/>
                    </a:ext>
                  </a:extLst>
                </a:gridCol>
              </a:tblGrid>
              <a:tr h="51808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Century Gothic" charset="0"/>
                          <a:ea typeface="ＭＳ Ｐゴシック" charset="-128"/>
                        </a:rPr>
                        <a:t>Guiding Questions:</a:t>
                      </a: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EAE00"/>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Century Gothic" charset="0"/>
                          <a:ea typeface="ＭＳ Ｐゴシック" charset="-128"/>
                        </a:rPr>
                        <a:t>Tips:</a:t>
                      </a: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EAE00"/>
                    </a:solidFill>
                  </a:tcPr>
                </a:tc>
                <a:extLst>
                  <a:ext uri="{0D108BD9-81ED-4DB2-BD59-A6C34878D82A}">
                    <a16:rowId xmlns:a16="http://schemas.microsoft.com/office/drawing/2014/main" val="10000"/>
                  </a:ext>
                </a:extLst>
              </a:tr>
              <a:tr h="3612595">
                <a:tc>
                  <a:txBody>
                    <a:bodyPr/>
                    <a:lstStyle>
                      <a:lvl1pPr marL="342900" indent="-342900">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342900" marR="0" lvl="0" indent="-342900" algn="l" defTabSz="914400" rtl="0" eaLnBrk="1" fontAlgn="base" latinLnBrk="0" hangingPunct="1">
                        <a:lnSpc>
                          <a:spcPct val="100000"/>
                        </a:lnSpc>
                        <a:spcBef>
                          <a:spcPct val="0"/>
                        </a:spcBef>
                        <a:spcAft>
                          <a:spcPts val="600"/>
                        </a:spcAft>
                        <a:buClrTx/>
                        <a:buSzTx/>
                        <a:buFont typeface="Wingdings" charset="2"/>
                        <a:buChar char="§"/>
                        <a:tabLst/>
                      </a:pPr>
                      <a:r>
                        <a:rPr kumimoji="0" lang="en-US" altLang="en-US" sz="2400" b="0" i="0" u="none" strike="noStrike" cap="none" normalizeH="0" baseline="0">
                          <a:ln>
                            <a:noFill/>
                          </a:ln>
                          <a:solidFill>
                            <a:srgbClr val="000000"/>
                          </a:solidFill>
                          <a:effectLst/>
                          <a:latin typeface="Century Gothic" charset="0"/>
                          <a:ea typeface="ＭＳ Ｐゴシック" charset="-128"/>
                        </a:rPr>
                        <a:t>Where may you conduct the lesson?</a:t>
                      </a:r>
                    </a:p>
                    <a:p>
                      <a:pPr marL="342900" marR="0" lvl="0" indent="-342900" algn="l" defTabSz="914400" rtl="0" eaLnBrk="1" fontAlgn="base" latinLnBrk="0" hangingPunct="1">
                        <a:lnSpc>
                          <a:spcPct val="100000"/>
                        </a:lnSpc>
                        <a:spcBef>
                          <a:spcPct val="0"/>
                        </a:spcBef>
                        <a:spcAft>
                          <a:spcPts val="600"/>
                        </a:spcAft>
                        <a:buClrTx/>
                        <a:buSzTx/>
                        <a:buFont typeface="Wingdings" charset="2"/>
                        <a:buChar char="§"/>
                        <a:tabLst/>
                      </a:pPr>
                      <a:r>
                        <a:rPr kumimoji="0" lang="en-US" altLang="en-US" sz="2400" b="0" i="0" u="none" strike="noStrike" cap="none" normalizeH="0" baseline="0">
                          <a:ln>
                            <a:noFill/>
                          </a:ln>
                          <a:solidFill>
                            <a:srgbClr val="000000"/>
                          </a:solidFill>
                          <a:effectLst/>
                          <a:latin typeface="Century Gothic" charset="0"/>
                          <a:ea typeface="ＭＳ Ｐゴシック" charset="-128"/>
                        </a:rPr>
                        <a:t>What distractions or challenges may you encounter?</a:t>
                      </a:r>
                    </a:p>
                    <a:p>
                      <a:pPr marL="342900" marR="0" lvl="0" indent="-342900" algn="l" defTabSz="914400" rtl="0" eaLnBrk="1" fontAlgn="base" latinLnBrk="0" hangingPunct="1">
                        <a:lnSpc>
                          <a:spcPct val="100000"/>
                        </a:lnSpc>
                        <a:spcBef>
                          <a:spcPct val="0"/>
                        </a:spcBef>
                        <a:spcAft>
                          <a:spcPct val="0"/>
                        </a:spcAft>
                        <a:buClrTx/>
                        <a:buSzTx/>
                        <a:buFont typeface="Wingdings" charset="2"/>
                        <a:buChar char="§"/>
                        <a:tabLst/>
                      </a:pPr>
                      <a:r>
                        <a:rPr kumimoji="0" lang="en-US" altLang="en-US" sz="2400" b="0" i="0" u="none" strike="noStrike" cap="none" normalizeH="0" baseline="0">
                          <a:ln>
                            <a:noFill/>
                          </a:ln>
                          <a:solidFill>
                            <a:srgbClr val="000000"/>
                          </a:solidFill>
                          <a:effectLst/>
                          <a:latin typeface="Century Gothic" charset="0"/>
                          <a:ea typeface="ＭＳ Ｐゴシック" charset="-128"/>
                        </a:rPr>
                        <a:t>How will you address these?</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rgbClr val="000000"/>
                        </a:solidFill>
                        <a:effectLst/>
                        <a:latin typeface="Century Gothic" charset="0"/>
                        <a:ea typeface="ＭＳ Ｐゴシック" charset="-128"/>
                      </a:endParaRP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3CB"/>
                    </a:solidFill>
                  </a:tcPr>
                </a:tc>
                <a:tc>
                  <a:txBody>
                    <a:bodyPr/>
                    <a:lstStyle>
                      <a:lvl1pPr marL="285750" indent="-285750">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285750" marR="0" lvl="0" indent="-285750" algn="l" defTabSz="914400" rtl="0" eaLnBrk="1" fontAlgn="base" latinLnBrk="0" hangingPunct="1">
                        <a:lnSpc>
                          <a:spcPct val="100000"/>
                        </a:lnSpc>
                        <a:spcBef>
                          <a:spcPct val="0"/>
                        </a:spcBef>
                        <a:spcAft>
                          <a:spcPts val="600"/>
                        </a:spcAft>
                        <a:buClrTx/>
                        <a:buSzTx/>
                        <a:buFont typeface="Wingdings" charset="2"/>
                        <a:buChar char="ü"/>
                        <a:tabLst/>
                      </a:pPr>
                      <a:r>
                        <a:rPr kumimoji="0" lang="en-US" altLang="en-US" sz="2400" b="0" i="0" u="none" strike="noStrike" cap="none" normalizeH="0" baseline="0">
                          <a:ln>
                            <a:noFill/>
                          </a:ln>
                          <a:solidFill>
                            <a:srgbClr val="000000"/>
                          </a:solidFill>
                          <a:effectLst/>
                          <a:latin typeface="Century Gothic" charset="0"/>
                          <a:ea typeface="ＭＳ Ｐゴシック" charset="-128"/>
                        </a:rPr>
                        <a:t>Find an effective location</a:t>
                      </a:r>
                    </a:p>
                    <a:p>
                      <a:pPr marL="285750" marR="0" lvl="0" indent="-285750" algn="l" defTabSz="914400" rtl="0" eaLnBrk="1" fontAlgn="base" latinLnBrk="0" hangingPunct="1">
                        <a:lnSpc>
                          <a:spcPct val="100000"/>
                        </a:lnSpc>
                        <a:spcBef>
                          <a:spcPct val="0"/>
                        </a:spcBef>
                        <a:spcAft>
                          <a:spcPts val="600"/>
                        </a:spcAft>
                        <a:buClrTx/>
                        <a:buSzTx/>
                        <a:buFont typeface="Wingdings" charset="2"/>
                        <a:buChar char="ü"/>
                        <a:tabLst/>
                      </a:pPr>
                      <a:r>
                        <a:rPr kumimoji="0" lang="en-US" altLang="en-US" sz="2400" b="0" i="0" u="none" strike="noStrike" cap="none" normalizeH="0" baseline="0">
                          <a:ln>
                            <a:noFill/>
                          </a:ln>
                          <a:solidFill>
                            <a:srgbClr val="000000"/>
                          </a:solidFill>
                          <a:effectLst/>
                          <a:latin typeface="Century Gothic" charset="0"/>
                          <a:ea typeface="ＭＳ Ｐゴシック" charset="-128"/>
                        </a:rPr>
                        <a:t>Minimize distractions (turn off TV, phones, radio, etc.)</a:t>
                      </a:r>
                    </a:p>
                    <a:p>
                      <a:pPr marL="285750" marR="0" lvl="0" indent="-285750" algn="l" defTabSz="914400" rtl="0" eaLnBrk="1" fontAlgn="base" latinLnBrk="0" hangingPunct="1">
                        <a:lnSpc>
                          <a:spcPct val="100000"/>
                        </a:lnSpc>
                        <a:spcBef>
                          <a:spcPct val="0"/>
                        </a:spcBef>
                        <a:spcAft>
                          <a:spcPts val="600"/>
                        </a:spcAft>
                        <a:buClrTx/>
                        <a:buSzTx/>
                        <a:buFont typeface="Wingdings" charset="2"/>
                        <a:buChar char="ü"/>
                        <a:tabLst/>
                      </a:pPr>
                      <a:r>
                        <a:rPr kumimoji="0" lang="en-US" altLang="en-US" sz="2400" b="0" i="0" u="none" strike="noStrike" cap="none" normalizeH="0" baseline="0">
                          <a:ln>
                            <a:noFill/>
                          </a:ln>
                          <a:solidFill>
                            <a:srgbClr val="000000"/>
                          </a:solidFill>
                          <a:effectLst/>
                          <a:latin typeface="Century Gothic" charset="0"/>
                          <a:ea typeface="ＭＳ Ｐゴシック" charset="-128"/>
                        </a:rPr>
                        <a:t>Have supplies readily available for use</a:t>
                      </a:r>
                    </a:p>
                    <a:p>
                      <a:pPr marL="285750" marR="0" lvl="0" indent="-285750" algn="l" defTabSz="914400" rtl="0" eaLnBrk="1" fontAlgn="base" latinLnBrk="0" hangingPunct="1">
                        <a:lnSpc>
                          <a:spcPct val="100000"/>
                        </a:lnSpc>
                        <a:spcBef>
                          <a:spcPct val="0"/>
                        </a:spcBef>
                        <a:spcAft>
                          <a:spcPct val="0"/>
                        </a:spcAft>
                        <a:buClrTx/>
                        <a:buSzTx/>
                        <a:buFont typeface="Wingdings" charset="2"/>
                        <a:buChar char="ü"/>
                        <a:tabLst/>
                      </a:pPr>
                      <a:r>
                        <a:rPr kumimoji="0" lang="en-US" altLang="en-US" sz="2400" b="0" i="0" u="none" strike="noStrike" cap="none" normalizeH="0" baseline="0">
                          <a:ln>
                            <a:noFill/>
                          </a:ln>
                          <a:solidFill>
                            <a:srgbClr val="000000"/>
                          </a:solidFill>
                          <a:effectLst/>
                          <a:latin typeface="Century Gothic" charset="0"/>
                          <a:ea typeface="ＭＳ Ｐゴシック" charset="-128"/>
                        </a:rPr>
                        <a:t>Ensure there is proper lighting</a:t>
                      </a: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3CB"/>
                    </a:solidFill>
                  </a:tcPr>
                </a:tc>
                <a:extLst>
                  <a:ext uri="{0D108BD9-81ED-4DB2-BD59-A6C34878D82A}">
                    <a16:rowId xmlns:a16="http://schemas.microsoft.com/office/drawing/2014/main" val="10001"/>
                  </a:ext>
                </a:extLst>
              </a:tr>
            </a:tbl>
          </a:graphicData>
        </a:graphic>
      </p:graphicFrame>
      <p:sp>
        <p:nvSpPr>
          <p:cNvPr id="61456" name="Title 8">
            <a:extLst>
              <a:ext uri="{FF2B5EF4-FFF2-40B4-BE49-F238E27FC236}">
                <a16:creationId xmlns:a16="http://schemas.microsoft.com/office/drawing/2014/main" id="{71957D71-2E2F-0F40-88F8-B400601C3C2F}"/>
              </a:ext>
            </a:extLst>
          </p:cNvPr>
          <p:cNvSpPr txBox="1">
            <a:spLocks/>
          </p:cNvSpPr>
          <p:nvPr/>
        </p:nvSpPr>
        <p:spPr bwMode="auto">
          <a:xfrm>
            <a:off x="428625" y="304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3600" b="1">
                <a:latin typeface="Century Gothic" panose="020B0502020202020204" pitchFamily="34" charset="0"/>
              </a:rPr>
              <a:t>Step 1: </a:t>
            </a:r>
            <a:r>
              <a:rPr lang="en-US" altLang="en-US" sz="3600">
                <a:latin typeface="Century Gothic" panose="020B0502020202020204" pitchFamily="34" charset="0"/>
              </a:rPr>
              <a:t>Creating an Effective</a:t>
            </a:r>
            <a:r>
              <a:rPr lang="en-US" altLang="en-US" sz="3600">
                <a:solidFill>
                  <a:srgbClr val="FF0000"/>
                </a:solidFill>
                <a:latin typeface="Century Gothic" panose="020B0502020202020204" pitchFamily="34" charset="0"/>
              </a:rPr>
              <a:t> </a:t>
            </a:r>
            <a:r>
              <a:rPr lang="en-US" altLang="en-US" sz="3600">
                <a:latin typeface="Century Gothic" panose="020B0502020202020204" pitchFamily="34" charset="0"/>
              </a:rPr>
              <a:t>Learning Environment</a:t>
            </a:r>
            <a:endParaRPr lang="en-US" altLang="en-US" sz="2400">
              <a:latin typeface="Century Gothic" panose="020B0502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8">
            <a:extLst>
              <a:ext uri="{FF2B5EF4-FFF2-40B4-BE49-F238E27FC236}">
                <a16:creationId xmlns:a16="http://schemas.microsoft.com/office/drawing/2014/main" id="{2B4E8864-B809-984B-986C-CC67D29B6177}"/>
              </a:ext>
            </a:extLst>
          </p:cNvPr>
          <p:cNvSpPr>
            <a:spLocks noGrp="1"/>
          </p:cNvSpPr>
          <p:nvPr>
            <p:ph type="title"/>
          </p:nvPr>
        </p:nvSpPr>
        <p:spPr>
          <a:xfrm>
            <a:off x="428625" y="304800"/>
            <a:ext cx="8229600" cy="1143000"/>
          </a:xfrm>
        </p:spPr>
        <p:txBody>
          <a:bodyPr/>
          <a:lstStyle/>
          <a:p>
            <a:pPr eaLnBrk="1" hangingPunct="1"/>
            <a:r>
              <a:rPr lang="en-US" altLang="en-US" sz="3600" b="1">
                <a:ea typeface="ＭＳ Ｐゴシック" panose="020B0600070205080204" pitchFamily="34" charset="-128"/>
              </a:rPr>
              <a:t>Step 1: </a:t>
            </a:r>
            <a:r>
              <a:rPr lang="en-US" altLang="en-US" sz="3600">
                <a:ea typeface="ＭＳ Ｐゴシック" panose="020B0600070205080204" pitchFamily="34" charset="-128"/>
              </a:rPr>
              <a:t>Creating an Effective</a:t>
            </a:r>
            <a:r>
              <a:rPr lang="en-US" altLang="en-US" sz="3600">
                <a:solidFill>
                  <a:srgbClr val="FF0000"/>
                </a:solidFill>
                <a:ea typeface="ＭＳ Ｐゴシック" panose="020B0600070205080204" pitchFamily="34" charset="-128"/>
              </a:rPr>
              <a:t> </a:t>
            </a:r>
            <a:r>
              <a:rPr lang="en-US" altLang="en-US" sz="3600">
                <a:ea typeface="ＭＳ Ｐゴシック" panose="020B0600070205080204" pitchFamily="34" charset="-128"/>
              </a:rPr>
              <a:t>Learning Environment </a:t>
            </a:r>
            <a:endParaRPr lang="en-US" altLang="en-US" sz="2400">
              <a:ea typeface="ＭＳ Ｐゴシック" panose="020B0600070205080204" pitchFamily="34" charset="-128"/>
            </a:endParaRPr>
          </a:p>
        </p:txBody>
      </p:sp>
      <p:sp>
        <p:nvSpPr>
          <p:cNvPr id="62466" name="Slide Number Placeholder 1">
            <a:extLst>
              <a:ext uri="{FF2B5EF4-FFF2-40B4-BE49-F238E27FC236}">
                <a16:creationId xmlns:a16="http://schemas.microsoft.com/office/drawing/2014/main" id="{6F98D722-56E7-EB4E-9536-FA05AEE171A7}"/>
              </a:ext>
            </a:extLst>
          </p:cNvPr>
          <p:cNvSpPr>
            <a:spLocks noGrp="1"/>
          </p:cNvSpPr>
          <p:nvPr>
            <p:ph type="sldNum" sz="quarter" idx="12"/>
          </p:nvPr>
        </p:nvSpPr>
        <p:spPr bwMode="auto">
          <a:xfrm>
            <a:off x="6553200" y="647700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C62418FE-0B44-AD4D-A006-684589B22EB7}" type="slidenum">
              <a:rPr lang="en-US" altLang="en-US" sz="1200">
                <a:solidFill>
                  <a:srgbClr val="898989"/>
                </a:solidFill>
              </a:rPr>
              <a:pPr>
                <a:spcBef>
                  <a:spcPct val="0"/>
                </a:spcBef>
                <a:buFontTx/>
                <a:buNone/>
              </a:pPr>
              <a:t>49</a:t>
            </a:fld>
            <a:endParaRPr lang="en-US" altLang="en-US" sz="1200">
              <a:solidFill>
                <a:srgbClr val="898989"/>
              </a:solidFill>
            </a:endParaRPr>
          </a:p>
        </p:txBody>
      </p:sp>
      <p:cxnSp>
        <p:nvCxnSpPr>
          <p:cNvPr id="10" name="Straight Connector 9">
            <a:extLst>
              <a:ext uri="{FF2B5EF4-FFF2-40B4-BE49-F238E27FC236}">
                <a16:creationId xmlns:a16="http://schemas.microsoft.com/office/drawing/2014/main" id="{7F2028A9-106D-D042-A6F5-FDA882B7DF6E}"/>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4475D36D-C1C9-3D44-987A-3921C00460B0}"/>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49154" name="Picture 2">
            <a:extLst>
              <a:ext uri="{FF2B5EF4-FFF2-40B4-BE49-F238E27FC236}">
                <a16:creationId xmlns:a16="http://schemas.microsoft.com/office/drawing/2014/main" id="{23B968E7-1ECE-874A-9EFB-F07A05BD4F04}"/>
              </a:ext>
            </a:extLst>
          </p:cNvPr>
          <p:cNvPicPr>
            <a:picLocks noChangeAspect="1" noChangeArrowheads="1"/>
          </p:cNvPicPr>
          <p:nvPr/>
        </p:nvPicPr>
        <p:blipFill>
          <a:blip r:embed="rId3"/>
          <a:srcRect/>
          <a:stretch>
            <a:fillRect/>
          </a:stretch>
        </p:blipFill>
        <p:spPr bwMode="auto">
          <a:xfrm>
            <a:off x="2044700" y="1566863"/>
            <a:ext cx="5130800" cy="3970337"/>
          </a:xfrm>
          <a:prstGeom prst="rect">
            <a:avLst/>
          </a:prstGeom>
          <a:ln/>
        </p:spPr>
        <p:style>
          <a:lnRef idx="2">
            <a:schemeClr val="accent6"/>
          </a:lnRef>
          <a:fillRef idx="1">
            <a:schemeClr val="lt1"/>
          </a:fillRef>
          <a:effectRef idx="0">
            <a:schemeClr val="accent6"/>
          </a:effectRef>
          <a:fontRef idx="minor">
            <a:schemeClr val="dk1"/>
          </a:fontRef>
        </p:style>
      </p:pic>
      <p:sp>
        <p:nvSpPr>
          <p:cNvPr id="8201" name="TextBox 4">
            <a:extLst>
              <a:ext uri="{FF2B5EF4-FFF2-40B4-BE49-F238E27FC236}">
                <a16:creationId xmlns:a16="http://schemas.microsoft.com/office/drawing/2014/main" id="{F1DD4781-4148-E445-8054-616AAE9C5EAD}"/>
              </a:ext>
            </a:extLst>
          </p:cNvPr>
          <p:cNvSpPr txBox="1">
            <a:spLocks noChangeArrowheads="1"/>
          </p:cNvSpPr>
          <p:nvPr/>
        </p:nvSpPr>
        <p:spPr bwMode="auto">
          <a:xfrm>
            <a:off x="150813" y="5610225"/>
            <a:ext cx="8232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1">
              <a:defRPr/>
            </a:pPr>
            <a:r>
              <a:rPr lang="en-US" altLang="en-US" sz="1200" dirty="0">
                <a:latin typeface="+mj-lt"/>
                <a:ea typeface="+mn-ea"/>
              </a:rPr>
              <a:t>For the full document, see Strategies for Creating an Effective Learning Environment Resource Guide</a:t>
            </a:r>
          </a:p>
        </p:txBody>
      </p:sp>
      <p:pic>
        <p:nvPicPr>
          <p:cNvPr id="62471" name="Picture 9">
            <a:extLst>
              <a:ext uri="{FF2B5EF4-FFF2-40B4-BE49-F238E27FC236}">
                <a16:creationId xmlns:a16="http://schemas.microsoft.com/office/drawing/2014/main" id="{7466ADD3-78EE-D54F-AF91-F07BAA99C6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3" y="304800"/>
            <a:ext cx="915987"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2" name="Picture 11" descr="Image result for click icon">
            <a:extLst>
              <a:ext uri="{FF2B5EF4-FFF2-40B4-BE49-F238E27FC236}">
                <a16:creationId xmlns:a16="http://schemas.microsoft.com/office/drawing/2014/main" id="{197C20A8-CF06-0A4B-9253-350448FF2B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6888" y="5570538"/>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Shape 150">
            <a:extLst>
              <a:ext uri="{FF2B5EF4-FFF2-40B4-BE49-F238E27FC236}">
                <a16:creationId xmlns:a16="http://schemas.microsoft.com/office/drawing/2014/main" id="{6F4F7485-EC25-3F43-8ECA-DFBAC4F8A91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4650" y="850900"/>
            <a:ext cx="3317875"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 name="Shape 151">
            <a:extLst>
              <a:ext uri="{FF2B5EF4-FFF2-40B4-BE49-F238E27FC236}">
                <a16:creationId xmlns:a16="http://schemas.microsoft.com/office/drawing/2014/main" id="{2471F6A5-1231-7047-A96D-20354505F047}"/>
              </a:ext>
            </a:extLst>
          </p:cNvPr>
          <p:cNvSpPr txBox="1"/>
          <p:nvPr/>
        </p:nvSpPr>
        <p:spPr>
          <a:xfrm>
            <a:off x="136525" y="1757363"/>
            <a:ext cx="2778125" cy="485775"/>
          </a:xfrm>
          <a:prstGeom prst="rect">
            <a:avLst/>
          </a:prstGeom>
          <a:noFill/>
          <a:ln>
            <a:noFill/>
          </a:ln>
        </p:spPr>
        <p:txBody>
          <a:bodyPr lIns="68569" tIns="34275" rIns="68569" bIns="34275"/>
          <a:lstStyle/>
          <a:p>
            <a:pPr algn="ctr">
              <a:spcBef>
                <a:spcPts val="0"/>
              </a:spcBef>
              <a:buSzPct val="25000"/>
              <a:defRPr/>
            </a:pPr>
            <a:r>
              <a:rPr lang="en-US" sz="1350">
                <a:solidFill>
                  <a:schemeClr val="dk1"/>
                </a:solidFill>
                <a:latin typeface="Trebuchet MS"/>
                <a:ea typeface="Trebuchet MS"/>
                <a:cs typeface="Trebuchet MS"/>
                <a:sym typeface="Trebuchet MS"/>
              </a:rPr>
              <a:t>Alabama Counties</a:t>
            </a:r>
          </a:p>
          <a:p>
            <a:pPr algn="ctr">
              <a:spcBef>
                <a:spcPts val="0"/>
              </a:spcBef>
              <a:buSzPct val="25000"/>
              <a:defRPr/>
            </a:pPr>
            <a:r>
              <a:rPr lang="en-US" sz="1350">
                <a:solidFill>
                  <a:schemeClr val="dk1"/>
                </a:solidFill>
                <a:latin typeface="Trebuchet MS"/>
                <a:ea typeface="Trebuchet MS"/>
                <a:cs typeface="Trebuchet MS"/>
                <a:sym typeface="Trebuchet MS"/>
              </a:rPr>
              <a:t>OSY Client Services</a:t>
            </a:r>
          </a:p>
        </p:txBody>
      </p:sp>
    </p:spTree>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8">
            <a:extLst>
              <a:ext uri="{FF2B5EF4-FFF2-40B4-BE49-F238E27FC236}">
                <a16:creationId xmlns:a16="http://schemas.microsoft.com/office/drawing/2014/main" id="{F1DB8912-0E14-BD4E-AA34-C93D0E4240F6}"/>
              </a:ext>
            </a:extLst>
          </p:cNvPr>
          <p:cNvSpPr>
            <a:spLocks noGrp="1"/>
          </p:cNvSpPr>
          <p:nvPr>
            <p:ph type="title"/>
          </p:nvPr>
        </p:nvSpPr>
        <p:spPr>
          <a:solidFill>
            <a:schemeClr val="accent3">
              <a:lumMod val="20000"/>
              <a:lumOff val="80000"/>
            </a:schemeClr>
          </a:solidFill>
        </p:spPr>
        <p:txBody>
          <a:bodyPr/>
          <a:lstStyle/>
          <a:p>
            <a:pPr eaLnBrk="1" hangingPunct="1">
              <a:defRPr/>
            </a:pPr>
            <a:r>
              <a:rPr lang="en-US" altLang="en-US" dirty="0"/>
              <a:t>Stop-and-Do: Step 1</a:t>
            </a:r>
          </a:p>
        </p:txBody>
      </p:sp>
      <p:sp>
        <p:nvSpPr>
          <p:cNvPr id="64514" name="Slide Number Placeholder 1">
            <a:extLst>
              <a:ext uri="{FF2B5EF4-FFF2-40B4-BE49-F238E27FC236}">
                <a16:creationId xmlns:a16="http://schemas.microsoft.com/office/drawing/2014/main" id="{3D6B2D2C-E1E0-8241-A3FE-3EE9B9F7845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B26873FD-64FB-CB41-8D5B-9B9077CCEA2F}" type="slidenum">
              <a:rPr lang="en-US" altLang="en-US" sz="1200">
                <a:solidFill>
                  <a:srgbClr val="898989"/>
                </a:solidFill>
              </a:rPr>
              <a:pPr>
                <a:spcBef>
                  <a:spcPct val="0"/>
                </a:spcBef>
                <a:buFontTx/>
                <a:buNone/>
              </a:pPr>
              <a:t>50</a:t>
            </a:fld>
            <a:endParaRPr lang="en-US" altLang="en-US" sz="1200">
              <a:solidFill>
                <a:srgbClr val="898989"/>
              </a:solidFill>
            </a:endParaRPr>
          </a:p>
        </p:txBody>
      </p:sp>
      <p:cxnSp>
        <p:nvCxnSpPr>
          <p:cNvPr id="10" name="Straight Connector 9">
            <a:extLst>
              <a:ext uri="{FF2B5EF4-FFF2-40B4-BE49-F238E27FC236}">
                <a16:creationId xmlns:a16="http://schemas.microsoft.com/office/drawing/2014/main" id="{393BC872-4C23-4547-87D0-38D972664B28}"/>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3427AC13-C499-D247-A755-3DBECBFFEA1C}"/>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64517" name="Picture 9">
            <a:extLst>
              <a:ext uri="{FF2B5EF4-FFF2-40B4-BE49-F238E27FC236}">
                <a16:creationId xmlns:a16="http://schemas.microsoft.com/office/drawing/2014/main" id="{77C95697-2E0B-F347-83C1-4E3DE34900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10" descr="Screen Clipping">
            <a:extLst>
              <a:ext uri="{FF2B5EF4-FFF2-40B4-BE49-F238E27FC236}">
                <a16:creationId xmlns:a16="http://schemas.microsoft.com/office/drawing/2014/main" id="{51C7B8FA-0A60-F740-8CA9-C9369511579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700213"/>
            <a:ext cx="9144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8E4682FD-5132-6C47-8CC2-93A696FDCC59}"/>
              </a:ext>
            </a:extLst>
          </p:cNvPr>
          <p:cNvSpPr/>
          <p:nvPr/>
        </p:nvSpPr>
        <p:spPr>
          <a:xfrm>
            <a:off x="423863" y="3657600"/>
            <a:ext cx="2014537" cy="2093913"/>
          </a:xfrm>
          <a:prstGeom prst="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n-US" altLang="en-US">
              <a:solidFill>
                <a:srgbClr val="FFFFFF"/>
              </a:solidFill>
              <a:latin typeface="Century Gothic" panose="020B0502020202020204" pitchFamily="34" charset="0"/>
            </a:endParaRPr>
          </a:p>
        </p:txBody>
      </p:sp>
      <p:sp>
        <p:nvSpPr>
          <p:cNvPr id="4" name="Down Arrow 3">
            <a:extLst>
              <a:ext uri="{FF2B5EF4-FFF2-40B4-BE49-F238E27FC236}">
                <a16:creationId xmlns:a16="http://schemas.microsoft.com/office/drawing/2014/main" id="{B0A278C1-CDC7-AA47-8F1E-9DD026A04DE7}"/>
              </a:ext>
            </a:extLst>
          </p:cNvPr>
          <p:cNvSpPr/>
          <p:nvPr/>
        </p:nvSpPr>
        <p:spPr>
          <a:xfrm>
            <a:off x="1676400" y="2311400"/>
            <a:ext cx="762000" cy="1219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n-US" altLang="en-US">
              <a:solidFill>
                <a:srgbClr val="FFFFFF"/>
              </a:solidFill>
              <a:latin typeface="Century Gothic" panose="020B0502020202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8">
            <a:extLst>
              <a:ext uri="{FF2B5EF4-FFF2-40B4-BE49-F238E27FC236}">
                <a16:creationId xmlns:a16="http://schemas.microsoft.com/office/drawing/2014/main" id="{E5BA9BDC-1039-B64E-8D82-5171043EDDBE}"/>
              </a:ext>
            </a:extLst>
          </p:cNvPr>
          <p:cNvSpPr>
            <a:spLocks noGrp="1"/>
          </p:cNvSpPr>
          <p:nvPr>
            <p:ph type="title"/>
          </p:nvPr>
        </p:nvSpPr>
        <p:spPr>
          <a:solidFill>
            <a:schemeClr val="accent3">
              <a:lumMod val="20000"/>
              <a:lumOff val="80000"/>
            </a:schemeClr>
          </a:solidFill>
        </p:spPr>
        <p:txBody>
          <a:bodyPr/>
          <a:lstStyle/>
          <a:p>
            <a:pPr eaLnBrk="1" hangingPunct="1">
              <a:defRPr/>
            </a:pPr>
            <a:r>
              <a:rPr lang="en-US" altLang="en-US" dirty="0"/>
              <a:t>Stop-and-Do: Step 1</a:t>
            </a:r>
          </a:p>
        </p:txBody>
      </p:sp>
      <p:sp>
        <p:nvSpPr>
          <p:cNvPr id="66562" name="Content Placeholder 10">
            <a:extLst>
              <a:ext uri="{FF2B5EF4-FFF2-40B4-BE49-F238E27FC236}">
                <a16:creationId xmlns:a16="http://schemas.microsoft.com/office/drawing/2014/main" id="{8C7347A4-9204-0741-930A-D1002D8DCEB7}"/>
              </a:ext>
            </a:extLst>
          </p:cNvPr>
          <p:cNvSpPr>
            <a:spLocks noGrp="1"/>
          </p:cNvSpPr>
          <p:nvPr>
            <p:ph idx="1"/>
          </p:nvPr>
        </p:nvSpPr>
        <p:spPr/>
        <p:txBody>
          <a:bodyPr/>
          <a:lstStyle/>
          <a:p>
            <a:pPr marL="0" indent="0" eaLnBrk="1" hangingPunct="1">
              <a:buFont typeface="Arial" panose="020B0604020202020204" pitchFamily="34" charset="0"/>
              <a:buNone/>
            </a:pPr>
            <a:r>
              <a:rPr lang="en-US" altLang="en-US">
                <a:ea typeface="ＭＳ Ｐゴシック" panose="020B0600070205080204" pitchFamily="34" charset="-128"/>
              </a:rPr>
              <a:t>Describe what you would do to create an effective learning environment on a farm:</a:t>
            </a:r>
          </a:p>
        </p:txBody>
      </p:sp>
      <p:sp>
        <p:nvSpPr>
          <p:cNvPr id="66563" name="Slide Number Placeholder 1">
            <a:extLst>
              <a:ext uri="{FF2B5EF4-FFF2-40B4-BE49-F238E27FC236}">
                <a16:creationId xmlns:a16="http://schemas.microsoft.com/office/drawing/2014/main" id="{1DA1A724-3427-974D-8165-2C85F59D940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4BCB5690-2655-7A47-8E05-073BCB5E28B4}" type="slidenum">
              <a:rPr lang="en-US" altLang="en-US" sz="1200">
                <a:solidFill>
                  <a:srgbClr val="898989"/>
                </a:solidFill>
              </a:rPr>
              <a:pPr>
                <a:spcBef>
                  <a:spcPct val="0"/>
                </a:spcBef>
                <a:buFontTx/>
                <a:buNone/>
              </a:pPr>
              <a:t>51</a:t>
            </a:fld>
            <a:endParaRPr lang="en-US" altLang="en-US" sz="1200">
              <a:solidFill>
                <a:srgbClr val="898989"/>
              </a:solidFill>
            </a:endParaRPr>
          </a:p>
        </p:txBody>
      </p:sp>
      <p:cxnSp>
        <p:nvCxnSpPr>
          <p:cNvPr id="10" name="Straight Connector 9">
            <a:extLst>
              <a:ext uri="{FF2B5EF4-FFF2-40B4-BE49-F238E27FC236}">
                <a16:creationId xmlns:a16="http://schemas.microsoft.com/office/drawing/2014/main" id="{F9E8A31A-E9E2-E745-96E3-7E212BE95C25}"/>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0CBFCF45-21AF-0A4B-9BD9-809D57B50D33}"/>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66566" name="Picture 9">
            <a:extLst>
              <a:ext uri="{FF2B5EF4-FFF2-40B4-BE49-F238E27FC236}">
                <a16:creationId xmlns:a16="http://schemas.microsoft.com/office/drawing/2014/main" id="{86718938-99CB-8F4A-B47C-ACD5A856E6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5EBC28A2-3D6E-724A-9643-B1972682CDB3}"/>
              </a:ext>
            </a:extLst>
          </p:cNvPr>
          <p:cNvSpPr txBox="1"/>
          <p:nvPr/>
        </p:nvSpPr>
        <p:spPr>
          <a:xfrm>
            <a:off x="2133600" y="2971800"/>
            <a:ext cx="6705600" cy="2554288"/>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marL="342900" indent="-342900">
              <a:buFont typeface="Arial" panose="020B0604020202020204" pitchFamily="34" charset="0"/>
              <a:buChar char="•"/>
              <a:defRPr/>
            </a:pPr>
            <a:r>
              <a:rPr lang="en-US" sz="3200" dirty="0"/>
              <a:t>Where may you conduct the lesson?</a:t>
            </a:r>
          </a:p>
          <a:p>
            <a:pPr marL="285750" indent="-285750">
              <a:buFont typeface="Arial" panose="020B0604020202020204" pitchFamily="34" charset="0"/>
              <a:buChar char="•"/>
              <a:defRPr/>
            </a:pPr>
            <a:r>
              <a:rPr lang="en-US" sz="3200" dirty="0"/>
              <a:t>What distractions or challenges may you encounter?</a:t>
            </a:r>
          </a:p>
          <a:p>
            <a:pPr marL="285750" indent="-285750">
              <a:buFont typeface="Arial" panose="020B0604020202020204" pitchFamily="34" charset="0"/>
              <a:buChar char="•"/>
              <a:defRPr/>
            </a:pPr>
            <a:r>
              <a:rPr lang="en-US" sz="3200" dirty="0"/>
              <a:t>How will you address these?</a:t>
            </a:r>
          </a:p>
        </p:txBody>
      </p:sp>
      <p:pic>
        <p:nvPicPr>
          <p:cNvPr id="66568" name="Picture 11" descr="Image result for pencil icon">
            <a:extLst>
              <a:ext uri="{FF2B5EF4-FFF2-40B4-BE49-F238E27FC236}">
                <a16:creationId xmlns:a16="http://schemas.microsoft.com/office/drawing/2014/main" id="{5CA9287C-9463-BD45-9DE5-61633BA553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6401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8FBA361A-10E0-BD4C-ACA5-ED0BD2A82D10}"/>
              </a:ext>
            </a:extLst>
          </p:cNvPr>
          <p:cNvSpPr>
            <a:spLocks noGrp="1"/>
          </p:cNvSpPr>
          <p:nvPr>
            <p:ph type="title"/>
          </p:nvPr>
        </p:nvSpPr>
        <p:spPr>
          <a:xfrm>
            <a:off x="534988" y="139700"/>
            <a:ext cx="9144000" cy="1358900"/>
          </a:xfrm>
        </p:spPr>
        <p:txBody>
          <a:bodyPr/>
          <a:lstStyle/>
          <a:p>
            <a:r>
              <a:rPr lang="en-US" altLang="en-US" sz="3600">
                <a:ea typeface="ＭＳ Ｐゴシック" panose="020B0600070205080204" pitchFamily="34" charset="-128"/>
              </a:rPr>
              <a:t>Effective Learning Environment</a:t>
            </a:r>
            <a:br>
              <a:rPr lang="en-US" altLang="en-US" sz="3600">
                <a:ea typeface="ＭＳ Ｐゴシック" panose="020B0600070205080204" pitchFamily="34" charset="-128"/>
              </a:rPr>
            </a:br>
            <a:r>
              <a:rPr lang="en-US" altLang="en-US" sz="3600">
                <a:ea typeface="ＭＳ Ｐゴシック" panose="020B0600070205080204" pitchFamily="34" charset="-128"/>
              </a:rPr>
              <a:t>In Summary…</a:t>
            </a:r>
          </a:p>
        </p:txBody>
      </p:sp>
      <p:sp>
        <p:nvSpPr>
          <p:cNvPr id="68610" name="Slide Number Placeholder 3">
            <a:extLst>
              <a:ext uri="{FF2B5EF4-FFF2-40B4-BE49-F238E27FC236}">
                <a16:creationId xmlns:a16="http://schemas.microsoft.com/office/drawing/2014/main" id="{2C31CA38-C75B-E041-B475-368DBF796DA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D600EAAE-4E37-5E43-80F4-A9B79945DC94}" type="slidenum">
              <a:rPr lang="en-US" altLang="en-US" sz="1200">
                <a:solidFill>
                  <a:srgbClr val="898989"/>
                </a:solidFill>
              </a:rPr>
              <a:pPr>
                <a:spcBef>
                  <a:spcPct val="0"/>
                </a:spcBef>
                <a:buFontTx/>
                <a:buNone/>
              </a:pPr>
              <a:t>52</a:t>
            </a:fld>
            <a:endParaRPr lang="en-US" altLang="en-US" sz="1200">
              <a:solidFill>
                <a:srgbClr val="898989"/>
              </a:solidFill>
            </a:endParaRPr>
          </a:p>
        </p:txBody>
      </p:sp>
      <p:pic>
        <p:nvPicPr>
          <p:cNvPr id="68611" name="Picture 2" descr="Chaos, Clutter, A Mess, Things, Stuff, Table">
            <a:extLst>
              <a:ext uri="{FF2B5EF4-FFF2-40B4-BE49-F238E27FC236}">
                <a16:creationId xmlns:a16="http://schemas.microsoft.com/office/drawing/2014/main" id="{3FD13B56-1FE9-2947-A210-F6A987F2C3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281940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C296051-1D0F-8449-8CE2-386494A84CE8}"/>
              </a:ext>
            </a:extLst>
          </p:cNvPr>
          <p:cNvSpPr txBox="1"/>
          <p:nvPr/>
        </p:nvSpPr>
        <p:spPr>
          <a:xfrm>
            <a:off x="914400" y="3506788"/>
            <a:ext cx="1981200" cy="379412"/>
          </a:xfrm>
          <a:prstGeom prst="rect">
            <a:avLst/>
          </a:prstGeom>
          <a:noFill/>
        </p:spPr>
        <p:txBody>
          <a:bodyPr>
            <a:spAutoFit/>
          </a:bodyPr>
          <a:lstStyle/>
          <a:p>
            <a:pPr>
              <a:defRPr/>
            </a:pPr>
            <a:r>
              <a:rPr lang="en-US" dirty="0">
                <a:latin typeface="+mj-lt"/>
                <a:ea typeface="+mn-ea"/>
                <a:cs typeface="Arial" panose="020B0604020202020204" pitchFamily="34" charset="0"/>
              </a:rPr>
              <a:t>Minimize Clutter</a:t>
            </a:r>
          </a:p>
        </p:txBody>
      </p:sp>
      <p:pic>
        <p:nvPicPr>
          <p:cNvPr id="68613" name="Picture 6">
            <a:extLst>
              <a:ext uri="{FF2B5EF4-FFF2-40B4-BE49-F238E27FC236}">
                <a16:creationId xmlns:a16="http://schemas.microsoft.com/office/drawing/2014/main" id="{272209DB-3E28-AA43-A977-F1F48A8BA2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1238" y="1600200"/>
            <a:ext cx="2247900"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TextBox 8">
            <a:extLst>
              <a:ext uri="{FF2B5EF4-FFF2-40B4-BE49-F238E27FC236}">
                <a16:creationId xmlns:a16="http://schemas.microsoft.com/office/drawing/2014/main" id="{FEC42497-D383-7C40-AB5C-D33FCC9D2696}"/>
              </a:ext>
            </a:extLst>
          </p:cNvPr>
          <p:cNvSpPr txBox="1">
            <a:spLocks noChangeArrowheads="1"/>
          </p:cNvSpPr>
          <p:nvPr/>
        </p:nvSpPr>
        <p:spPr bwMode="auto">
          <a:xfrm>
            <a:off x="-2698750" y="11915775"/>
            <a:ext cx="8286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Ensure Proper Lighting</a:t>
            </a:r>
          </a:p>
        </p:txBody>
      </p:sp>
      <p:sp>
        <p:nvSpPr>
          <p:cNvPr id="10" name="TextBox 9">
            <a:extLst>
              <a:ext uri="{FF2B5EF4-FFF2-40B4-BE49-F238E27FC236}">
                <a16:creationId xmlns:a16="http://schemas.microsoft.com/office/drawing/2014/main" id="{328067DE-6A99-4E43-BEF6-66959DA874E4}"/>
              </a:ext>
            </a:extLst>
          </p:cNvPr>
          <p:cNvSpPr txBox="1"/>
          <p:nvPr/>
        </p:nvSpPr>
        <p:spPr>
          <a:xfrm>
            <a:off x="5910263" y="3522663"/>
            <a:ext cx="2500312" cy="369887"/>
          </a:xfrm>
          <a:prstGeom prst="rect">
            <a:avLst/>
          </a:prstGeom>
          <a:noFill/>
        </p:spPr>
        <p:txBody>
          <a:bodyPr>
            <a:spAutoFit/>
          </a:bodyPr>
          <a:lstStyle/>
          <a:p>
            <a:pPr>
              <a:defRPr/>
            </a:pPr>
            <a:r>
              <a:rPr lang="en-US" dirty="0">
                <a:latin typeface="+mj-lt"/>
                <a:ea typeface="+mn-ea"/>
                <a:cs typeface="Arial" panose="020B0604020202020204" pitchFamily="34" charset="0"/>
              </a:rPr>
              <a:t>Minimize Distractions</a:t>
            </a:r>
          </a:p>
        </p:txBody>
      </p:sp>
      <p:sp>
        <p:nvSpPr>
          <p:cNvPr id="68616" name="TextBox 11">
            <a:extLst>
              <a:ext uri="{FF2B5EF4-FFF2-40B4-BE49-F238E27FC236}">
                <a16:creationId xmlns:a16="http://schemas.microsoft.com/office/drawing/2014/main" id="{32E34E1D-158B-B14D-9F57-0CAC6ED14E3F}"/>
              </a:ext>
            </a:extLst>
          </p:cNvPr>
          <p:cNvSpPr txBox="1">
            <a:spLocks noChangeArrowheads="1"/>
          </p:cNvSpPr>
          <p:nvPr/>
        </p:nvSpPr>
        <p:spPr bwMode="auto">
          <a:xfrm>
            <a:off x="6400800" y="4806950"/>
            <a:ext cx="38719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Century Gothic" panose="020B0502020202020204" pitchFamily="34" charset="0"/>
              </a:rPr>
              <a:t>Ensure Proper Lighting</a:t>
            </a:r>
          </a:p>
          <a:p>
            <a:pPr>
              <a:spcBef>
                <a:spcPct val="0"/>
              </a:spcBef>
              <a:buFontTx/>
              <a:buNone/>
            </a:pPr>
            <a:endParaRPr lang="en-US" altLang="en-US" sz="1800">
              <a:latin typeface="Century Gothic" panose="020B0502020202020204" pitchFamily="34" charset="0"/>
            </a:endParaRPr>
          </a:p>
          <a:p>
            <a:pPr>
              <a:spcBef>
                <a:spcPct val="0"/>
              </a:spcBef>
              <a:buFontTx/>
              <a:buNone/>
            </a:pPr>
            <a:r>
              <a:rPr lang="en-US" altLang="en-US" sz="1800">
                <a:latin typeface="Century Gothic" panose="020B0502020202020204" pitchFamily="34" charset="0"/>
              </a:rPr>
              <a:t>Utilize Technology</a:t>
            </a:r>
          </a:p>
          <a:p>
            <a:pPr>
              <a:spcBef>
                <a:spcPct val="0"/>
              </a:spcBef>
              <a:buFontTx/>
              <a:buNone/>
            </a:pPr>
            <a:endParaRPr lang="en-US" altLang="en-US" sz="1800">
              <a:latin typeface="Century Gothic" panose="020B0502020202020204" pitchFamily="34" charset="0"/>
            </a:endParaRPr>
          </a:p>
        </p:txBody>
      </p:sp>
      <p:pic>
        <p:nvPicPr>
          <p:cNvPr id="68617" name="Picture 2" descr="Office, Desk, Wood, Stationary, Pencils, Pens, Lamp">
            <a:extLst>
              <a:ext uri="{FF2B5EF4-FFF2-40B4-BE49-F238E27FC236}">
                <a16:creationId xmlns:a16="http://schemas.microsoft.com/office/drawing/2014/main" id="{C6D90AE3-F752-1F4D-B813-317DAFDAAA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973" b="-7973"/>
          <a:stretch>
            <a:fillRect/>
          </a:stretch>
        </p:blipFill>
        <p:spPr bwMode="auto">
          <a:xfrm>
            <a:off x="2981325" y="4054475"/>
            <a:ext cx="318135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8" name="Picture 9">
            <a:extLst>
              <a:ext uri="{FF2B5EF4-FFF2-40B4-BE49-F238E27FC236}">
                <a16:creationId xmlns:a16="http://schemas.microsoft.com/office/drawing/2014/main" id="{734D74A5-F4CD-E74C-9B87-4337E6269B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163570FD-AA3A-CA4C-BCBF-85AD2996259E}"/>
              </a:ext>
            </a:extLst>
          </p:cNvPr>
          <p:cNvSpPr txBox="1"/>
          <p:nvPr/>
        </p:nvSpPr>
        <p:spPr>
          <a:xfrm>
            <a:off x="457200" y="6442075"/>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sp>
        <p:nvSpPr>
          <p:cNvPr id="13" name="Rectangle 12">
            <a:extLst>
              <a:ext uri="{FF2B5EF4-FFF2-40B4-BE49-F238E27FC236}">
                <a16:creationId xmlns:a16="http://schemas.microsoft.com/office/drawing/2014/main" id="{858932A0-6DDB-5E45-A0D9-350A2DCBA93E}"/>
              </a:ext>
            </a:extLst>
          </p:cNvPr>
          <p:cNvSpPr/>
          <p:nvPr/>
        </p:nvSpPr>
        <p:spPr>
          <a:xfrm>
            <a:off x="557213" y="4806950"/>
            <a:ext cx="1811337" cy="646113"/>
          </a:xfrm>
          <a:prstGeom prst="rect">
            <a:avLst/>
          </a:prstGeom>
        </p:spPr>
        <p:txBody>
          <a:bodyPr wrap="none">
            <a:spAutoFit/>
          </a:bodyPr>
          <a:lstStyle/>
          <a:p>
            <a:pPr>
              <a:defRPr/>
            </a:pPr>
            <a:r>
              <a:rPr lang="en-US" dirty="0">
                <a:latin typeface="+mj-lt"/>
                <a:ea typeface="+mn-ea"/>
                <a:cs typeface="Arial" panose="020B0604020202020204" pitchFamily="34" charset="0"/>
              </a:rPr>
              <a:t>Have Supplies </a:t>
            </a:r>
          </a:p>
          <a:p>
            <a:pPr>
              <a:defRPr/>
            </a:pPr>
            <a:r>
              <a:rPr lang="en-US" dirty="0">
                <a:latin typeface="+mj-lt"/>
                <a:ea typeface="+mn-ea"/>
                <a:cs typeface="Arial" panose="020B0604020202020204" pitchFamily="34" charset="0"/>
              </a:rPr>
              <a:t>Ready for Use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E7D7BCE9-CBD6-BF46-8D70-64627857D52F}"/>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D0FF3640-F847-9049-BD41-1CF07FAF7BD7}"/>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69635" name="Picture 9">
            <a:extLst>
              <a:ext uri="{FF2B5EF4-FFF2-40B4-BE49-F238E27FC236}">
                <a16:creationId xmlns:a16="http://schemas.microsoft.com/office/drawing/2014/main" id="{017350AE-F72F-D44D-8FE1-BEEFBBE897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itle 8">
            <a:extLst>
              <a:ext uri="{FF2B5EF4-FFF2-40B4-BE49-F238E27FC236}">
                <a16:creationId xmlns:a16="http://schemas.microsoft.com/office/drawing/2014/main" id="{E300E854-7E83-5A40-BA3A-704506CDC3CF}"/>
              </a:ext>
            </a:extLst>
          </p:cNvPr>
          <p:cNvSpPr txBox="1">
            <a:spLocks/>
          </p:cNvSpPr>
          <p:nvPr/>
        </p:nvSpPr>
        <p:spPr bwMode="auto">
          <a:xfrm>
            <a:off x="457200" y="2825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3600" b="1">
                <a:latin typeface="Century Gothic" panose="020B0502020202020204" pitchFamily="34" charset="0"/>
              </a:rPr>
              <a:t>Step 2: </a:t>
            </a:r>
            <a:r>
              <a:rPr lang="en-US" altLang="en-US" sz="3600">
                <a:latin typeface="Century Gothic" panose="020B0502020202020204" pitchFamily="34" charset="0"/>
              </a:rPr>
              <a:t>Building Rapport</a:t>
            </a:r>
            <a:endParaRPr lang="en-US" altLang="en-US" sz="2400">
              <a:latin typeface="Century Gothic" panose="020B0502020202020204" pitchFamily="34" charset="0"/>
            </a:endParaRPr>
          </a:p>
        </p:txBody>
      </p:sp>
      <p:graphicFrame>
        <p:nvGraphicFramePr>
          <p:cNvPr id="12" name="Table 11">
            <a:extLst>
              <a:ext uri="{FF2B5EF4-FFF2-40B4-BE49-F238E27FC236}">
                <a16:creationId xmlns:a16="http://schemas.microsoft.com/office/drawing/2014/main" id="{44B958A4-341E-4A4E-9F6E-FC0184FD5CFE}"/>
              </a:ext>
            </a:extLst>
          </p:cNvPr>
          <p:cNvGraphicFramePr>
            <a:graphicFrameLocks noGrp="1"/>
          </p:cNvGraphicFramePr>
          <p:nvPr/>
        </p:nvGraphicFramePr>
        <p:xfrm>
          <a:off x="800100" y="1676400"/>
          <a:ext cx="7543800" cy="4144963"/>
        </p:xfrm>
        <a:graphic>
          <a:graphicData uri="http://schemas.openxmlformats.org/drawingml/2006/table">
            <a:tbl>
              <a:tblPr/>
              <a:tblGrid>
                <a:gridCol w="3619500">
                  <a:extLst>
                    <a:ext uri="{9D8B030D-6E8A-4147-A177-3AD203B41FA5}">
                      <a16:colId xmlns:a16="http://schemas.microsoft.com/office/drawing/2014/main" val="20000"/>
                    </a:ext>
                  </a:extLst>
                </a:gridCol>
                <a:gridCol w="3924300">
                  <a:extLst>
                    <a:ext uri="{9D8B030D-6E8A-4147-A177-3AD203B41FA5}">
                      <a16:colId xmlns:a16="http://schemas.microsoft.com/office/drawing/2014/main" val="20001"/>
                    </a:ext>
                  </a:extLst>
                </a:gridCol>
              </a:tblGrid>
              <a:tr h="518025">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Century Gothic" charset="0"/>
                          <a:ea typeface="ＭＳ Ｐゴシック" charset="-128"/>
                        </a:rPr>
                        <a:t>Guiding Questions:</a:t>
                      </a:r>
                    </a:p>
                  </a:txBody>
                  <a:tcPr marT="45682" marB="456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EAE00"/>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Century Gothic" charset="0"/>
                          <a:ea typeface="ＭＳ Ｐゴシック" charset="-128"/>
                        </a:rPr>
                        <a:t>Tips:</a:t>
                      </a:r>
                    </a:p>
                  </a:txBody>
                  <a:tcPr marT="45682" marB="456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EAE00"/>
                    </a:solidFill>
                  </a:tcPr>
                </a:tc>
                <a:extLst>
                  <a:ext uri="{0D108BD9-81ED-4DB2-BD59-A6C34878D82A}">
                    <a16:rowId xmlns:a16="http://schemas.microsoft.com/office/drawing/2014/main" val="10000"/>
                  </a:ext>
                </a:extLst>
              </a:tr>
              <a:tr h="3626938">
                <a:tc>
                  <a:txBody>
                    <a:bodyPr/>
                    <a:lstStyle>
                      <a:lvl1pPr marL="342900" indent="-342900">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342900" marR="0" lvl="0" indent="-342900" algn="l" defTabSz="914400" rtl="0" eaLnBrk="1" fontAlgn="base" latinLnBrk="0" hangingPunct="1">
                        <a:lnSpc>
                          <a:spcPct val="100000"/>
                        </a:lnSpc>
                        <a:spcBef>
                          <a:spcPct val="20000"/>
                        </a:spcBef>
                        <a:spcAft>
                          <a:spcPct val="0"/>
                        </a:spcAft>
                        <a:buClrTx/>
                        <a:buSzTx/>
                        <a:buFont typeface="Wingdings" charset="2"/>
                        <a:buChar char="§"/>
                        <a:tabLst/>
                      </a:pPr>
                      <a:r>
                        <a:rPr kumimoji="0" lang="en-US" altLang="en-US" sz="2000" b="0" i="0" u="none" strike="noStrike" cap="none" normalizeH="0" baseline="0">
                          <a:ln>
                            <a:noFill/>
                          </a:ln>
                          <a:solidFill>
                            <a:srgbClr val="000000"/>
                          </a:solidFill>
                          <a:effectLst/>
                          <a:latin typeface="Century Gothic" charset="0"/>
                          <a:ea typeface="ＭＳ Ｐゴシック" charset="-128"/>
                        </a:rPr>
                        <a:t>What conversation starters/questions will you use to build rapport with OSY?</a:t>
                      </a:r>
                    </a:p>
                    <a:p>
                      <a:pPr marL="342900" marR="0" lvl="0" indent="-342900" algn="l" defTabSz="914400" rtl="0" eaLnBrk="1" fontAlgn="base" latinLnBrk="0" hangingPunct="1">
                        <a:lnSpc>
                          <a:spcPct val="100000"/>
                        </a:lnSpc>
                        <a:spcBef>
                          <a:spcPct val="20000"/>
                        </a:spcBef>
                        <a:spcAft>
                          <a:spcPct val="0"/>
                        </a:spcAft>
                        <a:buClrTx/>
                        <a:buSzTx/>
                        <a:buFont typeface="Wingdings" charset="2"/>
                        <a:buChar char="§"/>
                        <a:tabLst/>
                      </a:pPr>
                      <a:r>
                        <a:rPr kumimoji="0" lang="en-US" altLang="en-US" sz="2000" b="0" i="0" u="none" strike="noStrike" cap="none" normalizeH="0" baseline="0">
                          <a:ln>
                            <a:noFill/>
                          </a:ln>
                          <a:solidFill>
                            <a:srgbClr val="000000"/>
                          </a:solidFill>
                          <a:effectLst/>
                          <a:latin typeface="Century Gothic" charset="0"/>
                          <a:ea typeface="ＭＳ Ｐゴシック" charset="-128"/>
                        </a:rPr>
                        <a:t>What are specific lessons that would be helpful/applicable for the OSY?</a:t>
                      </a:r>
                    </a:p>
                    <a:p>
                      <a:pPr marL="914400" marR="0" lvl="2" indent="0" algn="l" defTabSz="914400" rtl="0" eaLnBrk="1" fontAlgn="base" latinLnBrk="0" hangingPunct="1">
                        <a:lnSpc>
                          <a:spcPct val="100000"/>
                        </a:lnSpc>
                        <a:spcBef>
                          <a:spcPct val="20000"/>
                        </a:spcBef>
                        <a:spcAft>
                          <a:spcPct val="0"/>
                        </a:spcAft>
                        <a:buClrTx/>
                        <a:buSzTx/>
                        <a:buFont typeface="Arial" charset="0"/>
                        <a:buNone/>
                        <a:tabLst/>
                      </a:pPr>
                      <a:endParaRPr kumimoji="0" lang="en-US" altLang="en-US" sz="2000" b="0" i="0" u="none" strike="noStrike" cap="none" normalizeH="0" baseline="0">
                        <a:ln>
                          <a:noFill/>
                        </a:ln>
                        <a:solidFill>
                          <a:srgbClr val="000000"/>
                        </a:solidFill>
                        <a:effectLst/>
                        <a:latin typeface="Century Gothic" charset="0"/>
                        <a:ea typeface="ＭＳ Ｐゴシック" charset="-128"/>
                      </a:endParaRP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a:ln>
                          <a:noFill/>
                        </a:ln>
                        <a:solidFill>
                          <a:srgbClr val="000000"/>
                        </a:solidFill>
                        <a:effectLst/>
                        <a:latin typeface="Century Gothic" charset="0"/>
                        <a:ea typeface="ＭＳ Ｐゴシック" charset="-128"/>
                      </a:endParaRPr>
                    </a:p>
                  </a:txBody>
                  <a:tcPr marT="45682" marB="456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3CB"/>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altLang="en-US" sz="2000" b="0" i="0" u="none" strike="noStrike" cap="none" normalizeH="0" baseline="0">
                          <a:ln>
                            <a:noFill/>
                          </a:ln>
                          <a:solidFill>
                            <a:srgbClr val="000000"/>
                          </a:solidFill>
                          <a:effectLst/>
                          <a:latin typeface="Century Gothic" charset="0"/>
                          <a:ea typeface="ＭＳ Ｐゴシック" charset="-128"/>
                        </a:rPr>
                        <a:t>Ask student(s): </a:t>
                      </a:r>
                    </a:p>
                    <a:p>
                      <a:pPr marL="0" marR="0" lvl="0" indent="0" algn="l" defTabSz="914400" rtl="0" eaLnBrk="0" fontAlgn="base" latinLnBrk="0" hangingPunct="0">
                        <a:lnSpc>
                          <a:spcPct val="100000"/>
                        </a:lnSpc>
                        <a:spcBef>
                          <a:spcPct val="20000"/>
                        </a:spcBef>
                        <a:spcAft>
                          <a:spcPct val="0"/>
                        </a:spcAft>
                        <a:buClrTx/>
                        <a:buSzTx/>
                        <a:buFont typeface="Wingdings" charset="2"/>
                        <a:buChar char="ü"/>
                        <a:tabLst/>
                      </a:pPr>
                      <a:r>
                        <a:rPr kumimoji="0" lang="en-US" altLang="en-US" sz="2000" b="0" i="0" u="none" strike="noStrike" cap="none" normalizeH="0" baseline="0">
                          <a:ln>
                            <a:noFill/>
                          </a:ln>
                          <a:solidFill>
                            <a:srgbClr val="000000"/>
                          </a:solidFill>
                          <a:effectLst/>
                          <a:latin typeface="Century Gothic" charset="0"/>
                          <a:ea typeface="ＭＳ Ｐゴシック" charset="-128"/>
                        </a:rPr>
                        <a:t>What is something you would like to learn more about? Why?</a:t>
                      </a:r>
                    </a:p>
                    <a:p>
                      <a:pPr marL="0" marR="0" lvl="0" indent="0" algn="l" defTabSz="914400" rtl="0" eaLnBrk="0" fontAlgn="base" latinLnBrk="0" hangingPunct="0">
                        <a:lnSpc>
                          <a:spcPct val="100000"/>
                        </a:lnSpc>
                        <a:spcBef>
                          <a:spcPct val="20000"/>
                        </a:spcBef>
                        <a:spcAft>
                          <a:spcPct val="0"/>
                        </a:spcAft>
                        <a:buClrTx/>
                        <a:buSzTx/>
                        <a:buFont typeface="Wingdings" charset="2"/>
                        <a:buChar char="ü"/>
                        <a:tabLst/>
                      </a:pPr>
                      <a:r>
                        <a:rPr kumimoji="0" lang="en-US" altLang="en-US" sz="2000" b="0" i="0" u="none" strike="noStrike" cap="none" normalizeH="0" baseline="0">
                          <a:ln>
                            <a:noFill/>
                          </a:ln>
                          <a:solidFill>
                            <a:srgbClr val="000000"/>
                          </a:solidFill>
                          <a:effectLst/>
                          <a:latin typeface="Century Gothic" charset="0"/>
                          <a:ea typeface="ＭＳ Ｐゴシック" charset="-128"/>
                        </a:rPr>
                        <a:t>What is an activity or subject that you never get tired of talking about?  </a:t>
                      </a:r>
                    </a:p>
                    <a:p>
                      <a:pPr marL="0" marR="0" lvl="0" indent="0" algn="l" defTabSz="914400" rtl="0" eaLnBrk="0" fontAlgn="base" latinLnBrk="0" hangingPunct="0">
                        <a:lnSpc>
                          <a:spcPct val="100000"/>
                        </a:lnSpc>
                        <a:spcBef>
                          <a:spcPct val="20000"/>
                        </a:spcBef>
                        <a:spcAft>
                          <a:spcPct val="0"/>
                        </a:spcAft>
                        <a:buClrTx/>
                        <a:buSzTx/>
                        <a:buFont typeface="Wingdings" charset="2"/>
                        <a:buChar char="ü"/>
                        <a:tabLst/>
                      </a:pPr>
                      <a:r>
                        <a:rPr kumimoji="0" lang="en-US" altLang="en-US" sz="2000" b="0" i="0" u="none" strike="noStrike" cap="none" normalizeH="0" baseline="0">
                          <a:ln>
                            <a:noFill/>
                          </a:ln>
                          <a:solidFill>
                            <a:srgbClr val="000000"/>
                          </a:solidFill>
                          <a:effectLst/>
                          <a:latin typeface="Century Gothic" charset="0"/>
                          <a:ea typeface="ＭＳ Ｐゴシック" charset="-128"/>
                        </a:rPr>
                        <a:t>If you have time and resources to achieve your dreams, what would your dreams be? </a:t>
                      </a:r>
                    </a:p>
                  </a:txBody>
                  <a:tcPr marT="45682" marB="456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3CB"/>
                    </a:solidFill>
                  </a:tcPr>
                </a:tc>
                <a:extLst>
                  <a:ext uri="{0D108BD9-81ED-4DB2-BD59-A6C34878D82A}">
                    <a16:rowId xmlns:a16="http://schemas.microsoft.com/office/drawing/2014/main" val="10001"/>
                  </a:ext>
                </a:extLst>
              </a:tr>
            </a:tbl>
          </a:graphicData>
        </a:graphic>
      </p:graphicFrame>
      <p:sp>
        <p:nvSpPr>
          <p:cNvPr id="69648" name="Slide Number Placeholder 4">
            <a:extLst>
              <a:ext uri="{FF2B5EF4-FFF2-40B4-BE49-F238E27FC236}">
                <a16:creationId xmlns:a16="http://schemas.microsoft.com/office/drawing/2014/main" id="{BC2D8ED7-B1DC-EB4E-AAEC-6472D8171D2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39320C11-9D60-6040-B11C-C4FD2346A64D}" type="slidenum">
              <a:rPr lang="en-US" altLang="en-US" sz="1200">
                <a:solidFill>
                  <a:srgbClr val="898989"/>
                </a:solidFill>
              </a:rPr>
              <a:pPr>
                <a:spcBef>
                  <a:spcPct val="0"/>
                </a:spcBef>
                <a:buFontTx/>
                <a:buNone/>
              </a:pPr>
              <a:t>53</a:t>
            </a:fld>
            <a:endParaRPr lang="en-US" altLang="en-US" sz="1200">
              <a:solidFill>
                <a:srgbClr val="898989"/>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Number Placeholder 1">
            <a:extLst>
              <a:ext uri="{FF2B5EF4-FFF2-40B4-BE49-F238E27FC236}">
                <a16:creationId xmlns:a16="http://schemas.microsoft.com/office/drawing/2014/main" id="{1DAE9A03-C38C-1E4B-8BAD-285200E71B1F}"/>
              </a:ext>
            </a:extLst>
          </p:cNvPr>
          <p:cNvSpPr>
            <a:spLocks noGrp="1"/>
          </p:cNvSpPr>
          <p:nvPr>
            <p:ph type="sldNum" sz="quarter" idx="12"/>
          </p:nvPr>
        </p:nvSpPr>
        <p:spPr bwMode="auto">
          <a:xfrm>
            <a:off x="6564313" y="6446838"/>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6C7BEA1-7019-3543-A190-4901E0FDA599}" type="slidenum">
              <a:rPr lang="en-US" altLang="en-US" sz="1200">
                <a:solidFill>
                  <a:srgbClr val="898989"/>
                </a:solidFill>
              </a:rPr>
              <a:pPr>
                <a:spcBef>
                  <a:spcPct val="0"/>
                </a:spcBef>
                <a:buFontTx/>
                <a:buNone/>
              </a:pPr>
              <a:t>54</a:t>
            </a:fld>
            <a:endParaRPr lang="en-US" altLang="en-US" sz="1200">
              <a:solidFill>
                <a:srgbClr val="898989"/>
              </a:solidFill>
            </a:endParaRPr>
          </a:p>
        </p:txBody>
      </p:sp>
      <p:cxnSp>
        <p:nvCxnSpPr>
          <p:cNvPr id="10" name="Straight Connector 9">
            <a:extLst>
              <a:ext uri="{FF2B5EF4-FFF2-40B4-BE49-F238E27FC236}">
                <a16:creationId xmlns:a16="http://schemas.microsoft.com/office/drawing/2014/main" id="{0D3E1940-DCF9-594D-9EC0-D898C86D098C}"/>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63B27CF6-41A3-7146-A03C-1BF5AAD0AC68}"/>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sp>
        <p:nvSpPr>
          <p:cNvPr id="11" name="TextBox 4">
            <a:extLst>
              <a:ext uri="{FF2B5EF4-FFF2-40B4-BE49-F238E27FC236}">
                <a16:creationId xmlns:a16="http://schemas.microsoft.com/office/drawing/2014/main" id="{254859FC-4B75-D440-B52D-D37F227ABD64}"/>
              </a:ext>
            </a:extLst>
          </p:cNvPr>
          <p:cNvSpPr txBox="1">
            <a:spLocks noChangeArrowheads="1"/>
          </p:cNvSpPr>
          <p:nvPr/>
        </p:nvSpPr>
        <p:spPr bwMode="auto">
          <a:xfrm>
            <a:off x="0" y="5629275"/>
            <a:ext cx="8215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1">
              <a:defRPr/>
            </a:pPr>
            <a:r>
              <a:rPr lang="en-US" altLang="en-US" sz="1200" dirty="0">
                <a:latin typeface="+mj-lt"/>
                <a:ea typeface="+mn-ea"/>
              </a:rPr>
              <a:t>For more information, see </a:t>
            </a:r>
            <a:r>
              <a:rPr lang="en-US" sz="1200" dirty="0">
                <a:solidFill>
                  <a:prstClr val="black"/>
                </a:solidFill>
                <a:latin typeface="Century Gothic"/>
                <a:ea typeface="+mn-ea"/>
                <a:cs typeface="+mn-cs"/>
              </a:rPr>
              <a:t>OSY Conversation Starters/Bridges to Academic Instruction </a:t>
            </a:r>
            <a:r>
              <a:rPr lang="en-US" altLang="en-US" sz="1200" dirty="0">
                <a:latin typeface="+mj-lt"/>
                <a:ea typeface="+mn-ea"/>
              </a:rPr>
              <a:t>Resource Guide</a:t>
            </a:r>
          </a:p>
        </p:txBody>
      </p:sp>
      <p:pic>
        <p:nvPicPr>
          <p:cNvPr id="71685" name="Picture 11" descr="Image result for click icon">
            <a:extLst>
              <a:ext uri="{FF2B5EF4-FFF2-40B4-BE49-F238E27FC236}">
                <a16:creationId xmlns:a16="http://schemas.microsoft.com/office/drawing/2014/main" id="{DA1259F1-55C4-8742-A373-59535FEEEE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888" y="5570538"/>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9">
            <a:extLst>
              <a:ext uri="{FF2B5EF4-FFF2-40B4-BE49-F238E27FC236}">
                <a16:creationId xmlns:a16="http://schemas.microsoft.com/office/drawing/2014/main" id="{D5B294B8-EC5C-7843-8982-F7032D6956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3" y="304800"/>
            <a:ext cx="915987"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7" name="Title 8">
            <a:extLst>
              <a:ext uri="{FF2B5EF4-FFF2-40B4-BE49-F238E27FC236}">
                <a16:creationId xmlns:a16="http://schemas.microsoft.com/office/drawing/2014/main" id="{E06A5F99-9177-5947-A9AE-67BF6B245D42}"/>
              </a:ext>
            </a:extLst>
          </p:cNvPr>
          <p:cNvSpPr txBox="1">
            <a:spLocks/>
          </p:cNvSpPr>
          <p:nvPr/>
        </p:nvSpPr>
        <p:spPr bwMode="auto">
          <a:xfrm>
            <a:off x="457200" y="2825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3600" b="1">
                <a:latin typeface="Century Gothic" panose="020B0502020202020204" pitchFamily="34" charset="0"/>
              </a:rPr>
              <a:t>Step 2: </a:t>
            </a:r>
            <a:r>
              <a:rPr lang="en-US" altLang="en-US" sz="3600">
                <a:latin typeface="Century Gothic" panose="020B0502020202020204" pitchFamily="34" charset="0"/>
              </a:rPr>
              <a:t>Building Rapport</a:t>
            </a:r>
            <a:endParaRPr lang="en-US" altLang="en-US" sz="2400">
              <a:latin typeface="Century Gothic" panose="020B0502020202020204" pitchFamily="34" charset="0"/>
            </a:endParaRPr>
          </a:p>
        </p:txBody>
      </p:sp>
      <p:pic>
        <p:nvPicPr>
          <p:cNvPr id="12" name="Picture 11">
            <a:extLst>
              <a:ext uri="{FF2B5EF4-FFF2-40B4-BE49-F238E27FC236}">
                <a16:creationId xmlns:a16="http://schemas.microsoft.com/office/drawing/2014/main" id="{75E57EA5-2FA6-B649-8548-1127C1E141B6}"/>
              </a:ext>
            </a:extLst>
          </p:cNvPr>
          <p:cNvPicPr>
            <a:picLocks noChangeAspect="1"/>
          </p:cNvPicPr>
          <p:nvPr/>
        </p:nvPicPr>
        <p:blipFill>
          <a:blip r:embed="rId5"/>
          <a:stretch>
            <a:fillRect/>
          </a:stretch>
        </p:blipFill>
        <p:spPr>
          <a:xfrm>
            <a:off x="1676400" y="1600200"/>
            <a:ext cx="5475288" cy="3994150"/>
          </a:xfrm>
          <a:prstGeom prst="rect">
            <a:avLst/>
          </a:prstGeom>
        </p:spPr>
        <p:style>
          <a:lnRef idx="2">
            <a:schemeClr val="dk1"/>
          </a:lnRef>
          <a:fillRef idx="1">
            <a:schemeClr val="lt1"/>
          </a:fillRef>
          <a:effectRef idx="0">
            <a:schemeClr val="dk1"/>
          </a:effectRef>
          <a:fontRef idx="minor">
            <a:schemeClr val="dk1"/>
          </a:fontRef>
        </p:style>
      </p:pic>
      <p:sp>
        <p:nvSpPr>
          <p:cNvPr id="14" name="Rectangle 13">
            <a:extLst>
              <a:ext uri="{FF2B5EF4-FFF2-40B4-BE49-F238E27FC236}">
                <a16:creationId xmlns:a16="http://schemas.microsoft.com/office/drawing/2014/main" id="{8A142FAD-5730-7D47-8707-35F12C61F4D9}"/>
              </a:ext>
            </a:extLst>
          </p:cNvPr>
          <p:cNvSpPr/>
          <p:nvPr/>
        </p:nvSpPr>
        <p:spPr>
          <a:xfrm>
            <a:off x="1905000" y="3200400"/>
            <a:ext cx="1066800" cy="2238375"/>
          </a:xfrm>
          <a:prstGeom prst="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n-US" altLang="en-US">
              <a:solidFill>
                <a:srgbClr val="FFFFFF"/>
              </a:solidFill>
              <a:latin typeface="Century Gothic" panose="020B0502020202020204" pitchFamily="34" charset="0"/>
            </a:endParaRPr>
          </a:p>
        </p:txBody>
      </p:sp>
      <p:sp>
        <p:nvSpPr>
          <p:cNvPr id="15" name="Down Arrow 14">
            <a:extLst>
              <a:ext uri="{FF2B5EF4-FFF2-40B4-BE49-F238E27FC236}">
                <a16:creationId xmlns:a16="http://schemas.microsoft.com/office/drawing/2014/main" id="{AEA8CE2D-54B0-F44B-802E-F93F4A53BAAA}"/>
              </a:ext>
            </a:extLst>
          </p:cNvPr>
          <p:cNvSpPr/>
          <p:nvPr/>
        </p:nvSpPr>
        <p:spPr>
          <a:xfrm>
            <a:off x="2590800" y="2438400"/>
            <a:ext cx="381000" cy="7127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n-US" altLang="en-US">
              <a:solidFill>
                <a:srgbClr val="FFFFFF"/>
              </a:solidFill>
              <a:latin typeface="Century Gothic" panose="020B0502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8">
            <a:extLst>
              <a:ext uri="{FF2B5EF4-FFF2-40B4-BE49-F238E27FC236}">
                <a16:creationId xmlns:a16="http://schemas.microsoft.com/office/drawing/2014/main" id="{2AD56060-2ADD-794A-B912-E00BD1CE40DC}"/>
              </a:ext>
            </a:extLst>
          </p:cNvPr>
          <p:cNvSpPr>
            <a:spLocks noGrp="1"/>
          </p:cNvSpPr>
          <p:nvPr>
            <p:ph type="title"/>
          </p:nvPr>
        </p:nvSpPr>
        <p:spPr>
          <a:solidFill>
            <a:schemeClr val="accent3">
              <a:lumMod val="20000"/>
              <a:lumOff val="80000"/>
            </a:schemeClr>
          </a:solidFill>
        </p:spPr>
        <p:txBody>
          <a:bodyPr/>
          <a:lstStyle/>
          <a:p>
            <a:pPr eaLnBrk="1" hangingPunct="1">
              <a:defRPr/>
            </a:pPr>
            <a:r>
              <a:rPr lang="en-US" altLang="en-US" dirty="0"/>
              <a:t>Stop-and-Do: Step 2</a:t>
            </a:r>
          </a:p>
        </p:txBody>
      </p:sp>
      <p:sp>
        <p:nvSpPr>
          <p:cNvPr id="73730" name="Slide Number Placeholder 1">
            <a:extLst>
              <a:ext uri="{FF2B5EF4-FFF2-40B4-BE49-F238E27FC236}">
                <a16:creationId xmlns:a16="http://schemas.microsoft.com/office/drawing/2014/main" id="{8619D826-036D-AE40-92DB-A3A6081A2EC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6B767A14-D6FF-D84D-A539-BE5F89093D90}" type="slidenum">
              <a:rPr lang="en-US" altLang="en-US" sz="1200">
                <a:solidFill>
                  <a:srgbClr val="898989"/>
                </a:solidFill>
              </a:rPr>
              <a:pPr>
                <a:spcBef>
                  <a:spcPct val="0"/>
                </a:spcBef>
                <a:buFontTx/>
                <a:buNone/>
              </a:pPr>
              <a:t>55</a:t>
            </a:fld>
            <a:endParaRPr lang="en-US" altLang="en-US" sz="1200">
              <a:solidFill>
                <a:srgbClr val="898989"/>
              </a:solidFill>
            </a:endParaRPr>
          </a:p>
        </p:txBody>
      </p:sp>
      <p:cxnSp>
        <p:nvCxnSpPr>
          <p:cNvPr id="10" name="Straight Connector 9">
            <a:extLst>
              <a:ext uri="{FF2B5EF4-FFF2-40B4-BE49-F238E27FC236}">
                <a16:creationId xmlns:a16="http://schemas.microsoft.com/office/drawing/2014/main" id="{DA38A6DC-DEE7-384E-86DA-446A1BB4C0BC}"/>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6C5F7C79-ADA7-0A41-8B40-6A04BD2C96EB}"/>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73733" name="Picture 9">
            <a:extLst>
              <a:ext uri="{FF2B5EF4-FFF2-40B4-BE49-F238E27FC236}">
                <a16:creationId xmlns:a16="http://schemas.microsoft.com/office/drawing/2014/main" id="{77DB1468-82F4-514A-A0EA-D00AF60BB4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11" descr="Screen Clipping">
            <a:extLst>
              <a:ext uri="{FF2B5EF4-FFF2-40B4-BE49-F238E27FC236}">
                <a16:creationId xmlns:a16="http://schemas.microsoft.com/office/drawing/2014/main" id="{B0380AE9-1383-1942-93B1-9FF50DB3CF5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75" y="1677988"/>
            <a:ext cx="9144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C26B6A2-C602-D649-9E8A-B8E225BE2E40}"/>
              </a:ext>
            </a:extLst>
          </p:cNvPr>
          <p:cNvSpPr/>
          <p:nvPr/>
        </p:nvSpPr>
        <p:spPr>
          <a:xfrm>
            <a:off x="2590800" y="3657600"/>
            <a:ext cx="2120900" cy="2438400"/>
          </a:xfrm>
          <a:prstGeom prst="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n-US" altLang="en-US">
              <a:solidFill>
                <a:srgbClr val="FFFFFF"/>
              </a:solidFill>
              <a:latin typeface="Century Gothic" panose="020B0502020202020204" pitchFamily="34" charset="0"/>
            </a:endParaRPr>
          </a:p>
        </p:txBody>
      </p:sp>
      <p:sp>
        <p:nvSpPr>
          <p:cNvPr id="4" name="Down Arrow 3">
            <a:extLst>
              <a:ext uri="{FF2B5EF4-FFF2-40B4-BE49-F238E27FC236}">
                <a16:creationId xmlns:a16="http://schemas.microsoft.com/office/drawing/2014/main" id="{9A16D00F-757C-AB41-9214-FD86963769F4}"/>
              </a:ext>
            </a:extLst>
          </p:cNvPr>
          <p:cNvSpPr/>
          <p:nvPr/>
        </p:nvSpPr>
        <p:spPr>
          <a:xfrm>
            <a:off x="3856038" y="2514600"/>
            <a:ext cx="762000" cy="1143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n-US" altLang="en-US">
              <a:solidFill>
                <a:srgbClr val="FFFFFF"/>
              </a:solidFill>
              <a:latin typeface="Century Gothic" panose="020B050202020202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8">
            <a:extLst>
              <a:ext uri="{FF2B5EF4-FFF2-40B4-BE49-F238E27FC236}">
                <a16:creationId xmlns:a16="http://schemas.microsoft.com/office/drawing/2014/main" id="{15D416CF-F437-4B4C-B7C6-4E3E9EF41735}"/>
              </a:ext>
            </a:extLst>
          </p:cNvPr>
          <p:cNvSpPr>
            <a:spLocks noGrp="1"/>
          </p:cNvSpPr>
          <p:nvPr>
            <p:ph type="title"/>
          </p:nvPr>
        </p:nvSpPr>
        <p:spPr>
          <a:solidFill>
            <a:schemeClr val="accent3">
              <a:lumMod val="20000"/>
              <a:lumOff val="80000"/>
            </a:schemeClr>
          </a:solidFill>
        </p:spPr>
        <p:txBody>
          <a:bodyPr/>
          <a:lstStyle/>
          <a:p>
            <a:pPr eaLnBrk="1" hangingPunct="1">
              <a:defRPr/>
            </a:pPr>
            <a:r>
              <a:rPr lang="en-US" altLang="en-US" dirty="0"/>
              <a:t>Stop-and-Do: Step 2</a:t>
            </a:r>
          </a:p>
        </p:txBody>
      </p:sp>
      <p:sp>
        <p:nvSpPr>
          <p:cNvPr id="75778" name="Content Placeholder 10">
            <a:extLst>
              <a:ext uri="{FF2B5EF4-FFF2-40B4-BE49-F238E27FC236}">
                <a16:creationId xmlns:a16="http://schemas.microsoft.com/office/drawing/2014/main" id="{A4A9D760-DFA1-9F4F-9090-E8CDF49A4A26}"/>
              </a:ext>
            </a:extLst>
          </p:cNvPr>
          <p:cNvSpPr>
            <a:spLocks noGrp="1"/>
          </p:cNvSpPr>
          <p:nvPr>
            <p:ph idx="1"/>
          </p:nvPr>
        </p:nvSpPr>
        <p:spPr>
          <a:xfrm>
            <a:off x="457200" y="1600200"/>
            <a:ext cx="8229600" cy="1752600"/>
          </a:xfrm>
        </p:spPr>
        <p:txBody>
          <a:bodyPr/>
          <a:lstStyle/>
          <a:p>
            <a:pPr marL="0" indent="0" eaLnBrk="1" hangingPunct="1">
              <a:buFont typeface="Arial" panose="020B0604020202020204" pitchFamily="34" charset="0"/>
              <a:buNone/>
            </a:pPr>
            <a:r>
              <a:rPr lang="en-US" altLang="en-US">
                <a:ea typeface="ＭＳ Ｐゴシック" panose="020B0600070205080204" pitchFamily="34" charset="-128"/>
              </a:rPr>
              <a:t>Describe what you would do to build rapport prior to instruction with a youth who needs motivation:</a:t>
            </a:r>
          </a:p>
        </p:txBody>
      </p:sp>
      <p:sp>
        <p:nvSpPr>
          <p:cNvPr id="75779" name="Slide Number Placeholder 1">
            <a:extLst>
              <a:ext uri="{FF2B5EF4-FFF2-40B4-BE49-F238E27FC236}">
                <a16:creationId xmlns:a16="http://schemas.microsoft.com/office/drawing/2014/main" id="{DB48DF62-0DD2-B242-9918-6DA5458D04A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3398215B-04E5-B14B-B79B-9ED34AEB1AD6}" type="slidenum">
              <a:rPr lang="en-US" altLang="en-US" sz="1200">
                <a:solidFill>
                  <a:srgbClr val="898989"/>
                </a:solidFill>
              </a:rPr>
              <a:pPr>
                <a:spcBef>
                  <a:spcPct val="0"/>
                </a:spcBef>
                <a:buFontTx/>
                <a:buNone/>
              </a:pPr>
              <a:t>56</a:t>
            </a:fld>
            <a:endParaRPr lang="en-US" altLang="en-US" sz="1200">
              <a:solidFill>
                <a:srgbClr val="898989"/>
              </a:solidFill>
            </a:endParaRPr>
          </a:p>
        </p:txBody>
      </p:sp>
      <p:cxnSp>
        <p:nvCxnSpPr>
          <p:cNvPr id="10" name="Straight Connector 9">
            <a:extLst>
              <a:ext uri="{FF2B5EF4-FFF2-40B4-BE49-F238E27FC236}">
                <a16:creationId xmlns:a16="http://schemas.microsoft.com/office/drawing/2014/main" id="{BE7D65C8-796E-524A-A66E-F7AEDF2B75DC}"/>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E109F412-327B-7143-B7C4-AB1BF6297284}"/>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75782" name="Picture 9">
            <a:extLst>
              <a:ext uri="{FF2B5EF4-FFF2-40B4-BE49-F238E27FC236}">
                <a16:creationId xmlns:a16="http://schemas.microsoft.com/office/drawing/2014/main" id="{4E462A5E-8BF1-EF4E-B188-8E5AB061B4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762F6235-5945-0249-B014-DEE0D642B6FB}"/>
              </a:ext>
            </a:extLst>
          </p:cNvPr>
          <p:cNvSpPr txBox="1"/>
          <p:nvPr/>
        </p:nvSpPr>
        <p:spPr>
          <a:xfrm>
            <a:off x="2133600" y="3352800"/>
            <a:ext cx="6705600" cy="267811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marL="342900" indent="-342900">
              <a:buFont typeface="Arial" panose="020B0604020202020204" pitchFamily="34" charset="0"/>
              <a:buChar char="•"/>
              <a:defRPr/>
            </a:pPr>
            <a:r>
              <a:rPr lang="en-US" sz="2800" dirty="0"/>
              <a:t>What conversation starters/questions will you use to build rapport with OSY?</a:t>
            </a:r>
          </a:p>
          <a:p>
            <a:pPr marL="342900" indent="-342900">
              <a:buFont typeface="Arial" panose="020B0604020202020204" pitchFamily="34" charset="0"/>
              <a:buChar char="•"/>
              <a:defRPr/>
            </a:pPr>
            <a:r>
              <a:rPr lang="en-US" sz="2800" dirty="0"/>
              <a:t>Use this time to determine if there are specific lessons that would be helpful/applicable.</a:t>
            </a:r>
          </a:p>
        </p:txBody>
      </p:sp>
      <p:pic>
        <p:nvPicPr>
          <p:cNvPr id="75784" name="Picture 11" descr="Image result for pencil icon">
            <a:extLst>
              <a:ext uri="{FF2B5EF4-FFF2-40B4-BE49-F238E27FC236}">
                <a16:creationId xmlns:a16="http://schemas.microsoft.com/office/drawing/2014/main" id="{36C46241-32BB-F343-85DE-BD65DB37AA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0211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4" descr="Woman, Girl, Balloon, Thought Bubble, Think, Thoughts">
            <a:extLst>
              <a:ext uri="{FF2B5EF4-FFF2-40B4-BE49-F238E27FC236}">
                <a16:creationId xmlns:a16="http://schemas.microsoft.com/office/drawing/2014/main" id="{AFD7358D-652E-7640-BA30-E126E0E6B4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243138"/>
            <a:ext cx="5624513"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Title 1">
            <a:extLst>
              <a:ext uri="{FF2B5EF4-FFF2-40B4-BE49-F238E27FC236}">
                <a16:creationId xmlns:a16="http://schemas.microsoft.com/office/drawing/2014/main" id="{0FCD133E-5422-D24A-A3F1-FE48E9D0BEA2}"/>
              </a:ext>
            </a:extLst>
          </p:cNvPr>
          <p:cNvSpPr>
            <a:spLocks noGrp="1"/>
          </p:cNvSpPr>
          <p:nvPr>
            <p:ph type="title"/>
          </p:nvPr>
        </p:nvSpPr>
        <p:spPr/>
        <p:txBody>
          <a:bodyPr/>
          <a:lstStyle/>
          <a:p>
            <a:r>
              <a:rPr lang="en-US" altLang="en-US">
                <a:ea typeface="ＭＳ Ｐゴシック" panose="020B0600070205080204" pitchFamily="34" charset="-128"/>
              </a:rPr>
              <a:t>Building Rapport </a:t>
            </a:r>
            <a:br>
              <a:rPr lang="en-US" altLang="en-US">
                <a:ea typeface="ＭＳ Ｐゴシック" panose="020B0600070205080204" pitchFamily="34" charset="-128"/>
              </a:rPr>
            </a:br>
            <a:r>
              <a:rPr lang="en-US" altLang="en-US">
                <a:ea typeface="ＭＳ Ｐゴシック" panose="020B0600070205080204" pitchFamily="34" charset="-128"/>
              </a:rPr>
              <a:t>In Summary…</a:t>
            </a:r>
          </a:p>
        </p:txBody>
      </p:sp>
      <p:sp>
        <p:nvSpPr>
          <p:cNvPr id="76803" name="Slide Number Placeholder 3">
            <a:extLst>
              <a:ext uri="{FF2B5EF4-FFF2-40B4-BE49-F238E27FC236}">
                <a16:creationId xmlns:a16="http://schemas.microsoft.com/office/drawing/2014/main" id="{B9AEB94C-BDC6-3949-8C0C-6A98684AF5C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04D7C9A4-2FA5-274C-884E-6687D00DF801}" type="slidenum">
              <a:rPr lang="en-US" altLang="en-US" sz="1200">
                <a:solidFill>
                  <a:srgbClr val="898989"/>
                </a:solidFill>
              </a:rPr>
              <a:pPr>
                <a:spcBef>
                  <a:spcPct val="0"/>
                </a:spcBef>
                <a:buFontTx/>
                <a:buNone/>
              </a:pPr>
              <a:t>57</a:t>
            </a:fld>
            <a:endParaRPr lang="en-US" altLang="en-US" sz="1200">
              <a:solidFill>
                <a:srgbClr val="898989"/>
              </a:solidFill>
            </a:endParaRPr>
          </a:p>
        </p:txBody>
      </p:sp>
      <p:sp>
        <p:nvSpPr>
          <p:cNvPr id="76804" name="TextBox 8">
            <a:extLst>
              <a:ext uri="{FF2B5EF4-FFF2-40B4-BE49-F238E27FC236}">
                <a16:creationId xmlns:a16="http://schemas.microsoft.com/office/drawing/2014/main" id="{D374A293-9D22-FD46-9E74-C96D75E28A39}"/>
              </a:ext>
            </a:extLst>
          </p:cNvPr>
          <p:cNvSpPr txBox="1">
            <a:spLocks noChangeArrowheads="1"/>
          </p:cNvSpPr>
          <p:nvPr/>
        </p:nvSpPr>
        <p:spPr bwMode="auto">
          <a:xfrm>
            <a:off x="-2698750" y="11915775"/>
            <a:ext cx="8286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Ensure Proper Lighting</a:t>
            </a:r>
          </a:p>
        </p:txBody>
      </p:sp>
      <p:pic>
        <p:nvPicPr>
          <p:cNvPr id="76805" name="Picture 9">
            <a:extLst>
              <a:ext uri="{FF2B5EF4-FFF2-40B4-BE49-F238E27FC236}">
                <a16:creationId xmlns:a16="http://schemas.microsoft.com/office/drawing/2014/main" id="{4C290A6D-EE43-D846-A06B-EA6D5135FE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D834C812-1085-5343-A0A4-024699B228F8}"/>
              </a:ext>
            </a:extLst>
          </p:cNvPr>
          <p:cNvSpPr txBox="1"/>
          <p:nvPr/>
        </p:nvSpPr>
        <p:spPr>
          <a:xfrm>
            <a:off x="457200" y="6442075"/>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grpSp>
        <p:nvGrpSpPr>
          <p:cNvPr id="76807" name="Group 7">
            <a:extLst>
              <a:ext uri="{FF2B5EF4-FFF2-40B4-BE49-F238E27FC236}">
                <a16:creationId xmlns:a16="http://schemas.microsoft.com/office/drawing/2014/main" id="{3FBF972C-E107-4D4D-A80A-F2127B3F23CE}"/>
              </a:ext>
            </a:extLst>
          </p:cNvPr>
          <p:cNvGrpSpPr>
            <a:grpSpLocks/>
          </p:cNvGrpSpPr>
          <p:nvPr/>
        </p:nvGrpSpPr>
        <p:grpSpPr bwMode="auto">
          <a:xfrm>
            <a:off x="234950" y="1738313"/>
            <a:ext cx="2497138" cy="1868487"/>
            <a:chOff x="156459" y="1988191"/>
            <a:chExt cx="2496070" cy="1868146"/>
          </a:xfrm>
        </p:grpSpPr>
        <p:sp>
          <p:nvSpPr>
            <p:cNvPr id="6" name="TextBox 5">
              <a:extLst>
                <a:ext uri="{FF2B5EF4-FFF2-40B4-BE49-F238E27FC236}">
                  <a16:creationId xmlns:a16="http://schemas.microsoft.com/office/drawing/2014/main" id="{C27D3A53-96C3-5C4F-A33C-A7429935B2D4}"/>
                </a:ext>
              </a:extLst>
            </p:cNvPr>
            <p:cNvSpPr txBox="1"/>
            <p:nvPr/>
          </p:nvSpPr>
          <p:spPr>
            <a:xfrm>
              <a:off x="508733" y="2423087"/>
              <a:ext cx="2143796" cy="923756"/>
            </a:xfrm>
            <a:prstGeom prst="rect">
              <a:avLst/>
            </a:prstGeom>
            <a:noFill/>
          </p:spPr>
          <p:txBody>
            <a:bodyPr>
              <a:spAutoFit/>
            </a:bodyPr>
            <a:lstStyle/>
            <a:p>
              <a:pPr>
                <a:defRPr/>
              </a:pPr>
              <a:r>
                <a:rPr lang="en-US" dirty="0">
                  <a:latin typeface="+mj-lt"/>
                  <a:ea typeface="+mn-ea"/>
                  <a:cs typeface="Arial" panose="020B0604020202020204" pitchFamily="34" charset="0"/>
                </a:rPr>
                <a:t>What are your dreams for the future?</a:t>
              </a:r>
            </a:p>
          </p:txBody>
        </p:sp>
        <p:sp>
          <p:nvSpPr>
            <p:cNvPr id="3" name="Cloud 2">
              <a:extLst>
                <a:ext uri="{FF2B5EF4-FFF2-40B4-BE49-F238E27FC236}">
                  <a16:creationId xmlns:a16="http://schemas.microsoft.com/office/drawing/2014/main" id="{DF33FBF5-EDDB-1C45-82B2-83604F5D69C4}"/>
                </a:ext>
              </a:extLst>
            </p:cNvPr>
            <p:cNvSpPr/>
            <p:nvPr/>
          </p:nvSpPr>
          <p:spPr>
            <a:xfrm>
              <a:off x="156459" y="1988191"/>
              <a:ext cx="2450052" cy="1868146"/>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6808" name="Group 12">
            <a:extLst>
              <a:ext uri="{FF2B5EF4-FFF2-40B4-BE49-F238E27FC236}">
                <a16:creationId xmlns:a16="http://schemas.microsoft.com/office/drawing/2014/main" id="{E83A8BE6-1F0D-E543-87C7-1AE749A42103}"/>
              </a:ext>
            </a:extLst>
          </p:cNvPr>
          <p:cNvGrpSpPr>
            <a:grpSpLocks/>
          </p:cNvGrpSpPr>
          <p:nvPr/>
        </p:nvGrpSpPr>
        <p:grpSpPr bwMode="auto">
          <a:xfrm>
            <a:off x="6602413" y="838200"/>
            <a:ext cx="2541587" cy="1868488"/>
            <a:chOff x="6602123" y="838200"/>
            <a:chExt cx="2541877" cy="1868146"/>
          </a:xfrm>
        </p:grpSpPr>
        <p:sp>
          <p:nvSpPr>
            <p:cNvPr id="16" name="TextBox 15">
              <a:extLst>
                <a:ext uri="{FF2B5EF4-FFF2-40B4-BE49-F238E27FC236}">
                  <a16:creationId xmlns:a16="http://schemas.microsoft.com/office/drawing/2014/main" id="{B3B5F329-26B1-EC44-9DAC-96FBAADC2639}"/>
                </a:ext>
              </a:extLst>
            </p:cNvPr>
            <p:cNvSpPr txBox="1"/>
            <p:nvPr/>
          </p:nvSpPr>
          <p:spPr>
            <a:xfrm>
              <a:off x="6999043" y="1171514"/>
              <a:ext cx="2144957" cy="1201518"/>
            </a:xfrm>
            <a:prstGeom prst="rect">
              <a:avLst/>
            </a:prstGeom>
            <a:noFill/>
          </p:spPr>
          <p:txBody>
            <a:bodyPr>
              <a:spAutoFit/>
            </a:bodyPr>
            <a:lstStyle/>
            <a:p>
              <a:pPr>
                <a:defRPr/>
              </a:pPr>
              <a:r>
                <a:rPr lang="en-US" dirty="0">
                  <a:latin typeface="+mj-lt"/>
                  <a:ea typeface="+mn-ea"/>
                  <a:cs typeface="Arial" panose="020B0604020202020204" pitchFamily="34" charset="0"/>
                </a:rPr>
                <a:t>What is something you would like to learn about?</a:t>
              </a:r>
            </a:p>
          </p:txBody>
        </p:sp>
        <p:sp>
          <p:nvSpPr>
            <p:cNvPr id="17" name="Cloud 16">
              <a:extLst>
                <a:ext uri="{FF2B5EF4-FFF2-40B4-BE49-F238E27FC236}">
                  <a16:creationId xmlns:a16="http://schemas.microsoft.com/office/drawing/2014/main" id="{77C56656-6DFD-624F-8CD4-CA42C6CFA30F}"/>
                </a:ext>
              </a:extLst>
            </p:cNvPr>
            <p:cNvSpPr/>
            <p:nvPr/>
          </p:nvSpPr>
          <p:spPr>
            <a:xfrm>
              <a:off x="6602123" y="838200"/>
              <a:ext cx="2449791" cy="1868146"/>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6809" name="Group 10">
            <a:extLst>
              <a:ext uri="{FF2B5EF4-FFF2-40B4-BE49-F238E27FC236}">
                <a16:creationId xmlns:a16="http://schemas.microsoft.com/office/drawing/2014/main" id="{11936917-6238-EC43-8344-41C03501FF76}"/>
              </a:ext>
            </a:extLst>
          </p:cNvPr>
          <p:cNvGrpSpPr>
            <a:grpSpLocks/>
          </p:cNvGrpSpPr>
          <p:nvPr/>
        </p:nvGrpSpPr>
        <p:grpSpPr bwMode="auto">
          <a:xfrm>
            <a:off x="534988" y="4484688"/>
            <a:ext cx="2441575" cy="1724025"/>
            <a:chOff x="534988" y="4484378"/>
            <a:chExt cx="2441069" cy="1725105"/>
          </a:xfrm>
        </p:grpSpPr>
        <p:sp>
          <p:nvSpPr>
            <p:cNvPr id="18" name="Cloud 17">
              <a:extLst>
                <a:ext uri="{FF2B5EF4-FFF2-40B4-BE49-F238E27FC236}">
                  <a16:creationId xmlns:a16="http://schemas.microsoft.com/office/drawing/2014/main" id="{C3E8C539-5326-3C4C-84DD-655E747E4F0B}"/>
                </a:ext>
              </a:extLst>
            </p:cNvPr>
            <p:cNvSpPr/>
            <p:nvPr/>
          </p:nvSpPr>
          <p:spPr>
            <a:xfrm>
              <a:off x="534988" y="4484378"/>
              <a:ext cx="2250608" cy="1725105"/>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TextBox 18">
              <a:extLst>
                <a:ext uri="{FF2B5EF4-FFF2-40B4-BE49-F238E27FC236}">
                  <a16:creationId xmlns:a16="http://schemas.microsoft.com/office/drawing/2014/main" id="{442E4DA6-2144-FB47-9C96-3A75132ED8B1}"/>
                </a:ext>
              </a:extLst>
            </p:cNvPr>
            <p:cNvSpPr txBox="1"/>
            <p:nvPr/>
          </p:nvSpPr>
          <p:spPr>
            <a:xfrm>
              <a:off x="830202" y="4970457"/>
              <a:ext cx="2145855" cy="646517"/>
            </a:xfrm>
            <a:prstGeom prst="rect">
              <a:avLst/>
            </a:prstGeom>
            <a:noFill/>
          </p:spPr>
          <p:txBody>
            <a:bodyPr>
              <a:spAutoFit/>
            </a:bodyPr>
            <a:lstStyle/>
            <a:p>
              <a:pPr>
                <a:defRPr/>
              </a:pPr>
              <a:r>
                <a:rPr lang="en-US" dirty="0">
                  <a:latin typeface="+mj-lt"/>
                  <a:ea typeface="+mn-ea"/>
                  <a:cs typeface="Arial" panose="020B0604020202020204" pitchFamily="34" charset="0"/>
                </a:rPr>
                <a:t>What interests you?</a:t>
              </a:r>
            </a:p>
          </p:txBody>
        </p:sp>
      </p:grpSp>
      <p:sp>
        <p:nvSpPr>
          <p:cNvPr id="76810" name="TextBox 19">
            <a:extLst>
              <a:ext uri="{FF2B5EF4-FFF2-40B4-BE49-F238E27FC236}">
                <a16:creationId xmlns:a16="http://schemas.microsoft.com/office/drawing/2014/main" id="{53EEE208-2D73-E547-B9BC-C4649B47D706}"/>
              </a:ext>
            </a:extLst>
          </p:cNvPr>
          <p:cNvSpPr txBox="1">
            <a:spLocks noChangeArrowheads="1"/>
          </p:cNvSpPr>
          <p:nvPr/>
        </p:nvSpPr>
        <p:spPr bwMode="auto">
          <a:xfrm>
            <a:off x="5181600" y="27940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a:t>
            </a:r>
          </a:p>
        </p:txBody>
      </p:sp>
      <p:sp>
        <p:nvSpPr>
          <p:cNvPr id="76811" name="TextBox 23">
            <a:extLst>
              <a:ext uri="{FF2B5EF4-FFF2-40B4-BE49-F238E27FC236}">
                <a16:creationId xmlns:a16="http://schemas.microsoft.com/office/drawing/2014/main" id="{3A70AB33-C2B5-EB45-808C-FC152E207588}"/>
              </a:ext>
            </a:extLst>
          </p:cNvPr>
          <p:cNvSpPr txBox="1">
            <a:spLocks noChangeArrowheads="1"/>
          </p:cNvSpPr>
          <p:nvPr/>
        </p:nvSpPr>
        <p:spPr bwMode="auto">
          <a:xfrm>
            <a:off x="6438900" y="3468688"/>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a:t>
            </a:r>
          </a:p>
        </p:txBody>
      </p:sp>
      <p:sp>
        <p:nvSpPr>
          <p:cNvPr id="76812" name="TextBox 24">
            <a:extLst>
              <a:ext uri="{FF2B5EF4-FFF2-40B4-BE49-F238E27FC236}">
                <a16:creationId xmlns:a16="http://schemas.microsoft.com/office/drawing/2014/main" id="{2C8E874F-8873-A040-8186-6092B8D04423}"/>
              </a:ext>
            </a:extLst>
          </p:cNvPr>
          <p:cNvSpPr txBox="1">
            <a:spLocks noChangeArrowheads="1"/>
          </p:cNvSpPr>
          <p:nvPr/>
        </p:nvSpPr>
        <p:spPr bwMode="auto">
          <a:xfrm>
            <a:off x="3035300" y="4035425"/>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8">
            <a:extLst>
              <a:ext uri="{FF2B5EF4-FFF2-40B4-BE49-F238E27FC236}">
                <a16:creationId xmlns:a16="http://schemas.microsoft.com/office/drawing/2014/main" id="{6FB8C009-B625-C849-A09C-8CE67F0ADA45}"/>
              </a:ext>
            </a:extLst>
          </p:cNvPr>
          <p:cNvSpPr>
            <a:spLocks noGrp="1"/>
          </p:cNvSpPr>
          <p:nvPr>
            <p:ph type="title"/>
          </p:nvPr>
        </p:nvSpPr>
        <p:spPr/>
        <p:txBody>
          <a:bodyPr/>
          <a:lstStyle/>
          <a:p>
            <a:pPr eaLnBrk="1" hangingPunct="1"/>
            <a:r>
              <a:rPr lang="en-US" altLang="en-US" sz="3600" b="1">
                <a:ea typeface="ＭＳ Ｐゴシック" panose="020B0600070205080204" pitchFamily="34" charset="-128"/>
              </a:rPr>
              <a:t>Step 3: </a:t>
            </a:r>
            <a:r>
              <a:rPr lang="en-US" altLang="en-US" sz="3600">
                <a:ea typeface="ＭＳ Ｐゴシック" panose="020B0600070205080204" pitchFamily="34" charset="-128"/>
              </a:rPr>
              <a:t>Transition to Instruction</a:t>
            </a:r>
          </a:p>
        </p:txBody>
      </p:sp>
      <p:sp>
        <p:nvSpPr>
          <p:cNvPr id="77826" name="Slide Number Placeholder 1">
            <a:extLst>
              <a:ext uri="{FF2B5EF4-FFF2-40B4-BE49-F238E27FC236}">
                <a16:creationId xmlns:a16="http://schemas.microsoft.com/office/drawing/2014/main" id="{ADB2A6BD-F47C-D843-A970-F6D9F3B9353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466817D3-71E2-8148-A87A-C9E2D2A749B0}" type="slidenum">
              <a:rPr lang="en-US" altLang="en-US" sz="1200">
                <a:solidFill>
                  <a:srgbClr val="898989"/>
                </a:solidFill>
              </a:rPr>
              <a:pPr>
                <a:spcBef>
                  <a:spcPct val="0"/>
                </a:spcBef>
                <a:buFontTx/>
                <a:buNone/>
              </a:pPr>
              <a:t>58</a:t>
            </a:fld>
            <a:endParaRPr lang="en-US" altLang="en-US" sz="1200">
              <a:solidFill>
                <a:srgbClr val="898989"/>
              </a:solidFill>
            </a:endParaRPr>
          </a:p>
        </p:txBody>
      </p:sp>
      <p:cxnSp>
        <p:nvCxnSpPr>
          <p:cNvPr id="10" name="Straight Connector 9">
            <a:extLst>
              <a:ext uri="{FF2B5EF4-FFF2-40B4-BE49-F238E27FC236}">
                <a16:creationId xmlns:a16="http://schemas.microsoft.com/office/drawing/2014/main" id="{52D75BFC-C7AB-2C45-B461-2F1C8014AC2A}"/>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6C1B2EC1-8A33-9246-AD22-177A321F8B9A}"/>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77829" name="Picture 9">
            <a:extLst>
              <a:ext uri="{FF2B5EF4-FFF2-40B4-BE49-F238E27FC236}">
                <a16:creationId xmlns:a16="http://schemas.microsoft.com/office/drawing/2014/main" id="{A9FD38A4-69FA-244E-937E-3437652BC7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3" y="304800"/>
            <a:ext cx="915987"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Table 10">
            <a:extLst>
              <a:ext uri="{FF2B5EF4-FFF2-40B4-BE49-F238E27FC236}">
                <a16:creationId xmlns:a16="http://schemas.microsoft.com/office/drawing/2014/main" id="{B5CDA0D3-A6CF-7140-9441-DCFEDD8ADB62}"/>
              </a:ext>
            </a:extLst>
          </p:cNvPr>
          <p:cNvGraphicFramePr>
            <a:graphicFrameLocks noGrp="1"/>
          </p:cNvGraphicFramePr>
          <p:nvPr/>
        </p:nvGraphicFramePr>
        <p:xfrm>
          <a:off x="647700" y="1600200"/>
          <a:ext cx="7810500" cy="3770313"/>
        </p:xfrm>
        <a:graphic>
          <a:graphicData uri="http://schemas.openxmlformats.org/drawingml/2006/table">
            <a:tbl>
              <a:tblPr/>
              <a:tblGrid>
                <a:gridCol w="3748088">
                  <a:extLst>
                    <a:ext uri="{9D8B030D-6E8A-4147-A177-3AD203B41FA5}">
                      <a16:colId xmlns:a16="http://schemas.microsoft.com/office/drawing/2014/main" val="20000"/>
                    </a:ext>
                  </a:extLst>
                </a:gridCol>
                <a:gridCol w="4062412">
                  <a:extLst>
                    <a:ext uri="{9D8B030D-6E8A-4147-A177-3AD203B41FA5}">
                      <a16:colId xmlns:a16="http://schemas.microsoft.com/office/drawing/2014/main" val="20001"/>
                    </a:ext>
                  </a:extLst>
                </a:gridCol>
              </a:tblGrid>
              <a:tr h="518045">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Century Gothic" charset="0"/>
                          <a:ea typeface="ＭＳ Ｐゴシック" charset="-128"/>
                        </a:rPr>
                        <a:t>Guiding Questions:</a:t>
                      </a:r>
                    </a:p>
                  </a:txBody>
                  <a:tcPr marL="91432" marR="91432" marT="45697" marB="4569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EAE00"/>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Century Gothic" charset="0"/>
                          <a:ea typeface="ＭＳ Ｐゴシック" charset="-128"/>
                        </a:rPr>
                        <a:t>Tips:</a:t>
                      </a:r>
                    </a:p>
                  </a:txBody>
                  <a:tcPr marL="91432" marR="91432" marT="45697" marB="4569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EAE00"/>
                    </a:solidFill>
                  </a:tcPr>
                </a:tc>
                <a:extLst>
                  <a:ext uri="{0D108BD9-81ED-4DB2-BD59-A6C34878D82A}">
                    <a16:rowId xmlns:a16="http://schemas.microsoft.com/office/drawing/2014/main" val="10000"/>
                  </a:ext>
                </a:extLst>
              </a:tr>
              <a:tr h="3252268">
                <a:tc>
                  <a:txBody>
                    <a:bodyPr/>
                    <a:lstStyle>
                      <a:lvl1pPr marL="285750" indent="-285750">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285750" marR="0" lvl="0" indent="-285750" algn="l" defTabSz="914400" rtl="0" eaLnBrk="1" fontAlgn="base" latinLnBrk="0" hangingPunct="1">
                        <a:lnSpc>
                          <a:spcPct val="100000"/>
                        </a:lnSpc>
                        <a:spcBef>
                          <a:spcPct val="0"/>
                        </a:spcBef>
                        <a:spcAft>
                          <a:spcPct val="0"/>
                        </a:spcAft>
                        <a:buClrTx/>
                        <a:buSzTx/>
                        <a:buFont typeface="Wingdings" charset="2"/>
                        <a:buChar char="§"/>
                        <a:tabLst/>
                      </a:pPr>
                      <a:r>
                        <a:rPr kumimoji="0" lang="en-US" altLang="en-US" sz="2400" b="0" i="0" u="none" strike="noStrike" cap="none" normalizeH="0" baseline="0">
                          <a:ln>
                            <a:noFill/>
                          </a:ln>
                          <a:solidFill>
                            <a:srgbClr val="000000"/>
                          </a:solidFill>
                          <a:effectLst/>
                          <a:latin typeface="Century Gothic" charset="0"/>
                          <a:ea typeface="ＭＳ Ｐゴシック" charset="-128"/>
                        </a:rPr>
                        <a:t>How will you transition from the rapport building to the instructional lesson?  </a:t>
                      </a:r>
                    </a:p>
                    <a:p>
                      <a:pPr marL="914400" marR="0" lvl="2" indent="0" algn="l" defTabSz="914400" rtl="0" eaLnBrk="1" fontAlgn="base" latinLnBrk="0" hangingPunct="1">
                        <a:lnSpc>
                          <a:spcPct val="100000"/>
                        </a:lnSpc>
                        <a:spcBef>
                          <a:spcPct val="20000"/>
                        </a:spcBef>
                        <a:spcAft>
                          <a:spcPct val="0"/>
                        </a:spcAft>
                        <a:buClrTx/>
                        <a:buSzTx/>
                        <a:buFont typeface="Arial" charset="0"/>
                        <a:buNone/>
                        <a:tabLst/>
                      </a:pPr>
                      <a:endParaRPr kumimoji="0" lang="en-US" altLang="en-US" sz="2400" b="0" i="0" u="none" strike="noStrike" cap="none" normalizeH="0" baseline="0">
                        <a:ln>
                          <a:noFill/>
                        </a:ln>
                        <a:solidFill>
                          <a:srgbClr val="000000"/>
                        </a:solidFill>
                        <a:effectLst/>
                        <a:latin typeface="Century Gothic" charset="0"/>
                        <a:ea typeface="ＭＳ Ｐゴシック" charset="-128"/>
                      </a:endParaRPr>
                    </a:p>
                    <a:p>
                      <a:pPr marL="285750" marR="0" lvl="0" indent="-285750" algn="l" defTabSz="9144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rgbClr val="000000"/>
                        </a:solidFill>
                        <a:effectLst/>
                        <a:latin typeface="Century Gothic" charset="0"/>
                        <a:ea typeface="ＭＳ Ｐゴシック" charset="-128"/>
                      </a:endParaRPr>
                    </a:p>
                  </a:txBody>
                  <a:tcPr marL="91432" marR="91432" marT="45697" marB="4569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3CB"/>
                    </a:solidFill>
                  </a:tcPr>
                </a:tc>
                <a:tc>
                  <a:txBody>
                    <a:bodyPr/>
                    <a:lstStyle>
                      <a:lvl1pPr marL="285750" indent="-285750">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285750" marR="0" lvl="0" indent="-285750" algn="l" defTabSz="914400" rtl="0" eaLnBrk="1" fontAlgn="base" latinLnBrk="0" hangingPunct="1">
                        <a:lnSpc>
                          <a:spcPct val="100000"/>
                        </a:lnSpc>
                        <a:spcBef>
                          <a:spcPct val="0"/>
                        </a:spcBef>
                        <a:spcAft>
                          <a:spcPts val="600"/>
                        </a:spcAft>
                        <a:buClrTx/>
                        <a:buSzTx/>
                        <a:buFont typeface="Wingdings" charset="2"/>
                        <a:buChar char="ü"/>
                        <a:tabLst/>
                      </a:pPr>
                      <a:r>
                        <a:rPr kumimoji="0" lang="en-US" altLang="en-US" sz="2400" b="0" i="0" u="none" strike="noStrike" cap="none" normalizeH="0" baseline="0">
                          <a:ln>
                            <a:noFill/>
                          </a:ln>
                          <a:solidFill>
                            <a:srgbClr val="000000"/>
                          </a:solidFill>
                          <a:effectLst/>
                          <a:latin typeface="Century Gothic" charset="0"/>
                          <a:ea typeface="ＭＳ Ｐゴシック" charset="-128"/>
                        </a:rPr>
                        <a:t>Review material from previous lesson</a:t>
                      </a:r>
                    </a:p>
                    <a:p>
                      <a:pPr marL="285750" marR="0" lvl="0" indent="-285750" algn="l" defTabSz="914400" rtl="0" eaLnBrk="1" fontAlgn="base" latinLnBrk="0" hangingPunct="1">
                        <a:lnSpc>
                          <a:spcPct val="100000"/>
                        </a:lnSpc>
                        <a:spcBef>
                          <a:spcPct val="0"/>
                        </a:spcBef>
                        <a:spcAft>
                          <a:spcPts val="600"/>
                        </a:spcAft>
                        <a:buClrTx/>
                        <a:buSzTx/>
                        <a:buFont typeface="Wingdings" charset="2"/>
                        <a:buChar char="ü"/>
                        <a:tabLst/>
                      </a:pPr>
                      <a:r>
                        <a:rPr kumimoji="0" lang="en-US" altLang="en-US" sz="2400" b="0" i="0" u="none" strike="noStrike" cap="none" normalizeH="0" baseline="0">
                          <a:ln>
                            <a:noFill/>
                          </a:ln>
                          <a:solidFill>
                            <a:srgbClr val="000000"/>
                          </a:solidFill>
                          <a:effectLst/>
                          <a:latin typeface="Century Gothic" charset="0"/>
                          <a:ea typeface="ＭＳ Ｐゴシック" charset="-128"/>
                        </a:rPr>
                        <a:t>Relate lesson to the interest expressed in previous conversations</a:t>
                      </a:r>
                    </a:p>
                    <a:p>
                      <a:pPr marL="285750" marR="0" lvl="0" indent="-285750" algn="l" defTabSz="914400" rtl="0" eaLnBrk="1" fontAlgn="base" latinLnBrk="0" hangingPunct="1">
                        <a:lnSpc>
                          <a:spcPct val="100000"/>
                        </a:lnSpc>
                        <a:spcBef>
                          <a:spcPct val="0"/>
                        </a:spcBef>
                        <a:spcAft>
                          <a:spcPct val="0"/>
                        </a:spcAft>
                        <a:buClrTx/>
                        <a:buSzTx/>
                        <a:buFont typeface="Wingdings" charset="2"/>
                        <a:buChar char="ü"/>
                        <a:tabLst/>
                      </a:pPr>
                      <a:r>
                        <a:rPr kumimoji="0" lang="en-US" altLang="en-US" sz="2400" b="0" i="0" u="none" strike="noStrike" cap="none" normalizeH="0" baseline="0">
                          <a:ln>
                            <a:noFill/>
                          </a:ln>
                          <a:solidFill>
                            <a:srgbClr val="000000"/>
                          </a:solidFill>
                          <a:effectLst/>
                          <a:latin typeface="Century Gothic" charset="0"/>
                          <a:ea typeface="ＭＳ Ｐゴシック" charset="-128"/>
                        </a:rPr>
                        <a:t>Create interest and enthusiasm in the topic you’re about to present</a:t>
                      </a:r>
                    </a:p>
                  </a:txBody>
                  <a:tcPr marL="91432" marR="91432" marT="45697" marB="4569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3CB"/>
                    </a:solidFill>
                  </a:tcPr>
                </a:tc>
                <a:extLst>
                  <a:ext uri="{0D108BD9-81ED-4DB2-BD59-A6C34878D82A}">
                    <a16:rowId xmlns:a16="http://schemas.microsoft.com/office/drawing/2014/main" val="10001"/>
                  </a:ext>
                </a:extLst>
              </a:tr>
            </a:tbl>
          </a:graphicData>
        </a:graphic>
      </p:graphicFrame>
      <p:sp>
        <p:nvSpPr>
          <p:cNvPr id="13" name="TextBox 4">
            <a:extLst>
              <a:ext uri="{FF2B5EF4-FFF2-40B4-BE49-F238E27FC236}">
                <a16:creationId xmlns:a16="http://schemas.microsoft.com/office/drawing/2014/main" id="{4C972E4F-F5AF-D349-945C-9CECF9F70ABA}"/>
              </a:ext>
            </a:extLst>
          </p:cNvPr>
          <p:cNvSpPr txBox="1">
            <a:spLocks noChangeArrowheads="1"/>
          </p:cNvSpPr>
          <p:nvPr/>
        </p:nvSpPr>
        <p:spPr bwMode="auto">
          <a:xfrm>
            <a:off x="0" y="5629275"/>
            <a:ext cx="8253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1">
              <a:defRPr/>
            </a:pPr>
            <a:r>
              <a:rPr lang="en-US" altLang="en-US" sz="1200" dirty="0">
                <a:latin typeface="+mj-lt"/>
                <a:ea typeface="+mn-ea"/>
              </a:rPr>
              <a:t>For more information, see </a:t>
            </a:r>
            <a:r>
              <a:rPr lang="en-US" sz="1200" dirty="0">
                <a:solidFill>
                  <a:prstClr val="black"/>
                </a:solidFill>
                <a:latin typeface="Century Gothic"/>
                <a:ea typeface="+mn-ea"/>
                <a:cs typeface="+mn-cs"/>
              </a:rPr>
              <a:t>OSY Conversation Starters/Bridges to Academic Instruction </a:t>
            </a:r>
            <a:r>
              <a:rPr lang="en-US" altLang="en-US" sz="1200" dirty="0">
                <a:latin typeface="+mj-lt"/>
                <a:ea typeface="+mn-ea"/>
              </a:rPr>
              <a:t>Resource Guide</a:t>
            </a:r>
          </a:p>
        </p:txBody>
      </p:sp>
      <p:pic>
        <p:nvPicPr>
          <p:cNvPr id="77842" name="Picture 13" descr="Image result for click icon">
            <a:extLst>
              <a:ext uri="{FF2B5EF4-FFF2-40B4-BE49-F238E27FC236}">
                <a16:creationId xmlns:a16="http://schemas.microsoft.com/office/drawing/2014/main" id="{E43515AE-3B4E-824E-AE56-8CB49B0ED1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5570538"/>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Number Placeholder 1">
            <a:extLst>
              <a:ext uri="{FF2B5EF4-FFF2-40B4-BE49-F238E27FC236}">
                <a16:creationId xmlns:a16="http://schemas.microsoft.com/office/drawing/2014/main" id="{B77FCCCA-30AE-DF47-B3F1-63CCBBA10B46}"/>
              </a:ext>
            </a:extLst>
          </p:cNvPr>
          <p:cNvSpPr>
            <a:spLocks noGrp="1"/>
          </p:cNvSpPr>
          <p:nvPr>
            <p:ph type="sldNum" sz="quarter" idx="12"/>
          </p:nvPr>
        </p:nvSpPr>
        <p:spPr bwMode="auto">
          <a:xfrm>
            <a:off x="6564313" y="6446838"/>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306E7A3D-CCE0-2F4A-A629-844565DE74AA}" type="slidenum">
              <a:rPr lang="en-US" altLang="en-US" sz="1200">
                <a:solidFill>
                  <a:srgbClr val="898989"/>
                </a:solidFill>
              </a:rPr>
              <a:pPr>
                <a:spcBef>
                  <a:spcPct val="0"/>
                </a:spcBef>
                <a:buFontTx/>
                <a:buNone/>
              </a:pPr>
              <a:t>59</a:t>
            </a:fld>
            <a:endParaRPr lang="en-US" altLang="en-US" sz="1200">
              <a:solidFill>
                <a:srgbClr val="898989"/>
              </a:solidFill>
            </a:endParaRPr>
          </a:p>
        </p:txBody>
      </p:sp>
      <p:cxnSp>
        <p:nvCxnSpPr>
          <p:cNvPr id="10" name="Straight Connector 9">
            <a:extLst>
              <a:ext uri="{FF2B5EF4-FFF2-40B4-BE49-F238E27FC236}">
                <a16:creationId xmlns:a16="http://schemas.microsoft.com/office/drawing/2014/main" id="{88B21888-A784-0045-AFE4-F7DAFDAA5176}"/>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02D9F371-EEB7-FA4B-9A34-3D84F08B2CC2}"/>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sp>
        <p:nvSpPr>
          <p:cNvPr id="11" name="TextBox 4">
            <a:extLst>
              <a:ext uri="{FF2B5EF4-FFF2-40B4-BE49-F238E27FC236}">
                <a16:creationId xmlns:a16="http://schemas.microsoft.com/office/drawing/2014/main" id="{380ACCD2-C51E-7743-9F57-71847DD80D1F}"/>
              </a:ext>
            </a:extLst>
          </p:cNvPr>
          <p:cNvSpPr txBox="1">
            <a:spLocks noChangeArrowheads="1"/>
          </p:cNvSpPr>
          <p:nvPr/>
        </p:nvSpPr>
        <p:spPr bwMode="auto">
          <a:xfrm>
            <a:off x="0" y="5629275"/>
            <a:ext cx="8215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1">
              <a:defRPr/>
            </a:pPr>
            <a:r>
              <a:rPr lang="en-US" altLang="en-US" sz="1200" dirty="0">
                <a:latin typeface="+mj-lt"/>
                <a:ea typeface="+mn-ea"/>
              </a:rPr>
              <a:t>For more information, see </a:t>
            </a:r>
            <a:r>
              <a:rPr lang="en-US" sz="1200" dirty="0">
                <a:solidFill>
                  <a:prstClr val="black"/>
                </a:solidFill>
                <a:latin typeface="Century Gothic"/>
                <a:ea typeface="+mn-ea"/>
                <a:cs typeface="+mn-cs"/>
              </a:rPr>
              <a:t>OSY Conversation Starters/Bridges to Academic Instruction </a:t>
            </a:r>
            <a:r>
              <a:rPr lang="en-US" altLang="en-US" sz="1200" dirty="0">
                <a:latin typeface="+mj-lt"/>
                <a:ea typeface="+mn-ea"/>
              </a:rPr>
              <a:t>Resource Guide</a:t>
            </a:r>
          </a:p>
        </p:txBody>
      </p:sp>
      <p:pic>
        <p:nvPicPr>
          <p:cNvPr id="78853" name="Picture 11" descr="Image result for click icon">
            <a:extLst>
              <a:ext uri="{FF2B5EF4-FFF2-40B4-BE49-F238E27FC236}">
                <a16:creationId xmlns:a16="http://schemas.microsoft.com/office/drawing/2014/main" id="{7F9BEC2D-E810-C04A-A43C-19C4F97D59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888" y="5570538"/>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9">
            <a:extLst>
              <a:ext uri="{FF2B5EF4-FFF2-40B4-BE49-F238E27FC236}">
                <a16:creationId xmlns:a16="http://schemas.microsoft.com/office/drawing/2014/main" id="{C76E9F96-8759-CE42-AF2D-BA9CC0DDAC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3" y="304800"/>
            <a:ext cx="915987"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5" name="Title 8">
            <a:extLst>
              <a:ext uri="{FF2B5EF4-FFF2-40B4-BE49-F238E27FC236}">
                <a16:creationId xmlns:a16="http://schemas.microsoft.com/office/drawing/2014/main" id="{22EBDFBB-01C4-AF42-8E50-8445BE601E20}"/>
              </a:ext>
            </a:extLst>
          </p:cNvPr>
          <p:cNvSpPr txBox="1">
            <a:spLocks/>
          </p:cNvSpPr>
          <p:nvPr/>
        </p:nvSpPr>
        <p:spPr bwMode="auto">
          <a:xfrm>
            <a:off x="457200" y="2825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3600" b="1">
                <a:latin typeface="Century Gothic" panose="020B0502020202020204" pitchFamily="34" charset="0"/>
              </a:rPr>
              <a:t>Step 3: </a:t>
            </a:r>
            <a:r>
              <a:rPr lang="en-US" altLang="en-US" sz="3600">
                <a:latin typeface="Century Gothic" panose="020B0502020202020204" pitchFamily="34" charset="0"/>
              </a:rPr>
              <a:t>Transition to Instruction</a:t>
            </a:r>
            <a:endParaRPr lang="en-US" altLang="en-US" sz="2400">
              <a:latin typeface="Century Gothic" panose="020B0502020202020204" pitchFamily="34" charset="0"/>
            </a:endParaRPr>
          </a:p>
        </p:txBody>
      </p:sp>
      <p:pic>
        <p:nvPicPr>
          <p:cNvPr id="14" name="Picture 13">
            <a:extLst>
              <a:ext uri="{FF2B5EF4-FFF2-40B4-BE49-F238E27FC236}">
                <a16:creationId xmlns:a16="http://schemas.microsoft.com/office/drawing/2014/main" id="{66E78C60-9E3D-C04C-B5EC-CC7B0E7861AB}"/>
              </a:ext>
            </a:extLst>
          </p:cNvPr>
          <p:cNvPicPr>
            <a:picLocks noChangeAspect="1"/>
          </p:cNvPicPr>
          <p:nvPr/>
        </p:nvPicPr>
        <p:blipFill>
          <a:blip r:embed="rId5"/>
          <a:stretch>
            <a:fillRect/>
          </a:stretch>
        </p:blipFill>
        <p:spPr>
          <a:xfrm>
            <a:off x="1676400" y="1539875"/>
            <a:ext cx="5475288" cy="3994150"/>
          </a:xfrm>
          <a:prstGeom prst="rect">
            <a:avLst/>
          </a:prstGeom>
        </p:spPr>
        <p:style>
          <a:lnRef idx="2">
            <a:schemeClr val="dk1"/>
          </a:lnRef>
          <a:fillRef idx="1">
            <a:schemeClr val="lt1"/>
          </a:fillRef>
          <a:effectRef idx="0">
            <a:schemeClr val="dk1"/>
          </a:effectRef>
          <a:fontRef idx="minor">
            <a:schemeClr val="dk1"/>
          </a:fontRef>
        </p:style>
      </p:pic>
      <p:sp>
        <p:nvSpPr>
          <p:cNvPr id="12" name="Rectangle 11">
            <a:extLst>
              <a:ext uri="{FF2B5EF4-FFF2-40B4-BE49-F238E27FC236}">
                <a16:creationId xmlns:a16="http://schemas.microsoft.com/office/drawing/2014/main" id="{2E37D947-AF04-3B45-A3DB-EDAF17209800}"/>
              </a:ext>
            </a:extLst>
          </p:cNvPr>
          <p:cNvSpPr/>
          <p:nvPr/>
        </p:nvSpPr>
        <p:spPr>
          <a:xfrm>
            <a:off x="3581400" y="3124200"/>
            <a:ext cx="1277938" cy="2409825"/>
          </a:xfrm>
          <a:prstGeom prst="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n-US" altLang="en-US">
              <a:solidFill>
                <a:srgbClr val="FFFFFF"/>
              </a:solidFill>
              <a:latin typeface="Century Gothic" panose="020B0502020202020204" pitchFamily="34" charset="0"/>
            </a:endParaRPr>
          </a:p>
        </p:txBody>
      </p:sp>
      <p:sp>
        <p:nvSpPr>
          <p:cNvPr id="13" name="Down Arrow 12">
            <a:extLst>
              <a:ext uri="{FF2B5EF4-FFF2-40B4-BE49-F238E27FC236}">
                <a16:creationId xmlns:a16="http://schemas.microsoft.com/office/drawing/2014/main" id="{9DACF86E-F8AA-434E-8C34-6A508FF4ED3C}"/>
              </a:ext>
            </a:extLst>
          </p:cNvPr>
          <p:cNvSpPr/>
          <p:nvPr/>
        </p:nvSpPr>
        <p:spPr>
          <a:xfrm>
            <a:off x="4248150" y="2351088"/>
            <a:ext cx="381000" cy="7127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n-US" altLang="en-US">
              <a:solidFill>
                <a:srgbClr val="FFFFFF"/>
              </a:solidFill>
              <a:latin typeface="Century Gothic" panose="020B0502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a:extLst>
              <a:ext uri="{FF2B5EF4-FFF2-40B4-BE49-F238E27FC236}">
                <a16:creationId xmlns:a16="http://schemas.microsoft.com/office/drawing/2014/main" id="{33FBEFF0-17A6-6D48-BAE3-DE1359A3FD94}"/>
              </a:ext>
            </a:extLst>
          </p:cNvPr>
          <p:cNvSpPr txBox="1">
            <a:spLocks noGrp="1"/>
          </p:cNvSpPr>
          <p:nvPr>
            <p:ph type="title"/>
          </p:nvPr>
        </p:nvSpPr>
        <p:spPr>
          <a:xfrm>
            <a:off x="508000" y="4457700"/>
            <a:ext cx="6446838" cy="425450"/>
          </a:xfrm>
        </p:spPr>
        <p:txBody>
          <a:bodyPr lIns="68569" tIns="34275" rIns="68569" bIns="34275">
            <a:noAutofit/>
          </a:bodyPr>
          <a:lstStyle/>
          <a:p>
            <a:pPr>
              <a:spcBef>
                <a:spcPts val="0"/>
              </a:spcBef>
              <a:buClr>
                <a:schemeClr val="accent5"/>
              </a:buClr>
              <a:buSzPct val="25000"/>
              <a:defRPr/>
            </a:pPr>
            <a:r>
              <a:rPr lang="en-US" sz="1800" b="0">
                <a:solidFill>
                  <a:schemeClr val="accent5"/>
                </a:solidFill>
                <a:latin typeface="Trebuchet MS"/>
                <a:ea typeface="Trebuchet MS"/>
                <a:cs typeface="Trebuchet MS"/>
                <a:sym typeface="Trebuchet MS"/>
              </a:rPr>
              <a:t>Mobile County</a:t>
            </a:r>
          </a:p>
        </p:txBody>
      </p:sp>
      <p:pic>
        <p:nvPicPr>
          <p:cNvPr id="142338" name="Shape 157">
            <a:extLst>
              <a:ext uri="{FF2B5EF4-FFF2-40B4-BE49-F238E27FC236}">
                <a16:creationId xmlns:a16="http://schemas.microsoft.com/office/drawing/2014/main" id="{2B00BE47-88A0-F94C-9B47-1600ECB9F61B}"/>
              </a:ext>
            </a:extLst>
          </p:cNvPr>
          <p:cNvPicPr preferRelativeResize="0">
            <a:picLocks noGrp="1"/>
          </p:cNvPicPr>
          <p:nvPr>
            <p:ph type="pic" idx="2"/>
          </p:nvPr>
        </p:nvPicPr>
        <p:blipFill>
          <a:blip r:embed="rId3">
            <a:extLst>
              <a:ext uri="{28A0092B-C50C-407E-A947-70E740481C1C}">
                <a14:useLocalDpi xmlns:a14="http://schemas.microsoft.com/office/drawing/2010/main" val="0"/>
              </a:ext>
            </a:extLst>
          </a:blip>
          <a:srcRect t="20181" b="20181"/>
          <a:stretch>
            <a:fillRect/>
          </a:stretch>
        </p:blipFill>
        <p:spPr>
          <a:xfrm>
            <a:off x="508000" y="1314450"/>
            <a:ext cx="6446838" cy="2884488"/>
          </a:xfrm>
          <a:noFill/>
        </p:spPr>
      </p:pic>
      <p:sp>
        <p:nvSpPr>
          <p:cNvPr id="142339" name="Shape 158">
            <a:extLst>
              <a:ext uri="{FF2B5EF4-FFF2-40B4-BE49-F238E27FC236}">
                <a16:creationId xmlns:a16="http://schemas.microsoft.com/office/drawing/2014/main" id="{6CC7CF8B-CF5F-684C-9F4D-C97EDB898A7B}"/>
              </a:ext>
            </a:extLst>
          </p:cNvPr>
          <p:cNvSpPr>
            <a:spLocks noGrp="1"/>
          </p:cNvSpPr>
          <p:nvPr>
            <p:ph type="body" idx="1"/>
          </p:nvPr>
        </p:nvSpPr>
        <p:spPr>
          <a:xfrm>
            <a:off x="508000" y="4883150"/>
            <a:ext cx="6446838" cy="504825"/>
          </a:xfrm>
        </p:spPr>
        <p:txBody>
          <a:bodyPr lIns="68569" tIns="34275" rIns="68569" bIns="34275"/>
          <a:lstStyle/>
          <a:p>
            <a:pPr>
              <a:spcBef>
                <a:spcPct val="0"/>
              </a:spcBef>
              <a:buClr>
                <a:schemeClr val="accent1"/>
              </a:buClr>
              <a:buSzPct val="25000"/>
            </a:pPr>
            <a:r>
              <a:rPr lang="en-US" altLang="en-US" sz="900">
                <a:solidFill>
                  <a:srgbClr val="3F3F3F"/>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rPr>
              <a:t>Classes meet at the Unitarian Universalist Church on Old Shell Road in Mobile. Classes are a part of the outreach of the church allowing ESL classes, GED classes and our GOSOSY classes to be held there on Wednesday evenings. Childcare is provided by volunteers.</a:t>
            </a:r>
          </a:p>
        </p:txBody>
      </p:sp>
    </p:spTree>
  </p:cSld>
  <p:clrMapOvr>
    <a:masterClrMapping/>
  </p:clrMapOvr>
  <p:transition spd="slow">
    <p:push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11" descr="Screen Clipping">
            <a:extLst>
              <a:ext uri="{FF2B5EF4-FFF2-40B4-BE49-F238E27FC236}">
                <a16:creationId xmlns:a16="http://schemas.microsoft.com/office/drawing/2014/main" id="{C37DFB59-8930-F04A-A56A-D69C4134BE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22425"/>
            <a:ext cx="9144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Title 8">
            <a:extLst>
              <a:ext uri="{FF2B5EF4-FFF2-40B4-BE49-F238E27FC236}">
                <a16:creationId xmlns:a16="http://schemas.microsoft.com/office/drawing/2014/main" id="{76975215-0DA1-7145-B822-AD33A1C4F7B3}"/>
              </a:ext>
            </a:extLst>
          </p:cNvPr>
          <p:cNvSpPr>
            <a:spLocks noGrp="1"/>
          </p:cNvSpPr>
          <p:nvPr>
            <p:ph type="title"/>
          </p:nvPr>
        </p:nvSpPr>
        <p:spPr>
          <a:solidFill>
            <a:schemeClr val="accent3">
              <a:lumMod val="20000"/>
              <a:lumOff val="80000"/>
            </a:schemeClr>
          </a:solidFill>
        </p:spPr>
        <p:txBody>
          <a:bodyPr/>
          <a:lstStyle/>
          <a:p>
            <a:pPr eaLnBrk="1" hangingPunct="1">
              <a:defRPr/>
            </a:pPr>
            <a:r>
              <a:rPr lang="en-US" altLang="en-US" dirty="0"/>
              <a:t>Stop-and-Do: Step 3</a:t>
            </a:r>
          </a:p>
        </p:txBody>
      </p:sp>
      <p:sp>
        <p:nvSpPr>
          <p:cNvPr id="80899" name="Slide Number Placeholder 1">
            <a:extLst>
              <a:ext uri="{FF2B5EF4-FFF2-40B4-BE49-F238E27FC236}">
                <a16:creationId xmlns:a16="http://schemas.microsoft.com/office/drawing/2014/main" id="{C0F72F46-467A-A141-9F16-461B6E5C098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3DB40D10-3709-934C-AC48-AB157A5C3341}" type="slidenum">
              <a:rPr lang="en-US" altLang="en-US" sz="1200">
                <a:solidFill>
                  <a:srgbClr val="898989"/>
                </a:solidFill>
              </a:rPr>
              <a:pPr>
                <a:spcBef>
                  <a:spcPct val="0"/>
                </a:spcBef>
                <a:buFontTx/>
                <a:buNone/>
              </a:pPr>
              <a:t>60</a:t>
            </a:fld>
            <a:endParaRPr lang="en-US" altLang="en-US" sz="1200">
              <a:solidFill>
                <a:srgbClr val="898989"/>
              </a:solidFill>
            </a:endParaRPr>
          </a:p>
        </p:txBody>
      </p:sp>
      <p:cxnSp>
        <p:nvCxnSpPr>
          <p:cNvPr id="10" name="Straight Connector 9">
            <a:extLst>
              <a:ext uri="{FF2B5EF4-FFF2-40B4-BE49-F238E27FC236}">
                <a16:creationId xmlns:a16="http://schemas.microsoft.com/office/drawing/2014/main" id="{48F0F77A-D448-8341-8CFA-DB917A37585D}"/>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F4391171-9279-9C44-A18D-7B0947A8D751}"/>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80902" name="Picture 9">
            <a:extLst>
              <a:ext uri="{FF2B5EF4-FFF2-40B4-BE49-F238E27FC236}">
                <a16:creationId xmlns:a16="http://schemas.microsoft.com/office/drawing/2014/main" id="{13B9175E-084F-6941-8484-91ADAB508D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2E676922-5EE6-3041-9FCD-1345F55C9CEA}"/>
              </a:ext>
            </a:extLst>
          </p:cNvPr>
          <p:cNvSpPr/>
          <p:nvPr/>
        </p:nvSpPr>
        <p:spPr>
          <a:xfrm>
            <a:off x="4648200" y="3603625"/>
            <a:ext cx="2057400" cy="2035175"/>
          </a:xfrm>
          <a:prstGeom prst="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n-US" altLang="en-US">
              <a:solidFill>
                <a:srgbClr val="FFFFFF"/>
              </a:solidFill>
              <a:latin typeface="Century Gothic" panose="020B0502020202020204" pitchFamily="34" charset="0"/>
            </a:endParaRPr>
          </a:p>
        </p:txBody>
      </p:sp>
      <p:sp>
        <p:nvSpPr>
          <p:cNvPr id="4" name="Down Arrow 3">
            <a:extLst>
              <a:ext uri="{FF2B5EF4-FFF2-40B4-BE49-F238E27FC236}">
                <a16:creationId xmlns:a16="http://schemas.microsoft.com/office/drawing/2014/main" id="{3B70EE26-F25D-3341-8945-8686157F81E5}"/>
              </a:ext>
            </a:extLst>
          </p:cNvPr>
          <p:cNvSpPr/>
          <p:nvPr/>
        </p:nvSpPr>
        <p:spPr>
          <a:xfrm>
            <a:off x="5486400" y="2254250"/>
            <a:ext cx="762000" cy="1219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n-US" altLang="en-US">
              <a:solidFill>
                <a:srgbClr val="FFFFFF"/>
              </a:solidFill>
              <a:latin typeface="Century Gothic" panose="020B050202020202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270E354F-ECF2-654A-B2F8-61D6AF5178B7}"/>
              </a:ext>
            </a:extLst>
          </p:cNvPr>
          <p:cNvSpPr>
            <a:spLocks noGrp="1"/>
          </p:cNvSpPr>
          <p:nvPr>
            <p:ph type="title"/>
          </p:nvPr>
        </p:nvSpPr>
        <p:spPr>
          <a:xfrm>
            <a:off x="376238" y="287338"/>
            <a:ext cx="8229600" cy="1143000"/>
          </a:xfrm>
        </p:spPr>
        <p:txBody>
          <a:bodyPr/>
          <a:lstStyle/>
          <a:p>
            <a:r>
              <a:rPr lang="en-US" altLang="en-US">
                <a:ea typeface="ＭＳ Ｐゴシック" panose="020B0600070205080204" pitchFamily="34" charset="-128"/>
              </a:rPr>
              <a:t>Transition to Instruction</a:t>
            </a:r>
            <a:br>
              <a:rPr lang="en-US" altLang="en-US">
                <a:ea typeface="ＭＳ Ｐゴシック" panose="020B0600070205080204" pitchFamily="34" charset="-128"/>
              </a:rPr>
            </a:br>
            <a:r>
              <a:rPr lang="en-US" altLang="en-US">
                <a:ea typeface="ＭＳ Ｐゴシック" panose="020B0600070205080204" pitchFamily="34" charset="-128"/>
              </a:rPr>
              <a:t>In Summary…</a:t>
            </a:r>
          </a:p>
        </p:txBody>
      </p:sp>
      <p:sp>
        <p:nvSpPr>
          <p:cNvPr id="82946" name="Slide Number Placeholder 3">
            <a:extLst>
              <a:ext uri="{FF2B5EF4-FFF2-40B4-BE49-F238E27FC236}">
                <a16:creationId xmlns:a16="http://schemas.microsoft.com/office/drawing/2014/main" id="{8D82FB65-A37C-2743-9322-957D109F26D9}"/>
              </a:ext>
            </a:extLst>
          </p:cNvPr>
          <p:cNvSpPr>
            <a:spLocks noGrp="1"/>
          </p:cNvSpPr>
          <p:nvPr>
            <p:ph type="sldNum" sz="quarter" idx="12"/>
          </p:nvPr>
        </p:nvSpPr>
        <p:spPr bwMode="auto">
          <a:xfrm>
            <a:off x="6472238" y="63690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C6EF9981-0AF0-CC42-BD06-C8E6C48073B8}" type="slidenum">
              <a:rPr lang="en-US" altLang="en-US" sz="1200">
                <a:solidFill>
                  <a:srgbClr val="898989"/>
                </a:solidFill>
              </a:rPr>
              <a:pPr>
                <a:spcBef>
                  <a:spcPct val="0"/>
                </a:spcBef>
                <a:buFontTx/>
                <a:buNone/>
              </a:pPr>
              <a:t>61</a:t>
            </a:fld>
            <a:endParaRPr lang="en-US" altLang="en-US" sz="1200">
              <a:solidFill>
                <a:srgbClr val="898989"/>
              </a:solidFill>
            </a:endParaRPr>
          </a:p>
        </p:txBody>
      </p:sp>
      <p:sp>
        <p:nvSpPr>
          <p:cNvPr id="82947" name="TextBox 8">
            <a:extLst>
              <a:ext uri="{FF2B5EF4-FFF2-40B4-BE49-F238E27FC236}">
                <a16:creationId xmlns:a16="http://schemas.microsoft.com/office/drawing/2014/main" id="{1F72416D-3679-7A45-867F-7A6760BF84D2}"/>
              </a:ext>
            </a:extLst>
          </p:cNvPr>
          <p:cNvSpPr txBox="1">
            <a:spLocks noChangeArrowheads="1"/>
          </p:cNvSpPr>
          <p:nvPr/>
        </p:nvSpPr>
        <p:spPr bwMode="auto">
          <a:xfrm>
            <a:off x="-2779713" y="11928475"/>
            <a:ext cx="8286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Ensure Proper Lighting</a:t>
            </a:r>
          </a:p>
        </p:txBody>
      </p:sp>
      <p:pic>
        <p:nvPicPr>
          <p:cNvPr id="82948" name="Picture 9">
            <a:extLst>
              <a:ext uri="{FF2B5EF4-FFF2-40B4-BE49-F238E27FC236}">
                <a16:creationId xmlns:a16="http://schemas.microsoft.com/office/drawing/2014/main" id="{0EA2D361-72DC-FB45-BDF7-F0FF7A693B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25" y="393700"/>
            <a:ext cx="9255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81CB5708-A92B-AF45-9853-AD62D66B1353}"/>
              </a:ext>
            </a:extLst>
          </p:cNvPr>
          <p:cNvSpPr txBox="1"/>
          <p:nvPr/>
        </p:nvSpPr>
        <p:spPr>
          <a:xfrm>
            <a:off x="454025" y="6456363"/>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82950" name="Picture 2" descr="Stairs, Gap, Crack">
            <a:extLst>
              <a:ext uri="{FF2B5EF4-FFF2-40B4-BE49-F238E27FC236}">
                <a16:creationId xmlns:a16="http://schemas.microsoft.com/office/drawing/2014/main" id="{DADCBC41-D6F1-264A-9B7D-4A9DAF85A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970088"/>
            <a:ext cx="5784850" cy="325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776B4D4-9488-6944-8E70-A92AC95EBA8C}"/>
              </a:ext>
            </a:extLst>
          </p:cNvPr>
          <p:cNvSpPr txBox="1"/>
          <p:nvPr/>
        </p:nvSpPr>
        <p:spPr>
          <a:xfrm rot="19144085">
            <a:off x="2227263" y="3954463"/>
            <a:ext cx="2514600" cy="646112"/>
          </a:xfrm>
          <a:prstGeom prst="rect">
            <a:avLst/>
          </a:prstGeom>
          <a:noFill/>
        </p:spPr>
        <p:txBody>
          <a:bodyPr>
            <a:spAutoFit/>
          </a:bodyPr>
          <a:lstStyle/>
          <a:p>
            <a:pPr>
              <a:defRPr/>
            </a:pPr>
            <a:r>
              <a:rPr lang="en-US" sz="3600" b="1" dirty="0">
                <a:solidFill>
                  <a:schemeClr val="bg1"/>
                </a:solidFill>
                <a:latin typeface="+mj-lt"/>
                <a:ea typeface="+mn-ea"/>
                <a:cs typeface="Arial" panose="020B0604020202020204" pitchFamily="34" charset="0"/>
              </a:rPr>
              <a:t>interests</a:t>
            </a:r>
          </a:p>
        </p:txBody>
      </p:sp>
      <p:sp>
        <p:nvSpPr>
          <p:cNvPr id="26" name="TextBox 25">
            <a:extLst>
              <a:ext uri="{FF2B5EF4-FFF2-40B4-BE49-F238E27FC236}">
                <a16:creationId xmlns:a16="http://schemas.microsoft.com/office/drawing/2014/main" id="{5DEB818C-42FD-A04D-B9AF-67B97B085291}"/>
              </a:ext>
            </a:extLst>
          </p:cNvPr>
          <p:cNvSpPr txBox="1"/>
          <p:nvPr/>
        </p:nvSpPr>
        <p:spPr>
          <a:xfrm>
            <a:off x="5211763" y="2270125"/>
            <a:ext cx="2338387" cy="614363"/>
          </a:xfrm>
          <a:prstGeom prst="rect">
            <a:avLst/>
          </a:prstGeom>
          <a:noFill/>
        </p:spPr>
        <p:txBody>
          <a:bodyPr>
            <a:spAutoFit/>
          </a:bodyPr>
          <a:lstStyle/>
          <a:p>
            <a:pPr>
              <a:defRPr/>
            </a:pPr>
            <a:r>
              <a:rPr lang="en-US" sz="3400" b="1" dirty="0">
                <a:solidFill>
                  <a:schemeClr val="bg1"/>
                </a:solidFill>
                <a:latin typeface="+mj-lt"/>
                <a:ea typeface="+mn-ea"/>
                <a:cs typeface="Arial" panose="020B0604020202020204" pitchFamily="34" charset="0"/>
              </a:rPr>
              <a:t>instruction</a:t>
            </a:r>
          </a:p>
        </p:txBody>
      </p:sp>
      <p:sp>
        <p:nvSpPr>
          <p:cNvPr id="82953" name="TextBox 1">
            <a:extLst>
              <a:ext uri="{FF2B5EF4-FFF2-40B4-BE49-F238E27FC236}">
                <a16:creationId xmlns:a16="http://schemas.microsoft.com/office/drawing/2014/main" id="{6E6A466E-377F-9946-B416-020ED1CCB713}"/>
              </a:ext>
            </a:extLst>
          </p:cNvPr>
          <p:cNvSpPr txBox="1">
            <a:spLocks noChangeArrowheads="1"/>
          </p:cNvSpPr>
          <p:nvPr/>
        </p:nvSpPr>
        <p:spPr bwMode="auto">
          <a:xfrm>
            <a:off x="7713663" y="2884488"/>
            <a:ext cx="990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Review content</a:t>
            </a:r>
          </a:p>
        </p:txBody>
      </p:sp>
      <p:sp>
        <p:nvSpPr>
          <p:cNvPr id="82954" name="TextBox 10">
            <a:extLst>
              <a:ext uri="{FF2B5EF4-FFF2-40B4-BE49-F238E27FC236}">
                <a16:creationId xmlns:a16="http://schemas.microsoft.com/office/drawing/2014/main" id="{6FC342B7-A896-D346-B482-030B53BD481A}"/>
              </a:ext>
            </a:extLst>
          </p:cNvPr>
          <p:cNvSpPr txBox="1">
            <a:spLocks noChangeArrowheads="1"/>
          </p:cNvSpPr>
          <p:nvPr/>
        </p:nvSpPr>
        <p:spPr bwMode="auto">
          <a:xfrm>
            <a:off x="106363" y="2884488"/>
            <a:ext cx="14128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Create interest and enthusiasm</a:t>
            </a:r>
          </a:p>
        </p:txBody>
      </p:sp>
      <p:sp>
        <p:nvSpPr>
          <p:cNvPr id="82955" name="TextBox 11">
            <a:extLst>
              <a:ext uri="{FF2B5EF4-FFF2-40B4-BE49-F238E27FC236}">
                <a16:creationId xmlns:a16="http://schemas.microsoft.com/office/drawing/2014/main" id="{E3665CAD-EE0A-E542-BBFA-5EB4382C006C}"/>
              </a:ext>
            </a:extLst>
          </p:cNvPr>
          <p:cNvSpPr txBox="1">
            <a:spLocks noChangeArrowheads="1"/>
          </p:cNvSpPr>
          <p:nvPr/>
        </p:nvSpPr>
        <p:spPr bwMode="auto">
          <a:xfrm>
            <a:off x="3911600" y="5475288"/>
            <a:ext cx="11604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Relate to interests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8">
            <a:extLst>
              <a:ext uri="{FF2B5EF4-FFF2-40B4-BE49-F238E27FC236}">
                <a16:creationId xmlns:a16="http://schemas.microsoft.com/office/drawing/2014/main" id="{15560995-BEC6-5944-ACD9-B0A38621BD13}"/>
              </a:ext>
            </a:extLst>
          </p:cNvPr>
          <p:cNvSpPr>
            <a:spLocks noGrp="1"/>
          </p:cNvSpPr>
          <p:nvPr>
            <p:ph type="title"/>
          </p:nvPr>
        </p:nvSpPr>
        <p:spPr>
          <a:solidFill>
            <a:schemeClr val="accent3">
              <a:lumMod val="20000"/>
              <a:lumOff val="80000"/>
            </a:schemeClr>
          </a:solidFill>
        </p:spPr>
        <p:txBody>
          <a:bodyPr/>
          <a:lstStyle/>
          <a:p>
            <a:pPr eaLnBrk="1" hangingPunct="1">
              <a:defRPr/>
            </a:pPr>
            <a:r>
              <a:rPr lang="en-US" altLang="en-US" dirty="0"/>
              <a:t>Stop-and-Do: Step 3</a:t>
            </a:r>
          </a:p>
        </p:txBody>
      </p:sp>
      <p:sp>
        <p:nvSpPr>
          <p:cNvPr id="83970" name="Content Placeholder 10">
            <a:extLst>
              <a:ext uri="{FF2B5EF4-FFF2-40B4-BE49-F238E27FC236}">
                <a16:creationId xmlns:a16="http://schemas.microsoft.com/office/drawing/2014/main" id="{7A438221-C6B8-B344-97A8-12145E862017}"/>
              </a:ext>
            </a:extLst>
          </p:cNvPr>
          <p:cNvSpPr>
            <a:spLocks noGrp="1"/>
          </p:cNvSpPr>
          <p:nvPr>
            <p:ph idx="1"/>
          </p:nvPr>
        </p:nvSpPr>
        <p:spPr/>
        <p:txBody>
          <a:bodyPr/>
          <a:lstStyle/>
          <a:p>
            <a:pPr marL="0" indent="0" eaLnBrk="1" hangingPunct="1">
              <a:buFont typeface="Arial" panose="020B0604020202020204" pitchFamily="34" charset="0"/>
              <a:buNone/>
            </a:pPr>
            <a:r>
              <a:rPr lang="en-US" altLang="en-US">
                <a:ea typeface="ＭＳ Ｐゴシック" panose="020B0600070205080204" pitchFamily="34" charset="-128"/>
              </a:rPr>
              <a:t>Describe what you would do to transition from building rapport to instruction with the student:</a:t>
            </a:r>
          </a:p>
        </p:txBody>
      </p:sp>
      <p:sp>
        <p:nvSpPr>
          <p:cNvPr id="83971" name="Slide Number Placeholder 1">
            <a:extLst>
              <a:ext uri="{FF2B5EF4-FFF2-40B4-BE49-F238E27FC236}">
                <a16:creationId xmlns:a16="http://schemas.microsoft.com/office/drawing/2014/main" id="{74FDB44D-FC70-7445-BA07-8A2AEA4ABB6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474DF037-832A-1841-B737-A709DEAE646B}" type="slidenum">
              <a:rPr lang="en-US" altLang="en-US" sz="1200">
                <a:solidFill>
                  <a:srgbClr val="898989"/>
                </a:solidFill>
              </a:rPr>
              <a:pPr>
                <a:spcBef>
                  <a:spcPct val="0"/>
                </a:spcBef>
                <a:buFontTx/>
                <a:buNone/>
              </a:pPr>
              <a:t>62</a:t>
            </a:fld>
            <a:endParaRPr lang="en-US" altLang="en-US" sz="1200">
              <a:solidFill>
                <a:srgbClr val="898989"/>
              </a:solidFill>
            </a:endParaRPr>
          </a:p>
        </p:txBody>
      </p:sp>
      <p:cxnSp>
        <p:nvCxnSpPr>
          <p:cNvPr id="10" name="Straight Connector 9">
            <a:extLst>
              <a:ext uri="{FF2B5EF4-FFF2-40B4-BE49-F238E27FC236}">
                <a16:creationId xmlns:a16="http://schemas.microsoft.com/office/drawing/2014/main" id="{C694F055-194F-3040-A4B5-3137E94DAD48}"/>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E478C4DB-FC3F-C249-9C6B-349932E62BF6}"/>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83974" name="Picture 9">
            <a:extLst>
              <a:ext uri="{FF2B5EF4-FFF2-40B4-BE49-F238E27FC236}">
                <a16:creationId xmlns:a16="http://schemas.microsoft.com/office/drawing/2014/main" id="{5C0FB8BB-A69C-894C-97A2-2DE4BE295C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A122D0D9-EDF0-4D46-81B1-1E6AE577895B}"/>
              </a:ext>
            </a:extLst>
          </p:cNvPr>
          <p:cNvSpPr txBox="1"/>
          <p:nvPr/>
        </p:nvSpPr>
        <p:spPr>
          <a:xfrm>
            <a:off x="2133600" y="4021138"/>
            <a:ext cx="6705600" cy="138430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marL="342900" indent="-342900">
              <a:buFont typeface="Arial" panose="020B0604020202020204" pitchFamily="34" charset="0"/>
              <a:buChar char="•"/>
              <a:defRPr/>
            </a:pPr>
            <a:r>
              <a:rPr lang="en-US" sz="2800" dirty="0"/>
              <a:t>How will you redirect the conversation from being informal to introduce and begin your lesson?</a:t>
            </a:r>
          </a:p>
        </p:txBody>
      </p:sp>
      <p:pic>
        <p:nvPicPr>
          <p:cNvPr id="83976" name="Picture 11" descr="Image result for pencil icon">
            <a:extLst>
              <a:ext uri="{FF2B5EF4-FFF2-40B4-BE49-F238E27FC236}">
                <a16:creationId xmlns:a16="http://schemas.microsoft.com/office/drawing/2014/main" id="{C658212B-415D-B648-9C5C-483D088B5F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0211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5">
            <a:extLst>
              <a:ext uri="{FF2B5EF4-FFF2-40B4-BE49-F238E27FC236}">
                <a16:creationId xmlns:a16="http://schemas.microsoft.com/office/drawing/2014/main" id="{7E9005D8-D374-9B49-8CD1-E5AC0EB26F72}"/>
              </a:ext>
            </a:extLst>
          </p:cNvPr>
          <p:cNvSpPr>
            <a:spLocks noGrp="1"/>
          </p:cNvSpPr>
          <p:nvPr>
            <p:ph type="title"/>
          </p:nvPr>
        </p:nvSpPr>
        <p:spPr>
          <a:xfrm>
            <a:off x="1066800" y="304800"/>
            <a:ext cx="8077200" cy="1020763"/>
          </a:xfrm>
        </p:spPr>
        <p:txBody>
          <a:bodyPr/>
          <a:lstStyle/>
          <a:p>
            <a:pPr eaLnBrk="1" hangingPunct="1"/>
            <a:r>
              <a:rPr lang="en-US" altLang="en-US" sz="3200" b="1">
                <a:ea typeface="ＭＳ Ｐゴシック" panose="020B0600070205080204" pitchFamily="34" charset="-128"/>
              </a:rPr>
              <a:t>Step 4: </a:t>
            </a:r>
            <a:r>
              <a:rPr lang="en-US" altLang="en-US" sz="3200">
                <a:ea typeface="ＭＳ Ｐゴシック" panose="020B0600070205080204" pitchFamily="34" charset="-128"/>
              </a:rPr>
              <a:t>Young Adult Learning Strategies</a:t>
            </a:r>
          </a:p>
        </p:txBody>
      </p:sp>
      <p:sp>
        <p:nvSpPr>
          <p:cNvPr id="84994" name="Slide Number Placeholder 1">
            <a:extLst>
              <a:ext uri="{FF2B5EF4-FFF2-40B4-BE49-F238E27FC236}">
                <a16:creationId xmlns:a16="http://schemas.microsoft.com/office/drawing/2014/main" id="{CC54FEAD-2C54-8844-8061-5A50AB5323C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CC13B8F4-63A4-D041-A2F6-1DE76DDCC49F}" type="slidenum">
              <a:rPr lang="en-US" altLang="en-US" sz="1200">
                <a:solidFill>
                  <a:srgbClr val="898989"/>
                </a:solidFill>
              </a:rPr>
              <a:pPr>
                <a:spcBef>
                  <a:spcPct val="0"/>
                </a:spcBef>
                <a:buFontTx/>
                <a:buNone/>
              </a:pPr>
              <a:t>63</a:t>
            </a:fld>
            <a:endParaRPr lang="en-US" altLang="en-US" sz="1200">
              <a:solidFill>
                <a:srgbClr val="898989"/>
              </a:solidFill>
            </a:endParaRPr>
          </a:p>
        </p:txBody>
      </p:sp>
      <p:cxnSp>
        <p:nvCxnSpPr>
          <p:cNvPr id="10" name="Straight Connector 9">
            <a:extLst>
              <a:ext uri="{FF2B5EF4-FFF2-40B4-BE49-F238E27FC236}">
                <a16:creationId xmlns:a16="http://schemas.microsoft.com/office/drawing/2014/main" id="{72732032-C0A5-0241-A0C7-71C8546EC274}"/>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D36C97CA-C3B5-4646-A550-D50210671FFC}"/>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84997" name="Picture 9">
            <a:extLst>
              <a:ext uri="{FF2B5EF4-FFF2-40B4-BE49-F238E27FC236}">
                <a16:creationId xmlns:a16="http://schemas.microsoft.com/office/drawing/2014/main" id="{15967FDA-6AC0-9142-8669-ED999F5873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13" y="304800"/>
            <a:ext cx="915987"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Table 13">
            <a:extLst>
              <a:ext uri="{FF2B5EF4-FFF2-40B4-BE49-F238E27FC236}">
                <a16:creationId xmlns:a16="http://schemas.microsoft.com/office/drawing/2014/main" id="{E26A0307-6139-EC48-91AE-F8142C608E11}"/>
              </a:ext>
            </a:extLst>
          </p:cNvPr>
          <p:cNvGraphicFramePr>
            <a:graphicFrameLocks noGrp="1"/>
          </p:cNvGraphicFramePr>
          <p:nvPr/>
        </p:nvGraphicFramePr>
        <p:xfrm>
          <a:off x="457200" y="1524000"/>
          <a:ext cx="8458200" cy="4130675"/>
        </p:xfrm>
        <a:graphic>
          <a:graphicData uri="http://schemas.openxmlformats.org/drawingml/2006/table">
            <a:tbl>
              <a:tblPr/>
              <a:tblGrid>
                <a:gridCol w="4291013">
                  <a:extLst>
                    <a:ext uri="{9D8B030D-6E8A-4147-A177-3AD203B41FA5}">
                      <a16:colId xmlns:a16="http://schemas.microsoft.com/office/drawing/2014/main" val="20000"/>
                    </a:ext>
                  </a:extLst>
                </a:gridCol>
                <a:gridCol w="4167187">
                  <a:extLst>
                    <a:ext uri="{9D8B030D-6E8A-4147-A177-3AD203B41FA5}">
                      <a16:colId xmlns:a16="http://schemas.microsoft.com/office/drawing/2014/main" val="20001"/>
                    </a:ext>
                  </a:extLst>
                </a:gridCol>
              </a:tblGrid>
              <a:tr h="51808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Century Gothic" charset="0"/>
                          <a:ea typeface="ＭＳ Ｐゴシック" charset="-128"/>
                        </a:rPr>
                        <a:t>Young Adults Learn:</a:t>
                      </a:r>
                    </a:p>
                  </a:txBody>
                  <a:tcPr marL="91432" marR="91432"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EAE00"/>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Century Gothic" charset="0"/>
                          <a:ea typeface="ＭＳ Ｐゴシック" charset="-128"/>
                        </a:rPr>
                        <a:t>Tips:</a:t>
                      </a:r>
                    </a:p>
                  </a:txBody>
                  <a:tcPr marL="91432" marR="91432"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EAE00"/>
                    </a:solidFill>
                  </a:tcPr>
                </a:tc>
                <a:extLst>
                  <a:ext uri="{0D108BD9-81ED-4DB2-BD59-A6C34878D82A}">
                    <a16:rowId xmlns:a16="http://schemas.microsoft.com/office/drawing/2014/main" val="10000"/>
                  </a:ext>
                </a:extLst>
              </a:tr>
              <a:tr h="3612595">
                <a:tc>
                  <a:txBody>
                    <a:bodyPr/>
                    <a:lstStyle>
                      <a:lvl1pPr marL="285750" indent="-285750">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285750" marR="0" lvl="0" indent="-285750" algn="l" defTabSz="914400" rtl="0" eaLnBrk="1" fontAlgn="base" latinLnBrk="0" hangingPunct="1">
                        <a:lnSpc>
                          <a:spcPct val="100000"/>
                        </a:lnSpc>
                        <a:spcBef>
                          <a:spcPct val="0"/>
                        </a:spcBef>
                        <a:spcAft>
                          <a:spcPts val="600"/>
                        </a:spcAft>
                        <a:buClrTx/>
                        <a:buSzTx/>
                        <a:buFont typeface="Wingdings" charset="2"/>
                        <a:buChar char="§"/>
                        <a:tabLst/>
                      </a:pPr>
                      <a:r>
                        <a:rPr kumimoji="0" lang="en-US" altLang="en-US" sz="2400" b="0" i="0" u="none" strike="noStrike" cap="none" normalizeH="0" baseline="0">
                          <a:ln>
                            <a:noFill/>
                          </a:ln>
                          <a:solidFill>
                            <a:srgbClr val="000000"/>
                          </a:solidFill>
                          <a:effectLst/>
                          <a:latin typeface="Century Gothic" charset="0"/>
                          <a:ea typeface="ＭＳ Ｐゴシック" charset="-128"/>
                        </a:rPr>
                        <a:t>When they want to or feel a need to learn</a:t>
                      </a:r>
                    </a:p>
                    <a:p>
                      <a:pPr marL="285750" marR="0" lvl="0" indent="-285750" algn="l" defTabSz="914400" rtl="0" eaLnBrk="1" fontAlgn="base" latinLnBrk="0" hangingPunct="1">
                        <a:lnSpc>
                          <a:spcPct val="100000"/>
                        </a:lnSpc>
                        <a:spcBef>
                          <a:spcPct val="0"/>
                        </a:spcBef>
                        <a:spcAft>
                          <a:spcPts val="600"/>
                        </a:spcAft>
                        <a:buClrTx/>
                        <a:buSzTx/>
                        <a:buFont typeface="Wingdings" charset="2"/>
                        <a:buChar char="§"/>
                        <a:tabLst/>
                      </a:pPr>
                      <a:r>
                        <a:rPr kumimoji="0" lang="en-US" altLang="en-US" sz="2400" b="0" i="0" u="none" strike="noStrike" cap="none" normalizeH="0" baseline="0">
                          <a:ln>
                            <a:noFill/>
                          </a:ln>
                          <a:solidFill>
                            <a:srgbClr val="000000"/>
                          </a:solidFill>
                          <a:effectLst/>
                          <a:latin typeface="Century Gothic" charset="0"/>
                          <a:ea typeface="ＭＳ Ｐゴシック" charset="-128"/>
                        </a:rPr>
                        <a:t>When learning is practical and related to real life</a:t>
                      </a:r>
                    </a:p>
                    <a:p>
                      <a:pPr marL="285750" marR="0" lvl="0" indent="-285750" algn="l" defTabSz="914400" rtl="0" eaLnBrk="1" fontAlgn="base" latinLnBrk="0" hangingPunct="1">
                        <a:lnSpc>
                          <a:spcPct val="100000"/>
                        </a:lnSpc>
                        <a:spcBef>
                          <a:spcPct val="0"/>
                        </a:spcBef>
                        <a:spcAft>
                          <a:spcPts val="600"/>
                        </a:spcAft>
                        <a:buClrTx/>
                        <a:buSzTx/>
                        <a:buFont typeface="Wingdings" charset="2"/>
                        <a:buChar char="§"/>
                        <a:tabLst/>
                      </a:pPr>
                      <a:r>
                        <a:rPr kumimoji="0" lang="en-US" altLang="en-US" sz="2400" b="0" i="0" u="none" strike="noStrike" cap="none" normalizeH="0" baseline="0">
                          <a:ln>
                            <a:noFill/>
                          </a:ln>
                          <a:solidFill>
                            <a:srgbClr val="000000"/>
                          </a:solidFill>
                          <a:effectLst/>
                          <a:latin typeface="Century Gothic" charset="0"/>
                          <a:ea typeface="ＭＳ Ｐゴシック" charset="-128"/>
                        </a:rPr>
                        <a:t>By doing/experiencing</a:t>
                      </a:r>
                    </a:p>
                    <a:p>
                      <a:pPr marL="285750" marR="0" lvl="0" indent="-285750" algn="l" defTabSz="914400" rtl="0" eaLnBrk="1" fontAlgn="base" latinLnBrk="0" hangingPunct="1">
                        <a:lnSpc>
                          <a:spcPct val="100000"/>
                        </a:lnSpc>
                        <a:spcBef>
                          <a:spcPct val="0"/>
                        </a:spcBef>
                        <a:spcAft>
                          <a:spcPts val="600"/>
                        </a:spcAft>
                        <a:buClrTx/>
                        <a:buSzTx/>
                        <a:buFont typeface="Wingdings" charset="2"/>
                        <a:buChar char="§"/>
                        <a:tabLst/>
                      </a:pPr>
                      <a:r>
                        <a:rPr kumimoji="0" lang="en-US" altLang="en-US" sz="2400" b="0" i="0" u="none" strike="noStrike" cap="none" normalizeH="0" baseline="0">
                          <a:ln>
                            <a:noFill/>
                          </a:ln>
                          <a:solidFill>
                            <a:srgbClr val="000000"/>
                          </a:solidFill>
                          <a:effectLst/>
                          <a:latin typeface="Century Gothic" charset="0"/>
                          <a:ea typeface="ＭＳ Ｐゴシック" charset="-128"/>
                        </a:rPr>
                        <a:t>In a variety of ways</a:t>
                      </a:r>
                    </a:p>
                  </a:txBody>
                  <a:tcPr marL="91432" marR="91432"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3CB"/>
                    </a:solidFill>
                  </a:tcPr>
                </a:tc>
                <a:tc>
                  <a:txBody>
                    <a:bodyPr/>
                    <a:lstStyle>
                      <a:lvl1pPr marL="285750" indent="-285750">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285750" marR="0" lvl="0" indent="-285750" algn="l" defTabSz="914400" rtl="0" eaLnBrk="1" fontAlgn="base" latinLnBrk="0" hangingPunct="1">
                        <a:lnSpc>
                          <a:spcPct val="100000"/>
                        </a:lnSpc>
                        <a:spcBef>
                          <a:spcPct val="0"/>
                        </a:spcBef>
                        <a:spcAft>
                          <a:spcPts val="600"/>
                        </a:spcAft>
                        <a:buClrTx/>
                        <a:buSzTx/>
                        <a:buFont typeface="Wingdings" charset="2"/>
                        <a:buChar char="ü"/>
                        <a:tabLst/>
                      </a:pPr>
                      <a:r>
                        <a:rPr kumimoji="0" lang="en-US" altLang="en-US" sz="2400" b="0" i="0" u="none" strike="noStrike" cap="none" normalizeH="0" baseline="0">
                          <a:ln>
                            <a:noFill/>
                          </a:ln>
                          <a:solidFill>
                            <a:srgbClr val="000000"/>
                          </a:solidFill>
                          <a:effectLst/>
                          <a:latin typeface="Century Gothic" charset="0"/>
                          <a:ea typeface="ＭＳ Ｐゴシック" charset="-128"/>
                        </a:rPr>
                        <a:t>Make sure the lesson is relevant and useful to the student </a:t>
                      </a:r>
                      <a:endParaRPr kumimoji="0" lang="en-US" altLang="en-US" sz="2400" b="0" i="0" u="sng" strike="noStrike" cap="none" normalizeH="0" baseline="0">
                        <a:ln>
                          <a:noFill/>
                        </a:ln>
                        <a:solidFill>
                          <a:srgbClr val="000000"/>
                        </a:solidFill>
                        <a:effectLst/>
                        <a:latin typeface="Century Gothic" charset="0"/>
                        <a:ea typeface="ＭＳ Ｐゴシック" charset="-128"/>
                      </a:endParaRPr>
                    </a:p>
                    <a:p>
                      <a:pPr marL="285750" marR="0" lvl="0" indent="-285750" algn="l" defTabSz="914400" rtl="0" eaLnBrk="1" fontAlgn="base" latinLnBrk="0" hangingPunct="1">
                        <a:lnSpc>
                          <a:spcPct val="100000"/>
                        </a:lnSpc>
                        <a:spcBef>
                          <a:spcPct val="0"/>
                        </a:spcBef>
                        <a:spcAft>
                          <a:spcPts val="600"/>
                        </a:spcAft>
                        <a:buClrTx/>
                        <a:buSzTx/>
                        <a:buFont typeface="Wingdings" charset="2"/>
                        <a:buChar char="ü"/>
                        <a:tabLst/>
                      </a:pPr>
                      <a:r>
                        <a:rPr kumimoji="0" lang="en-US" altLang="en-US" sz="2400" b="0" i="0" u="none" strike="noStrike" cap="none" normalizeH="0" baseline="0">
                          <a:ln>
                            <a:noFill/>
                          </a:ln>
                          <a:solidFill>
                            <a:srgbClr val="000000"/>
                          </a:solidFill>
                          <a:effectLst/>
                          <a:latin typeface="Century Gothic" charset="0"/>
                          <a:ea typeface="ＭＳ Ｐゴシック" charset="-128"/>
                        </a:rPr>
                        <a:t>Provide immediate practice and feedback</a:t>
                      </a:r>
                    </a:p>
                    <a:p>
                      <a:pPr marL="285750" marR="0" lvl="0" indent="-285750" algn="l" defTabSz="914400" rtl="0" eaLnBrk="1" fontAlgn="base" latinLnBrk="0" hangingPunct="1">
                        <a:lnSpc>
                          <a:spcPct val="100000"/>
                        </a:lnSpc>
                        <a:spcBef>
                          <a:spcPct val="0"/>
                        </a:spcBef>
                        <a:spcAft>
                          <a:spcPts val="600"/>
                        </a:spcAft>
                        <a:buClrTx/>
                        <a:buSzTx/>
                        <a:buFont typeface="Wingdings" charset="2"/>
                        <a:buChar char="ü"/>
                        <a:tabLst/>
                      </a:pPr>
                      <a:r>
                        <a:rPr kumimoji="0" lang="en-US" altLang="en-US" sz="2400" b="0" i="0" u="none" strike="noStrike" cap="none" normalizeH="0" baseline="0">
                          <a:ln>
                            <a:noFill/>
                          </a:ln>
                          <a:solidFill>
                            <a:srgbClr val="000000"/>
                          </a:solidFill>
                          <a:effectLst/>
                          <a:latin typeface="Century Gothic" charset="0"/>
                          <a:ea typeface="ＭＳ Ｐゴシック" charset="-128"/>
                        </a:rPr>
                        <a:t>Adjust learning to the student’s needs/level</a:t>
                      </a:r>
                    </a:p>
                    <a:p>
                      <a:pPr marL="285750" marR="0" lvl="0" indent="-285750" algn="l" defTabSz="914400" rtl="0" eaLnBrk="1" fontAlgn="base" latinLnBrk="0" hangingPunct="1">
                        <a:lnSpc>
                          <a:spcPct val="100000"/>
                        </a:lnSpc>
                        <a:spcBef>
                          <a:spcPct val="0"/>
                        </a:spcBef>
                        <a:spcAft>
                          <a:spcPts val="600"/>
                        </a:spcAft>
                        <a:buClrTx/>
                        <a:buSzTx/>
                        <a:buFont typeface="Wingdings" charset="2"/>
                        <a:buChar char="ü"/>
                        <a:tabLst/>
                      </a:pPr>
                      <a:r>
                        <a:rPr kumimoji="0" lang="en-US" altLang="en-US" sz="2400" b="0" i="0" u="none" strike="noStrike" cap="none" normalizeH="0" baseline="0">
                          <a:ln>
                            <a:noFill/>
                          </a:ln>
                          <a:solidFill>
                            <a:srgbClr val="000000"/>
                          </a:solidFill>
                          <a:effectLst/>
                          <a:latin typeface="Century Gothic" charset="0"/>
                          <a:ea typeface="ＭＳ Ｐゴシック" charset="-128"/>
                        </a:rPr>
                        <a:t>Incorporate as many senses as possible</a:t>
                      </a:r>
                    </a:p>
                  </a:txBody>
                  <a:tcPr marL="91432" marR="91432"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3CB"/>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Number Placeholder 1">
            <a:extLst>
              <a:ext uri="{FF2B5EF4-FFF2-40B4-BE49-F238E27FC236}">
                <a16:creationId xmlns:a16="http://schemas.microsoft.com/office/drawing/2014/main" id="{1423F41A-F406-7C4A-8E03-4049F6FAA703}"/>
              </a:ext>
            </a:extLst>
          </p:cNvPr>
          <p:cNvSpPr>
            <a:spLocks noGrp="1"/>
          </p:cNvSpPr>
          <p:nvPr>
            <p:ph type="sldNum" sz="quarter" idx="12"/>
          </p:nvPr>
        </p:nvSpPr>
        <p:spPr bwMode="auto">
          <a:xfrm>
            <a:off x="6564313" y="6446838"/>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6757564-4D1B-7A49-A983-3E81FB66AD9E}" type="slidenum">
              <a:rPr lang="en-US" altLang="en-US" sz="1200">
                <a:solidFill>
                  <a:srgbClr val="898989"/>
                </a:solidFill>
              </a:rPr>
              <a:pPr>
                <a:spcBef>
                  <a:spcPct val="0"/>
                </a:spcBef>
                <a:buFontTx/>
                <a:buNone/>
              </a:pPr>
              <a:t>64</a:t>
            </a:fld>
            <a:endParaRPr lang="en-US" altLang="en-US" sz="1200">
              <a:solidFill>
                <a:srgbClr val="898989"/>
              </a:solidFill>
            </a:endParaRPr>
          </a:p>
        </p:txBody>
      </p:sp>
      <p:cxnSp>
        <p:nvCxnSpPr>
          <p:cNvPr id="10" name="Straight Connector 9">
            <a:extLst>
              <a:ext uri="{FF2B5EF4-FFF2-40B4-BE49-F238E27FC236}">
                <a16:creationId xmlns:a16="http://schemas.microsoft.com/office/drawing/2014/main" id="{D27E8344-C462-AE41-8FF5-825DA54F5072}"/>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83102AC0-9BD1-C041-84F2-FA159FD198FE}"/>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sp>
        <p:nvSpPr>
          <p:cNvPr id="87044" name="Title 8">
            <a:extLst>
              <a:ext uri="{FF2B5EF4-FFF2-40B4-BE49-F238E27FC236}">
                <a16:creationId xmlns:a16="http://schemas.microsoft.com/office/drawing/2014/main" id="{1EEC58F5-F19B-9D47-A701-38DC5F411AB1}"/>
              </a:ext>
            </a:extLst>
          </p:cNvPr>
          <p:cNvSpPr txBox="1">
            <a:spLocks/>
          </p:cNvSpPr>
          <p:nvPr/>
        </p:nvSpPr>
        <p:spPr bwMode="auto">
          <a:xfrm>
            <a:off x="457200" y="282575"/>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3600" b="1">
                <a:latin typeface="Century Gothic" panose="020B0502020202020204" pitchFamily="34" charset="0"/>
              </a:rPr>
              <a:t>Step 4: </a:t>
            </a:r>
            <a:r>
              <a:rPr lang="en-US" altLang="en-US" sz="3600">
                <a:latin typeface="Century Gothic" panose="020B0502020202020204" pitchFamily="34" charset="0"/>
              </a:rPr>
              <a:t>Young Adult Learning Resource Guide</a:t>
            </a:r>
            <a:endParaRPr lang="en-US" altLang="en-US" sz="2400">
              <a:latin typeface="Century Gothic" panose="020B0502020202020204" pitchFamily="34" charset="0"/>
            </a:endParaRPr>
          </a:p>
        </p:txBody>
      </p:sp>
      <p:pic>
        <p:nvPicPr>
          <p:cNvPr id="87045" name="Picture 9">
            <a:extLst>
              <a:ext uri="{FF2B5EF4-FFF2-40B4-BE49-F238E27FC236}">
                <a16:creationId xmlns:a16="http://schemas.microsoft.com/office/drawing/2014/main" id="{F6A39390-D1C7-6649-8876-0FE8867CC0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13" y="304800"/>
            <a:ext cx="915987"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4">
            <a:extLst>
              <a:ext uri="{FF2B5EF4-FFF2-40B4-BE49-F238E27FC236}">
                <a16:creationId xmlns:a16="http://schemas.microsoft.com/office/drawing/2014/main" id="{3F441F83-6665-8640-98BE-606EEF58972F}"/>
              </a:ext>
            </a:extLst>
          </p:cNvPr>
          <p:cNvSpPr txBox="1">
            <a:spLocks noChangeArrowheads="1"/>
          </p:cNvSpPr>
          <p:nvPr/>
        </p:nvSpPr>
        <p:spPr bwMode="auto">
          <a:xfrm>
            <a:off x="468313" y="5724525"/>
            <a:ext cx="72374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1" algn="ctr">
              <a:defRPr/>
            </a:pPr>
            <a:r>
              <a:rPr lang="en-US" altLang="en-US" sz="1200" dirty="0">
                <a:latin typeface="+mj-lt"/>
                <a:ea typeface="+mn-ea"/>
              </a:rPr>
              <a:t>For the full document, see </a:t>
            </a:r>
            <a:r>
              <a:rPr lang="en-US" sz="1200" dirty="0">
                <a:solidFill>
                  <a:prstClr val="black"/>
                </a:solidFill>
                <a:latin typeface="Century Gothic"/>
                <a:ea typeface="+mn-ea"/>
                <a:cs typeface="+mn-cs"/>
              </a:rPr>
              <a:t>Young Adult Learning </a:t>
            </a:r>
            <a:r>
              <a:rPr lang="en-US" altLang="en-US" sz="1200" dirty="0">
                <a:latin typeface="+mj-lt"/>
                <a:ea typeface="+mn-ea"/>
              </a:rPr>
              <a:t>Resource Guide</a:t>
            </a:r>
          </a:p>
        </p:txBody>
      </p:sp>
      <p:pic>
        <p:nvPicPr>
          <p:cNvPr id="87047" name="Picture 16" descr="Image result for click icon">
            <a:extLst>
              <a:ext uri="{FF2B5EF4-FFF2-40B4-BE49-F238E27FC236}">
                <a16:creationId xmlns:a16="http://schemas.microsoft.com/office/drawing/2014/main" id="{F6BD040D-EBBB-D142-B858-0883ECDF5A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56388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8" name="Picture 3" descr="Screen Clipping">
            <a:extLst>
              <a:ext uri="{FF2B5EF4-FFF2-40B4-BE49-F238E27FC236}">
                <a16:creationId xmlns:a16="http://schemas.microsoft.com/office/drawing/2014/main" id="{03673263-900F-DE4A-9AB5-296BC2F3133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66913" y="1519238"/>
            <a:ext cx="5210175"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0" descr="Screen Clipping">
            <a:extLst>
              <a:ext uri="{FF2B5EF4-FFF2-40B4-BE49-F238E27FC236}">
                <a16:creationId xmlns:a16="http://schemas.microsoft.com/office/drawing/2014/main" id="{796A11D5-FDC0-B647-B593-8CD441EF9B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943100"/>
            <a:ext cx="9144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Title 8">
            <a:extLst>
              <a:ext uri="{FF2B5EF4-FFF2-40B4-BE49-F238E27FC236}">
                <a16:creationId xmlns:a16="http://schemas.microsoft.com/office/drawing/2014/main" id="{F5E6B843-004A-4E43-81D4-D00615D8FA08}"/>
              </a:ext>
            </a:extLst>
          </p:cNvPr>
          <p:cNvSpPr>
            <a:spLocks noGrp="1"/>
          </p:cNvSpPr>
          <p:nvPr>
            <p:ph type="title"/>
          </p:nvPr>
        </p:nvSpPr>
        <p:spPr>
          <a:solidFill>
            <a:schemeClr val="accent3">
              <a:lumMod val="20000"/>
              <a:lumOff val="80000"/>
            </a:schemeClr>
          </a:solidFill>
        </p:spPr>
        <p:txBody>
          <a:bodyPr/>
          <a:lstStyle/>
          <a:p>
            <a:pPr eaLnBrk="1" hangingPunct="1">
              <a:defRPr/>
            </a:pPr>
            <a:r>
              <a:rPr lang="en-US" altLang="en-US" dirty="0"/>
              <a:t>Stop-and-Do: Step 4</a:t>
            </a:r>
          </a:p>
        </p:txBody>
      </p:sp>
      <p:sp>
        <p:nvSpPr>
          <p:cNvPr id="89091" name="Slide Number Placeholder 1">
            <a:extLst>
              <a:ext uri="{FF2B5EF4-FFF2-40B4-BE49-F238E27FC236}">
                <a16:creationId xmlns:a16="http://schemas.microsoft.com/office/drawing/2014/main" id="{53980112-1F77-3441-8FC8-AD9C78CBA67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331AA964-0830-FF4A-B3BB-3BBD10A2CB78}" type="slidenum">
              <a:rPr lang="en-US" altLang="en-US" sz="1200">
                <a:solidFill>
                  <a:srgbClr val="898989"/>
                </a:solidFill>
              </a:rPr>
              <a:pPr>
                <a:spcBef>
                  <a:spcPct val="0"/>
                </a:spcBef>
                <a:buFontTx/>
                <a:buNone/>
              </a:pPr>
              <a:t>65</a:t>
            </a:fld>
            <a:endParaRPr lang="en-US" altLang="en-US" sz="1200">
              <a:solidFill>
                <a:srgbClr val="898989"/>
              </a:solidFill>
            </a:endParaRPr>
          </a:p>
        </p:txBody>
      </p:sp>
      <p:cxnSp>
        <p:nvCxnSpPr>
          <p:cNvPr id="10" name="Straight Connector 9">
            <a:extLst>
              <a:ext uri="{FF2B5EF4-FFF2-40B4-BE49-F238E27FC236}">
                <a16:creationId xmlns:a16="http://schemas.microsoft.com/office/drawing/2014/main" id="{F4DD4991-66D8-8B44-8E78-421952F5B34F}"/>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DA493429-6A9D-614B-B3F9-9C18C3BC4499}"/>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89094" name="Picture 9">
            <a:extLst>
              <a:ext uri="{FF2B5EF4-FFF2-40B4-BE49-F238E27FC236}">
                <a16:creationId xmlns:a16="http://schemas.microsoft.com/office/drawing/2014/main" id="{8E614F52-18B6-6845-8C2D-E6BC94D31B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875D21D-5F26-424A-ADA6-39B6663FA5B8}"/>
              </a:ext>
            </a:extLst>
          </p:cNvPr>
          <p:cNvSpPr/>
          <p:nvPr/>
        </p:nvSpPr>
        <p:spPr>
          <a:xfrm>
            <a:off x="6700838" y="3886200"/>
            <a:ext cx="2062162" cy="2139950"/>
          </a:xfrm>
          <a:prstGeom prst="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n-US" altLang="en-US">
              <a:solidFill>
                <a:srgbClr val="FFFFFF"/>
              </a:solidFill>
              <a:latin typeface="Century Gothic" panose="020B0502020202020204" pitchFamily="34" charset="0"/>
            </a:endParaRPr>
          </a:p>
        </p:txBody>
      </p:sp>
      <p:sp>
        <p:nvSpPr>
          <p:cNvPr id="4" name="Down Arrow 3">
            <a:extLst>
              <a:ext uri="{FF2B5EF4-FFF2-40B4-BE49-F238E27FC236}">
                <a16:creationId xmlns:a16="http://schemas.microsoft.com/office/drawing/2014/main" id="{3DA4B214-0CD6-F54D-8B94-39C4FE0CDFFC}"/>
              </a:ext>
            </a:extLst>
          </p:cNvPr>
          <p:cNvSpPr/>
          <p:nvPr/>
        </p:nvSpPr>
        <p:spPr>
          <a:xfrm>
            <a:off x="7239000" y="2481263"/>
            <a:ext cx="762000" cy="1219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n-US" altLang="en-US">
              <a:solidFill>
                <a:srgbClr val="FFFFFF"/>
              </a:solidFill>
              <a:latin typeface="Century Gothic" panose="020B050202020202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8">
            <a:extLst>
              <a:ext uri="{FF2B5EF4-FFF2-40B4-BE49-F238E27FC236}">
                <a16:creationId xmlns:a16="http://schemas.microsoft.com/office/drawing/2014/main" id="{1B060889-1DF5-EB45-813D-3FB6AEDEFA9B}"/>
              </a:ext>
            </a:extLst>
          </p:cNvPr>
          <p:cNvSpPr>
            <a:spLocks noGrp="1"/>
          </p:cNvSpPr>
          <p:nvPr>
            <p:ph type="title"/>
          </p:nvPr>
        </p:nvSpPr>
        <p:spPr>
          <a:solidFill>
            <a:schemeClr val="accent3">
              <a:lumMod val="20000"/>
              <a:lumOff val="80000"/>
            </a:schemeClr>
          </a:solidFill>
        </p:spPr>
        <p:txBody>
          <a:bodyPr/>
          <a:lstStyle/>
          <a:p>
            <a:pPr eaLnBrk="1" hangingPunct="1">
              <a:defRPr/>
            </a:pPr>
            <a:r>
              <a:rPr lang="en-US" altLang="en-US" dirty="0"/>
              <a:t>Stop-and-Do: Step 4</a:t>
            </a:r>
          </a:p>
        </p:txBody>
      </p:sp>
      <p:sp>
        <p:nvSpPr>
          <p:cNvPr id="91138" name="Content Placeholder 10">
            <a:extLst>
              <a:ext uri="{FF2B5EF4-FFF2-40B4-BE49-F238E27FC236}">
                <a16:creationId xmlns:a16="http://schemas.microsoft.com/office/drawing/2014/main" id="{AC8B87AA-5AE9-5149-BCAF-DEA1BB10EA5D}"/>
              </a:ext>
            </a:extLst>
          </p:cNvPr>
          <p:cNvSpPr>
            <a:spLocks noGrp="1"/>
          </p:cNvSpPr>
          <p:nvPr>
            <p:ph idx="1"/>
          </p:nvPr>
        </p:nvSpPr>
        <p:spPr/>
        <p:txBody>
          <a:bodyPr/>
          <a:lstStyle/>
          <a:p>
            <a:pPr marL="0" indent="0" eaLnBrk="1" hangingPunct="1">
              <a:buFont typeface="Arial" panose="020B0604020202020204" pitchFamily="34" charset="0"/>
              <a:buNone/>
            </a:pPr>
            <a:r>
              <a:rPr lang="en-US" altLang="en-US">
                <a:ea typeface="ＭＳ Ｐゴシック" panose="020B0600070205080204" pitchFamily="34" charset="-128"/>
              </a:rPr>
              <a:t>Describe what young adult learning strategies you would use in a Life Skill Lesson on basic calendar skills:</a:t>
            </a:r>
          </a:p>
        </p:txBody>
      </p:sp>
      <p:sp>
        <p:nvSpPr>
          <p:cNvPr id="91139" name="Slide Number Placeholder 1">
            <a:extLst>
              <a:ext uri="{FF2B5EF4-FFF2-40B4-BE49-F238E27FC236}">
                <a16:creationId xmlns:a16="http://schemas.microsoft.com/office/drawing/2014/main" id="{13F13B79-9BA6-A241-990E-EBE213AA3BD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3B083852-0FA8-5647-BCDE-D1ACF3017392}" type="slidenum">
              <a:rPr lang="en-US" altLang="en-US" sz="1200">
                <a:solidFill>
                  <a:srgbClr val="898989"/>
                </a:solidFill>
              </a:rPr>
              <a:pPr>
                <a:spcBef>
                  <a:spcPct val="0"/>
                </a:spcBef>
                <a:buFontTx/>
                <a:buNone/>
              </a:pPr>
              <a:t>66</a:t>
            </a:fld>
            <a:endParaRPr lang="en-US" altLang="en-US" sz="1200">
              <a:solidFill>
                <a:srgbClr val="898989"/>
              </a:solidFill>
            </a:endParaRPr>
          </a:p>
        </p:txBody>
      </p:sp>
      <p:cxnSp>
        <p:nvCxnSpPr>
          <p:cNvPr id="10" name="Straight Connector 9">
            <a:extLst>
              <a:ext uri="{FF2B5EF4-FFF2-40B4-BE49-F238E27FC236}">
                <a16:creationId xmlns:a16="http://schemas.microsoft.com/office/drawing/2014/main" id="{74F91D71-FDEF-964A-A16B-FCCE4FC14F20}"/>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2A7F94B9-B74A-A140-95A9-AA83ED9883FF}"/>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91142" name="Picture 9">
            <a:extLst>
              <a:ext uri="{FF2B5EF4-FFF2-40B4-BE49-F238E27FC236}">
                <a16:creationId xmlns:a16="http://schemas.microsoft.com/office/drawing/2014/main" id="{F114B646-8A68-A544-9D43-6102FE93A9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44E3BB21-3D1E-9D45-9B78-6FDE77EE302E}"/>
              </a:ext>
            </a:extLst>
          </p:cNvPr>
          <p:cNvSpPr txBox="1"/>
          <p:nvPr/>
        </p:nvSpPr>
        <p:spPr>
          <a:xfrm>
            <a:off x="2133600" y="4021138"/>
            <a:ext cx="6705600" cy="181451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marL="342900" indent="-342900">
              <a:buFont typeface="Arial" panose="020B0604020202020204" pitchFamily="34" charset="0"/>
              <a:buChar char="•"/>
              <a:defRPr/>
            </a:pPr>
            <a:r>
              <a:rPr lang="en-US" sz="2800" dirty="0"/>
              <a:t>Identify the specific learning strategies you plan to use.</a:t>
            </a:r>
          </a:p>
          <a:p>
            <a:pPr marL="342900" indent="-342900">
              <a:buFont typeface="Arial" panose="020B0604020202020204" pitchFamily="34" charset="0"/>
              <a:buChar char="•"/>
              <a:defRPr/>
            </a:pPr>
            <a:r>
              <a:rPr lang="en-US" sz="2800" dirty="0"/>
              <a:t>Where and how will you implement these strategies?</a:t>
            </a:r>
          </a:p>
        </p:txBody>
      </p:sp>
      <p:pic>
        <p:nvPicPr>
          <p:cNvPr id="91144" name="Picture 11" descr="Image result for pencil icon">
            <a:extLst>
              <a:ext uri="{FF2B5EF4-FFF2-40B4-BE49-F238E27FC236}">
                <a16:creationId xmlns:a16="http://schemas.microsoft.com/office/drawing/2014/main" id="{A5B63F9D-D211-5749-A15A-A62741AF25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0211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a:extLst>
              <a:ext uri="{FF2B5EF4-FFF2-40B4-BE49-F238E27FC236}">
                <a16:creationId xmlns:a16="http://schemas.microsoft.com/office/drawing/2014/main" id="{61A3742A-881F-0E4D-8E63-C6D6BA60C7F2}"/>
              </a:ext>
            </a:extLst>
          </p:cNvPr>
          <p:cNvSpPr>
            <a:spLocks noGrp="1"/>
          </p:cNvSpPr>
          <p:nvPr>
            <p:ph type="title"/>
          </p:nvPr>
        </p:nvSpPr>
        <p:spPr/>
        <p:txBody>
          <a:bodyPr/>
          <a:lstStyle/>
          <a:p>
            <a:r>
              <a:rPr lang="en-US" altLang="en-US">
                <a:ea typeface="ＭＳ Ｐゴシック" panose="020B0600070205080204" pitchFamily="34" charset="-128"/>
              </a:rPr>
              <a:t>Learning Strategies</a:t>
            </a:r>
            <a:br>
              <a:rPr lang="en-US" altLang="en-US">
                <a:ea typeface="ＭＳ Ｐゴシック" panose="020B0600070205080204" pitchFamily="34" charset="-128"/>
              </a:rPr>
            </a:br>
            <a:r>
              <a:rPr lang="en-US" altLang="en-US">
                <a:ea typeface="ＭＳ Ｐゴシック" panose="020B0600070205080204" pitchFamily="34" charset="-128"/>
              </a:rPr>
              <a:t>In Summary…</a:t>
            </a:r>
          </a:p>
        </p:txBody>
      </p:sp>
      <p:sp>
        <p:nvSpPr>
          <p:cNvPr id="92162" name="Slide Number Placeholder 3">
            <a:extLst>
              <a:ext uri="{FF2B5EF4-FFF2-40B4-BE49-F238E27FC236}">
                <a16:creationId xmlns:a16="http://schemas.microsoft.com/office/drawing/2014/main" id="{39A40E54-9E09-9043-8E41-D2C175722F8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1ADD6FCD-4C84-BB4D-97F1-768600A1FBD6}" type="slidenum">
              <a:rPr lang="en-US" altLang="en-US" sz="1200">
                <a:solidFill>
                  <a:srgbClr val="898989"/>
                </a:solidFill>
              </a:rPr>
              <a:pPr>
                <a:spcBef>
                  <a:spcPct val="0"/>
                </a:spcBef>
                <a:buFontTx/>
                <a:buNone/>
              </a:pPr>
              <a:t>67</a:t>
            </a:fld>
            <a:endParaRPr lang="en-US" altLang="en-US" sz="1200">
              <a:solidFill>
                <a:srgbClr val="898989"/>
              </a:solidFill>
            </a:endParaRPr>
          </a:p>
        </p:txBody>
      </p:sp>
      <p:sp>
        <p:nvSpPr>
          <p:cNvPr id="92163" name="TextBox 8">
            <a:extLst>
              <a:ext uri="{FF2B5EF4-FFF2-40B4-BE49-F238E27FC236}">
                <a16:creationId xmlns:a16="http://schemas.microsoft.com/office/drawing/2014/main" id="{255398FB-CBAD-FD4F-96EC-76E0C7DD7142}"/>
              </a:ext>
            </a:extLst>
          </p:cNvPr>
          <p:cNvSpPr txBox="1">
            <a:spLocks noChangeArrowheads="1"/>
          </p:cNvSpPr>
          <p:nvPr/>
        </p:nvSpPr>
        <p:spPr bwMode="auto">
          <a:xfrm>
            <a:off x="-2698750" y="11915775"/>
            <a:ext cx="8286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Ensure Proper Lighting</a:t>
            </a:r>
          </a:p>
        </p:txBody>
      </p:sp>
      <p:pic>
        <p:nvPicPr>
          <p:cNvPr id="92164" name="Picture 9">
            <a:extLst>
              <a:ext uri="{FF2B5EF4-FFF2-40B4-BE49-F238E27FC236}">
                <a16:creationId xmlns:a16="http://schemas.microsoft.com/office/drawing/2014/main" id="{C52C7AAF-BC54-4345-8B09-DE0701D85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D93A6F1D-E6B8-164D-A697-3DDC9EE24422}"/>
              </a:ext>
            </a:extLst>
          </p:cNvPr>
          <p:cNvSpPr txBox="1"/>
          <p:nvPr/>
        </p:nvSpPr>
        <p:spPr>
          <a:xfrm>
            <a:off x="534988" y="6443663"/>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sp>
        <p:nvSpPr>
          <p:cNvPr id="5" name="TextBox 4">
            <a:extLst>
              <a:ext uri="{FF2B5EF4-FFF2-40B4-BE49-F238E27FC236}">
                <a16:creationId xmlns:a16="http://schemas.microsoft.com/office/drawing/2014/main" id="{261C1888-296A-CF46-B2D1-714CDC08F03E}"/>
              </a:ext>
            </a:extLst>
          </p:cNvPr>
          <p:cNvSpPr txBox="1"/>
          <p:nvPr/>
        </p:nvSpPr>
        <p:spPr>
          <a:xfrm rot="19144085">
            <a:off x="2227263" y="4405313"/>
            <a:ext cx="2514600" cy="646112"/>
          </a:xfrm>
          <a:prstGeom prst="rect">
            <a:avLst/>
          </a:prstGeom>
          <a:noFill/>
        </p:spPr>
        <p:txBody>
          <a:bodyPr>
            <a:spAutoFit/>
          </a:bodyPr>
          <a:lstStyle/>
          <a:p>
            <a:pPr>
              <a:defRPr/>
            </a:pPr>
            <a:r>
              <a:rPr lang="en-US" sz="3600" b="1" dirty="0">
                <a:solidFill>
                  <a:schemeClr val="bg1"/>
                </a:solidFill>
                <a:latin typeface="+mj-lt"/>
                <a:ea typeface="+mn-ea"/>
                <a:cs typeface="Arial" panose="020B0604020202020204" pitchFamily="34" charset="0"/>
              </a:rPr>
              <a:t>interests</a:t>
            </a:r>
          </a:p>
        </p:txBody>
      </p:sp>
      <p:sp>
        <p:nvSpPr>
          <p:cNvPr id="26" name="TextBox 25">
            <a:extLst>
              <a:ext uri="{FF2B5EF4-FFF2-40B4-BE49-F238E27FC236}">
                <a16:creationId xmlns:a16="http://schemas.microsoft.com/office/drawing/2014/main" id="{2D935C7B-DAA7-4240-B911-38A1DCA1B3CC}"/>
              </a:ext>
            </a:extLst>
          </p:cNvPr>
          <p:cNvSpPr txBox="1"/>
          <p:nvPr/>
        </p:nvSpPr>
        <p:spPr>
          <a:xfrm>
            <a:off x="5486400" y="2667000"/>
            <a:ext cx="2514600" cy="646113"/>
          </a:xfrm>
          <a:prstGeom prst="rect">
            <a:avLst/>
          </a:prstGeom>
          <a:noFill/>
        </p:spPr>
        <p:txBody>
          <a:bodyPr>
            <a:spAutoFit/>
          </a:bodyPr>
          <a:lstStyle/>
          <a:p>
            <a:pPr>
              <a:defRPr/>
            </a:pPr>
            <a:r>
              <a:rPr lang="en-US" sz="3600" b="1" dirty="0">
                <a:solidFill>
                  <a:schemeClr val="bg1"/>
                </a:solidFill>
                <a:latin typeface="+mj-lt"/>
                <a:ea typeface="+mn-ea"/>
                <a:cs typeface="Arial" panose="020B0604020202020204" pitchFamily="34" charset="0"/>
              </a:rPr>
              <a:t>instruction</a:t>
            </a:r>
          </a:p>
        </p:txBody>
      </p:sp>
      <p:sp>
        <p:nvSpPr>
          <p:cNvPr id="92168" name="AutoShape 11" descr="https://exchange10.esu13.org/owa/attachment.ashx?id=RgAAAAA%2bYV9o%2bEBVS7B1KwX7eIWrBwBq3bbDSYc6R68Gbb6Jd47IAAl9%2fRQFAADLcp1bc6BJSJsbT6YIjHpbAABUZRsnAAAJ&amp;attcnt=1&amp;attid0=BAAAAAAA&amp;attcid0=image001.jpg%4001D235A6.D03A7160">
            <a:extLst>
              <a:ext uri="{FF2B5EF4-FFF2-40B4-BE49-F238E27FC236}">
                <a16:creationId xmlns:a16="http://schemas.microsoft.com/office/drawing/2014/main" id="{6A4FBEEF-4EA7-E949-A880-62C7278AAB81}"/>
              </a:ext>
            </a:extLst>
          </p:cNvPr>
          <p:cNvSpPr>
            <a:spLocks noChangeAspect="1" noChangeArrowheads="1"/>
          </p:cNvSpPr>
          <p:nvPr/>
        </p:nvSpPr>
        <p:spPr bwMode="auto">
          <a:xfrm>
            <a:off x="63500" y="-136525"/>
            <a:ext cx="4724400"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1800">
              <a:latin typeface="Arial" panose="020B0604020202020204" pitchFamily="34" charset="0"/>
            </a:endParaRPr>
          </a:p>
        </p:txBody>
      </p:sp>
      <p:pic>
        <p:nvPicPr>
          <p:cNvPr id="92169" name="Picture 3">
            <a:extLst>
              <a:ext uri="{FF2B5EF4-FFF2-40B4-BE49-F238E27FC236}">
                <a16:creationId xmlns:a16="http://schemas.microsoft.com/office/drawing/2014/main" id="{F143EAC2-5BD2-7148-93B5-8DBEE07261E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820863"/>
            <a:ext cx="4724400"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0" name="TextBox 5">
            <a:extLst>
              <a:ext uri="{FF2B5EF4-FFF2-40B4-BE49-F238E27FC236}">
                <a16:creationId xmlns:a16="http://schemas.microsoft.com/office/drawing/2014/main" id="{A4CA0103-FF8F-E74D-8A30-53B96EE7445D}"/>
              </a:ext>
            </a:extLst>
          </p:cNvPr>
          <p:cNvSpPr txBox="1">
            <a:spLocks noChangeArrowheads="1"/>
          </p:cNvSpPr>
          <p:nvPr/>
        </p:nvSpPr>
        <p:spPr bwMode="auto">
          <a:xfrm>
            <a:off x="409575" y="21717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Relevant and Useful</a:t>
            </a:r>
          </a:p>
        </p:txBody>
      </p:sp>
      <p:sp>
        <p:nvSpPr>
          <p:cNvPr id="92171" name="TextBox 13">
            <a:extLst>
              <a:ext uri="{FF2B5EF4-FFF2-40B4-BE49-F238E27FC236}">
                <a16:creationId xmlns:a16="http://schemas.microsoft.com/office/drawing/2014/main" id="{713F3C23-66D8-6441-8FDC-45E6003A22E8}"/>
              </a:ext>
            </a:extLst>
          </p:cNvPr>
          <p:cNvSpPr txBox="1">
            <a:spLocks noChangeArrowheads="1"/>
          </p:cNvSpPr>
          <p:nvPr/>
        </p:nvSpPr>
        <p:spPr bwMode="auto">
          <a:xfrm>
            <a:off x="400050" y="3832225"/>
            <a:ext cx="1533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Practice and Feedback</a:t>
            </a:r>
          </a:p>
        </p:txBody>
      </p:sp>
      <p:sp>
        <p:nvSpPr>
          <p:cNvPr id="92172" name="TextBox 15">
            <a:extLst>
              <a:ext uri="{FF2B5EF4-FFF2-40B4-BE49-F238E27FC236}">
                <a16:creationId xmlns:a16="http://schemas.microsoft.com/office/drawing/2014/main" id="{FBA9BEF2-AB9B-F345-9FDD-CF59223CF206}"/>
              </a:ext>
            </a:extLst>
          </p:cNvPr>
          <p:cNvSpPr txBox="1">
            <a:spLocks noChangeArrowheads="1"/>
          </p:cNvSpPr>
          <p:nvPr/>
        </p:nvSpPr>
        <p:spPr bwMode="auto">
          <a:xfrm>
            <a:off x="7315200" y="2171700"/>
            <a:ext cx="15351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Adjust to meet needs</a:t>
            </a:r>
          </a:p>
        </p:txBody>
      </p:sp>
      <p:sp>
        <p:nvSpPr>
          <p:cNvPr id="92173" name="TextBox 16">
            <a:extLst>
              <a:ext uri="{FF2B5EF4-FFF2-40B4-BE49-F238E27FC236}">
                <a16:creationId xmlns:a16="http://schemas.microsoft.com/office/drawing/2014/main" id="{89EA75A6-F781-5241-9839-0B4E14ACB4E6}"/>
              </a:ext>
            </a:extLst>
          </p:cNvPr>
          <p:cNvSpPr txBox="1">
            <a:spLocks noChangeArrowheads="1"/>
          </p:cNvSpPr>
          <p:nvPr/>
        </p:nvSpPr>
        <p:spPr bwMode="auto">
          <a:xfrm>
            <a:off x="7239000" y="3636963"/>
            <a:ext cx="1535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Incorporate many senses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8">
            <a:extLst>
              <a:ext uri="{FF2B5EF4-FFF2-40B4-BE49-F238E27FC236}">
                <a16:creationId xmlns:a16="http://schemas.microsoft.com/office/drawing/2014/main" id="{D0F11E7C-87E7-C242-B458-90CF718D7EBF}"/>
              </a:ext>
            </a:extLst>
          </p:cNvPr>
          <p:cNvSpPr>
            <a:spLocks noGrp="1"/>
          </p:cNvSpPr>
          <p:nvPr>
            <p:ph type="title"/>
          </p:nvPr>
        </p:nvSpPr>
        <p:spPr>
          <a:xfrm>
            <a:off x="990600" y="274638"/>
            <a:ext cx="7696200" cy="1143000"/>
          </a:xfrm>
        </p:spPr>
        <p:txBody>
          <a:bodyPr/>
          <a:lstStyle/>
          <a:p>
            <a:pPr eaLnBrk="1" hangingPunct="1"/>
            <a:r>
              <a:rPr lang="en-US" altLang="en-US" sz="4000">
                <a:ea typeface="ＭＳ Ｐゴシック" panose="020B0600070205080204" pitchFamily="34" charset="-128"/>
              </a:rPr>
              <a:t>OSY Instructional Action Plan</a:t>
            </a:r>
            <a:br>
              <a:rPr lang="en-US" altLang="en-US" sz="4000">
                <a:ea typeface="ＭＳ Ｐゴシック" panose="020B0600070205080204" pitchFamily="34" charset="-128"/>
              </a:rPr>
            </a:br>
            <a:r>
              <a:rPr lang="en-US" altLang="en-US" sz="4000">
                <a:ea typeface="ＭＳ Ｐゴシック" panose="020B0600070205080204" pitchFamily="34" charset="-128"/>
              </a:rPr>
              <a:t>Reflection</a:t>
            </a:r>
          </a:p>
        </p:txBody>
      </p:sp>
      <p:sp>
        <p:nvSpPr>
          <p:cNvPr id="94210" name="Slide Number Placeholder 1">
            <a:extLst>
              <a:ext uri="{FF2B5EF4-FFF2-40B4-BE49-F238E27FC236}">
                <a16:creationId xmlns:a16="http://schemas.microsoft.com/office/drawing/2014/main" id="{7CB33ADD-A43C-EE47-A174-89E2AF8B86A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C9CCE9A5-F219-C845-B53D-E9D4DE8062D2}" type="slidenum">
              <a:rPr lang="en-US" altLang="en-US" sz="1200">
                <a:solidFill>
                  <a:srgbClr val="898989"/>
                </a:solidFill>
              </a:rPr>
              <a:pPr>
                <a:spcBef>
                  <a:spcPct val="0"/>
                </a:spcBef>
                <a:buFontTx/>
                <a:buNone/>
              </a:pPr>
              <a:t>68</a:t>
            </a:fld>
            <a:endParaRPr lang="en-US" altLang="en-US" sz="1200">
              <a:solidFill>
                <a:srgbClr val="898989"/>
              </a:solidFill>
            </a:endParaRPr>
          </a:p>
        </p:txBody>
      </p:sp>
      <p:cxnSp>
        <p:nvCxnSpPr>
          <p:cNvPr id="10" name="Straight Connector 9">
            <a:extLst>
              <a:ext uri="{FF2B5EF4-FFF2-40B4-BE49-F238E27FC236}">
                <a16:creationId xmlns:a16="http://schemas.microsoft.com/office/drawing/2014/main" id="{8C1CD80D-2966-3545-AD84-577BFFFC1CC0}"/>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969F6C5F-9BE9-E045-ABE9-6D77BCB1B281}"/>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20489" name="Picture 9">
            <a:extLst>
              <a:ext uri="{FF2B5EF4-FFF2-40B4-BE49-F238E27FC236}">
                <a16:creationId xmlns:a16="http://schemas.microsoft.com/office/drawing/2014/main" id="{6473FF2C-DC62-CB42-89E7-721385D3A053}"/>
              </a:ext>
            </a:extLst>
          </p:cNvPr>
          <p:cNvPicPr>
            <a:picLocks noChangeAspect="1" noChangeArrowheads="1"/>
          </p:cNvPicPr>
          <p:nvPr/>
        </p:nvPicPr>
        <p:blipFill>
          <a:blip r:embed="rId2"/>
          <a:srcRect/>
          <a:stretch>
            <a:fillRect/>
          </a:stretch>
        </p:blipFill>
        <p:spPr bwMode="auto">
          <a:xfrm>
            <a:off x="1968500" y="3071813"/>
            <a:ext cx="5281613" cy="2811462"/>
          </a:xfrm>
          <a:prstGeom prst="rect">
            <a:avLst/>
          </a:prstGeom>
          <a:ln/>
        </p:spPr>
        <p:style>
          <a:lnRef idx="2">
            <a:schemeClr val="dk1"/>
          </a:lnRef>
          <a:fillRef idx="1">
            <a:schemeClr val="lt1"/>
          </a:fillRef>
          <a:effectRef idx="0">
            <a:schemeClr val="dk1"/>
          </a:effectRef>
          <a:fontRef idx="minor">
            <a:schemeClr val="dk1"/>
          </a:fontRef>
        </p:style>
      </p:pic>
      <p:sp>
        <p:nvSpPr>
          <p:cNvPr id="94214" name="Content Placeholder 10">
            <a:extLst>
              <a:ext uri="{FF2B5EF4-FFF2-40B4-BE49-F238E27FC236}">
                <a16:creationId xmlns:a16="http://schemas.microsoft.com/office/drawing/2014/main" id="{718BDA1E-8E57-BA42-BFFB-AD5BB3BAF984}"/>
              </a:ext>
            </a:extLst>
          </p:cNvPr>
          <p:cNvSpPr>
            <a:spLocks noGrp="1"/>
          </p:cNvSpPr>
          <p:nvPr>
            <p:ph sz="half" idx="1"/>
          </p:nvPr>
        </p:nvSpPr>
        <p:spPr>
          <a:xfrm>
            <a:off x="457200" y="1600200"/>
            <a:ext cx="8305800" cy="1219200"/>
          </a:xfrm>
        </p:spPr>
        <p:txBody>
          <a:bodyPr/>
          <a:lstStyle/>
          <a:p>
            <a:pPr marL="0" indent="0" eaLnBrk="1" hangingPunct="1">
              <a:buFont typeface="Arial" panose="020B0604020202020204" pitchFamily="34" charset="0"/>
              <a:buNone/>
            </a:pPr>
            <a:r>
              <a:rPr lang="en-US" altLang="en-US">
                <a:ea typeface="ＭＳ Ｐゴシック" panose="020B0600070205080204" pitchFamily="34" charset="-128"/>
              </a:rPr>
              <a:t>Review the questions in the reflection section to evaluate the success of your lesson and determine future modifications.</a:t>
            </a:r>
          </a:p>
        </p:txBody>
      </p:sp>
      <p:pic>
        <p:nvPicPr>
          <p:cNvPr id="94215" name="Picture 9">
            <a:extLst>
              <a:ext uri="{FF2B5EF4-FFF2-40B4-BE49-F238E27FC236}">
                <a16:creationId xmlns:a16="http://schemas.microsoft.com/office/drawing/2014/main" id="{B928DFE9-2B41-DB43-845E-5E1AEF3F82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8">
            <a:extLst>
              <a:ext uri="{FF2B5EF4-FFF2-40B4-BE49-F238E27FC236}">
                <a16:creationId xmlns:a16="http://schemas.microsoft.com/office/drawing/2014/main" id="{C87CADA0-96AF-4D41-98B5-4E2E5F7B9181}"/>
              </a:ext>
            </a:extLst>
          </p:cNvPr>
          <p:cNvSpPr>
            <a:spLocks noGrp="1"/>
          </p:cNvSpPr>
          <p:nvPr>
            <p:ph type="title"/>
          </p:nvPr>
        </p:nvSpPr>
        <p:spPr/>
        <p:txBody>
          <a:bodyPr/>
          <a:lstStyle/>
          <a:p>
            <a:pPr eaLnBrk="1" hangingPunct="1"/>
            <a:r>
              <a:rPr lang="en-US" altLang="en-US" sz="4000">
                <a:ea typeface="ＭＳ Ｐゴシック" panose="020B0600070205080204" pitchFamily="34" charset="-128"/>
              </a:rPr>
              <a:t>OSY Instructional Action Plan</a:t>
            </a:r>
            <a:br>
              <a:rPr lang="en-US" altLang="en-US" sz="4000">
                <a:ea typeface="ＭＳ Ｐゴシック" panose="020B0600070205080204" pitchFamily="34" charset="-128"/>
              </a:rPr>
            </a:br>
            <a:r>
              <a:rPr lang="en-US" altLang="en-US" sz="4000">
                <a:ea typeface="ＭＳ Ｐゴシック" panose="020B0600070205080204" pitchFamily="34" charset="-128"/>
              </a:rPr>
              <a:t>Evaluation</a:t>
            </a:r>
          </a:p>
        </p:txBody>
      </p:sp>
      <p:sp>
        <p:nvSpPr>
          <p:cNvPr id="5123" name="Content Placeholder 10">
            <a:extLst>
              <a:ext uri="{FF2B5EF4-FFF2-40B4-BE49-F238E27FC236}">
                <a16:creationId xmlns:a16="http://schemas.microsoft.com/office/drawing/2014/main" id="{28C9A4B3-46BB-A84D-B8C4-B1116628F1B5}"/>
              </a:ext>
            </a:extLst>
          </p:cNvPr>
          <p:cNvSpPr>
            <a:spLocks noGrp="1"/>
          </p:cNvSpPr>
          <p:nvPr>
            <p:ph sz="half" idx="1"/>
          </p:nvPr>
        </p:nvSpPr>
        <p:spPr>
          <a:xfrm>
            <a:off x="152400" y="1577975"/>
            <a:ext cx="3200400" cy="4525963"/>
          </a:xfrm>
        </p:spPr>
        <p:txBody>
          <a:bodyPr/>
          <a:lstStyle/>
          <a:p>
            <a:pPr marL="0" indent="0" eaLnBrk="1" hangingPunct="1">
              <a:buFont typeface="Arial" charset="0"/>
              <a:buNone/>
              <a:defRPr/>
            </a:pPr>
            <a:r>
              <a:rPr lang="en-US" altLang="en-US" dirty="0"/>
              <a:t>Self Evaluation: </a:t>
            </a:r>
          </a:p>
          <a:p>
            <a:pPr eaLnBrk="1" hangingPunct="1">
              <a:buFont typeface="Arial" charset="0"/>
              <a:buChar char="•"/>
              <a:defRPr/>
            </a:pPr>
            <a:r>
              <a:rPr lang="en-US" altLang="en-US" dirty="0"/>
              <a:t>On a scale of 1-5, how would you rate your ability to…</a:t>
            </a:r>
          </a:p>
          <a:p>
            <a:pPr marL="457200" lvl="1" indent="0" eaLnBrk="1" hangingPunct="1">
              <a:buFont typeface="Arial" charset="0"/>
              <a:buNone/>
              <a:defRPr/>
            </a:pPr>
            <a:endParaRPr lang="en-US" altLang="en-US" dirty="0"/>
          </a:p>
          <a:p>
            <a:pPr lvl="1" eaLnBrk="1" hangingPunct="1">
              <a:buFont typeface="Arial" charset="0"/>
              <a:buChar char="–"/>
              <a:defRPr/>
            </a:pPr>
            <a:endParaRPr lang="en-US" altLang="en-US" dirty="0"/>
          </a:p>
          <a:p>
            <a:pPr marL="914400" lvl="2" indent="0" eaLnBrk="1" hangingPunct="1">
              <a:buFont typeface="Arial" charset="0"/>
              <a:buNone/>
              <a:defRPr/>
            </a:pPr>
            <a:endParaRPr lang="en-US" altLang="en-US" dirty="0"/>
          </a:p>
        </p:txBody>
      </p:sp>
      <p:sp>
        <p:nvSpPr>
          <p:cNvPr id="95235" name="Slide Number Placeholder 1">
            <a:extLst>
              <a:ext uri="{FF2B5EF4-FFF2-40B4-BE49-F238E27FC236}">
                <a16:creationId xmlns:a16="http://schemas.microsoft.com/office/drawing/2014/main" id="{98B52A02-5883-1145-931F-34F8100E72C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A75BBAD7-1CA2-364E-8AF1-A86F61FFFC44}" type="slidenum">
              <a:rPr lang="en-US" altLang="en-US" sz="1200">
                <a:solidFill>
                  <a:srgbClr val="898989"/>
                </a:solidFill>
              </a:rPr>
              <a:pPr>
                <a:spcBef>
                  <a:spcPct val="0"/>
                </a:spcBef>
                <a:buFontTx/>
                <a:buNone/>
              </a:pPr>
              <a:t>69</a:t>
            </a:fld>
            <a:endParaRPr lang="en-US" altLang="en-US" sz="1200">
              <a:solidFill>
                <a:srgbClr val="898989"/>
              </a:solidFill>
            </a:endParaRPr>
          </a:p>
        </p:txBody>
      </p:sp>
      <p:cxnSp>
        <p:nvCxnSpPr>
          <p:cNvPr id="10" name="Straight Connector 9">
            <a:extLst>
              <a:ext uri="{FF2B5EF4-FFF2-40B4-BE49-F238E27FC236}">
                <a16:creationId xmlns:a16="http://schemas.microsoft.com/office/drawing/2014/main" id="{9ABC53DC-90CB-3A40-97DF-DC7629DC038A}"/>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544A286B-E802-7140-A1D6-6758D25C0FB9}"/>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95238" name="Picture 9">
            <a:extLst>
              <a:ext uri="{FF2B5EF4-FFF2-40B4-BE49-F238E27FC236}">
                <a16:creationId xmlns:a16="http://schemas.microsoft.com/office/drawing/2014/main" id="{8DE25726-724F-6344-9E6E-3ACEDA6115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5" y="381000"/>
            <a:ext cx="9255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Diagram 2">
            <a:extLst>
              <a:ext uri="{FF2B5EF4-FFF2-40B4-BE49-F238E27FC236}">
                <a16:creationId xmlns:a16="http://schemas.microsoft.com/office/drawing/2014/main" id="{4EAADD98-384A-7C4B-84E9-D6C8D8BEED53}"/>
              </a:ext>
            </a:extLst>
          </p:cNvPr>
          <p:cNvGraphicFramePr/>
          <p:nvPr/>
        </p:nvGraphicFramePr>
        <p:xfrm>
          <a:off x="3505200" y="1828800"/>
          <a:ext cx="5410200" cy="3733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Picture 10">
            <a:extLst>
              <a:ext uri="{FF2B5EF4-FFF2-40B4-BE49-F238E27FC236}">
                <a16:creationId xmlns:a16="http://schemas.microsoft.com/office/drawing/2014/main" id="{303BDD7C-B828-2A4C-A3A6-BCE4A1C1DC98}"/>
              </a:ext>
            </a:extLst>
          </p:cNvPr>
          <p:cNvPicPr>
            <a:picLocks noChangeAspect="1"/>
          </p:cNvPicPr>
          <p:nvPr/>
        </p:nvPicPr>
        <p:blipFill>
          <a:blip r:embed="rId9"/>
          <a:stretch>
            <a:fillRect/>
          </a:stretch>
        </p:blipFill>
        <p:spPr>
          <a:xfrm>
            <a:off x="804863" y="4229100"/>
            <a:ext cx="1895475" cy="1304925"/>
          </a:xfrm>
          <a:prstGeom prst="rect">
            <a:avLst/>
          </a:prstGeom>
        </p:spPr>
        <p:style>
          <a:lnRef idx="2">
            <a:schemeClr val="dk1"/>
          </a:lnRef>
          <a:fillRef idx="1">
            <a:schemeClr val="lt1"/>
          </a:fillRef>
          <a:effectRef idx="0">
            <a:schemeClr val="dk1"/>
          </a:effectRef>
          <a:fontRef idx="minor">
            <a:schemeClr val="dk1"/>
          </a:fontRef>
        </p:style>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a:extLst>
              <a:ext uri="{FF2B5EF4-FFF2-40B4-BE49-F238E27FC236}">
                <a16:creationId xmlns:a16="http://schemas.microsoft.com/office/drawing/2014/main" id="{84CEA29A-8EE8-8448-B84C-510B9E00F4F7}"/>
              </a:ext>
            </a:extLst>
          </p:cNvPr>
          <p:cNvSpPr txBox="1">
            <a:spLocks noGrp="1"/>
          </p:cNvSpPr>
          <p:nvPr>
            <p:ph type="title"/>
          </p:nvPr>
        </p:nvSpPr>
        <p:spPr>
          <a:xfrm>
            <a:off x="508000" y="4457700"/>
            <a:ext cx="6446838" cy="425450"/>
          </a:xfrm>
        </p:spPr>
        <p:txBody>
          <a:bodyPr lIns="68569" tIns="34275" rIns="68569" bIns="34275">
            <a:noAutofit/>
          </a:bodyPr>
          <a:lstStyle/>
          <a:p>
            <a:pPr>
              <a:spcBef>
                <a:spcPts val="0"/>
              </a:spcBef>
              <a:buClr>
                <a:schemeClr val="accent5"/>
              </a:buClr>
              <a:buSzPct val="25000"/>
              <a:defRPr/>
            </a:pPr>
            <a:r>
              <a:rPr lang="en-US" sz="1800" b="0">
                <a:solidFill>
                  <a:schemeClr val="accent5"/>
                </a:solidFill>
                <a:latin typeface="Trebuchet MS"/>
                <a:ea typeface="Trebuchet MS"/>
                <a:cs typeface="Trebuchet MS"/>
                <a:sym typeface="Trebuchet MS"/>
              </a:rPr>
              <a:t>Mobile Class</a:t>
            </a:r>
          </a:p>
        </p:txBody>
      </p:sp>
      <p:pic>
        <p:nvPicPr>
          <p:cNvPr id="144386" name="Shape 164">
            <a:extLst>
              <a:ext uri="{FF2B5EF4-FFF2-40B4-BE49-F238E27FC236}">
                <a16:creationId xmlns:a16="http://schemas.microsoft.com/office/drawing/2014/main" id="{7EBA2CBE-6420-3840-93E3-716EE69415FD}"/>
              </a:ext>
            </a:extLst>
          </p:cNvPr>
          <p:cNvPicPr preferRelativeResize="0">
            <a:picLocks noGrp="1"/>
          </p:cNvPicPr>
          <p:nvPr>
            <p:ph type="pic" idx="2"/>
          </p:nvPr>
        </p:nvPicPr>
        <p:blipFill>
          <a:blip r:embed="rId3">
            <a:extLst>
              <a:ext uri="{28A0092B-C50C-407E-A947-70E740481C1C}">
                <a14:useLocalDpi xmlns:a14="http://schemas.microsoft.com/office/drawing/2010/main" val="0"/>
              </a:ext>
            </a:extLst>
          </a:blip>
          <a:srcRect t="20181" b="20181"/>
          <a:stretch>
            <a:fillRect/>
          </a:stretch>
        </p:blipFill>
        <p:spPr>
          <a:xfrm>
            <a:off x="223838" y="1046163"/>
            <a:ext cx="6313487" cy="3081337"/>
          </a:xfrm>
          <a:noFill/>
        </p:spPr>
      </p:pic>
      <p:sp>
        <p:nvSpPr>
          <p:cNvPr id="144387" name="Shape 165">
            <a:extLst>
              <a:ext uri="{FF2B5EF4-FFF2-40B4-BE49-F238E27FC236}">
                <a16:creationId xmlns:a16="http://schemas.microsoft.com/office/drawing/2014/main" id="{C6E0C7FB-3842-A245-9F74-8301605F3418}"/>
              </a:ext>
            </a:extLst>
          </p:cNvPr>
          <p:cNvSpPr>
            <a:spLocks noGrp="1"/>
          </p:cNvSpPr>
          <p:nvPr>
            <p:ph type="body" idx="1"/>
          </p:nvPr>
        </p:nvSpPr>
        <p:spPr>
          <a:xfrm>
            <a:off x="508000" y="4883150"/>
            <a:ext cx="6446838" cy="504825"/>
          </a:xfrm>
        </p:spPr>
        <p:txBody>
          <a:bodyPr lIns="68569" tIns="34275" rIns="68569" bIns="34275"/>
          <a:lstStyle/>
          <a:p>
            <a:pPr>
              <a:spcBef>
                <a:spcPct val="0"/>
              </a:spcBef>
              <a:buClr>
                <a:schemeClr val="accent1"/>
              </a:buClr>
              <a:buSzPct val="25000"/>
            </a:pPr>
            <a:r>
              <a:rPr lang="en-US" altLang="en-US" sz="900">
                <a:solidFill>
                  <a:srgbClr val="3F3F3F"/>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rPr>
              <a:t>These young men were recruited on this evening. Their jobs are in landscaping in north Mobile County. </a:t>
            </a:r>
          </a:p>
        </p:txBody>
      </p:sp>
      <p:pic>
        <p:nvPicPr>
          <p:cNvPr id="144388" name="Shape 166">
            <a:extLst>
              <a:ext uri="{FF2B5EF4-FFF2-40B4-BE49-F238E27FC236}">
                <a16:creationId xmlns:a16="http://schemas.microsoft.com/office/drawing/2014/main" id="{46C5115F-E176-364A-9CB9-CF62AAC416C1}"/>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1025" y="2192338"/>
            <a:ext cx="306705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8">
            <a:extLst>
              <a:ext uri="{FF2B5EF4-FFF2-40B4-BE49-F238E27FC236}">
                <a16:creationId xmlns:a16="http://schemas.microsoft.com/office/drawing/2014/main" id="{4F456021-8CC6-0245-BB3B-AA9EB6FEB9FA}"/>
              </a:ext>
            </a:extLst>
          </p:cNvPr>
          <p:cNvSpPr>
            <a:spLocks noGrp="1"/>
          </p:cNvSpPr>
          <p:nvPr>
            <p:ph type="title"/>
          </p:nvPr>
        </p:nvSpPr>
        <p:spPr/>
        <p:txBody>
          <a:bodyPr/>
          <a:lstStyle/>
          <a:p>
            <a:pPr eaLnBrk="1" hangingPunct="1"/>
            <a:r>
              <a:rPr lang="en-US" altLang="en-US">
                <a:ea typeface="ＭＳ Ｐゴシック" panose="020B0600070205080204" pitchFamily="34" charset="-128"/>
              </a:rPr>
              <a:t>General Tips: Planning</a:t>
            </a:r>
          </a:p>
        </p:txBody>
      </p:sp>
      <p:sp>
        <p:nvSpPr>
          <p:cNvPr id="2051" name="Content Placeholder 10">
            <a:extLst>
              <a:ext uri="{FF2B5EF4-FFF2-40B4-BE49-F238E27FC236}">
                <a16:creationId xmlns:a16="http://schemas.microsoft.com/office/drawing/2014/main" id="{199B281F-A20B-2D46-BAF5-E816DD74B3D7}"/>
              </a:ext>
            </a:extLst>
          </p:cNvPr>
          <p:cNvSpPr>
            <a:spLocks noGrp="1"/>
          </p:cNvSpPr>
          <p:nvPr>
            <p:ph idx="1"/>
          </p:nvPr>
        </p:nvSpPr>
        <p:spPr>
          <a:xfrm>
            <a:off x="457200" y="1600200"/>
            <a:ext cx="8458200" cy="4525963"/>
          </a:xfrm>
        </p:spPr>
        <p:txBody>
          <a:bodyPr>
            <a:normAutofit fontScale="92500" lnSpcReduction="10000"/>
          </a:bodyPr>
          <a:lstStyle/>
          <a:p>
            <a:pPr eaLnBrk="1" fontAlgn="auto" hangingPunct="1">
              <a:spcAft>
                <a:spcPts val="0"/>
              </a:spcAft>
              <a:buFont typeface="Arial" charset="0"/>
              <a:buChar char="•"/>
              <a:defRPr/>
            </a:pPr>
            <a:r>
              <a:rPr lang="en-US" sz="2400" dirty="0">
                <a:solidFill>
                  <a:prstClr val="black"/>
                </a:solidFill>
              </a:rPr>
              <a:t>Be Prepared, organized and consistent</a:t>
            </a:r>
          </a:p>
          <a:p>
            <a:pPr eaLnBrk="1" fontAlgn="auto" hangingPunct="1">
              <a:spcAft>
                <a:spcPts val="0"/>
              </a:spcAft>
              <a:buFont typeface="Arial" charset="0"/>
              <a:buChar char="•"/>
              <a:defRPr/>
            </a:pPr>
            <a:endParaRPr lang="en-US" sz="2400" dirty="0">
              <a:solidFill>
                <a:prstClr val="black"/>
              </a:solidFill>
            </a:endParaRPr>
          </a:p>
          <a:p>
            <a:pPr eaLnBrk="1" fontAlgn="auto" hangingPunct="1">
              <a:spcAft>
                <a:spcPts val="0"/>
              </a:spcAft>
              <a:buFont typeface="Arial" charset="0"/>
              <a:buChar char="•"/>
              <a:defRPr/>
            </a:pPr>
            <a:r>
              <a:rPr lang="en-US" sz="2400" dirty="0">
                <a:solidFill>
                  <a:prstClr val="black"/>
                </a:solidFill>
              </a:rPr>
              <a:t>Make sure you know the student level: </a:t>
            </a:r>
          </a:p>
          <a:p>
            <a:pPr lvl="1" eaLnBrk="1" fontAlgn="auto" hangingPunct="1">
              <a:spcAft>
                <a:spcPts val="0"/>
              </a:spcAft>
              <a:buFont typeface="Arial" charset="0"/>
              <a:buChar char="–"/>
              <a:defRPr/>
            </a:pPr>
            <a:r>
              <a:rPr lang="en-US" sz="2400" dirty="0">
                <a:solidFill>
                  <a:prstClr val="black"/>
                </a:solidFill>
              </a:rPr>
              <a:t>English Language</a:t>
            </a:r>
          </a:p>
          <a:p>
            <a:pPr lvl="2" eaLnBrk="1" fontAlgn="auto" hangingPunct="1">
              <a:spcAft>
                <a:spcPts val="0"/>
              </a:spcAft>
              <a:buFont typeface="Arial" charset="0"/>
              <a:buChar char="•"/>
              <a:defRPr/>
            </a:pPr>
            <a:r>
              <a:rPr lang="en-US" dirty="0">
                <a:solidFill>
                  <a:prstClr val="black"/>
                </a:solidFill>
              </a:rPr>
              <a:t>Identify and frontload essential vocabulary</a:t>
            </a:r>
          </a:p>
          <a:p>
            <a:pPr lvl="1" eaLnBrk="1" fontAlgn="auto" hangingPunct="1">
              <a:spcAft>
                <a:spcPts val="0"/>
              </a:spcAft>
              <a:buFont typeface="Arial" charset="0"/>
              <a:buChar char="–"/>
              <a:defRPr/>
            </a:pPr>
            <a:r>
              <a:rPr lang="en-US" sz="2400" dirty="0">
                <a:solidFill>
                  <a:prstClr val="black"/>
                </a:solidFill>
              </a:rPr>
              <a:t>As related to the topic/subject</a:t>
            </a:r>
          </a:p>
          <a:p>
            <a:pPr lvl="1" eaLnBrk="1" fontAlgn="auto" hangingPunct="1">
              <a:spcAft>
                <a:spcPts val="0"/>
              </a:spcAft>
              <a:buFont typeface="Arial" charset="0"/>
              <a:buChar char="–"/>
              <a:defRPr/>
            </a:pPr>
            <a:r>
              <a:rPr lang="en-US" sz="2400" dirty="0">
                <a:solidFill>
                  <a:prstClr val="black"/>
                </a:solidFill>
              </a:rPr>
              <a:t>Last grade attended in home country or in US</a:t>
            </a:r>
          </a:p>
          <a:p>
            <a:pPr lvl="1" eaLnBrk="1" fontAlgn="auto" hangingPunct="1">
              <a:spcAft>
                <a:spcPts val="0"/>
              </a:spcAft>
              <a:buFont typeface="Arial" charset="0"/>
              <a:buChar char="–"/>
              <a:defRPr/>
            </a:pPr>
            <a:endParaRPr lang="en-US" sz="2400" dirty="0">
              <a:solidFill>
                <a:prstClr val="black"/>
              </a:solidFill>
            </a:endParaRPr>
          </a:p>
          <a:p>
            <a:pPr eaLnBrk="1" fontAlgn="auto" hangingPunct="1">
              <a:spcAft>
                <a:spcPts val="0"/>
              </a:spcAft>
              <a:buFont typeface="Arial" charset="0"/>
              <a:buChar char="•"/>
              <a:defRPr/>
            </a:pPr>
            <a:r>
              <a:rPr lang="en-US" sz="2400" dirty="0">
                <a:solidFill>
                  <a:prstClr val="black"/>
                </a:solidFill>
              </a:rPr>
              <a:t>Understand that each student is different</a:t>
            </a:r>
          </a:p>
          <a:p>
            <a:pPr eaLnBrk="1" fontAlgn="auto" hangingPunct="1">
              <a:spcAft>
                <a:spcPts val="0"/>
              </a:spcAft>
              <a:buFont typeface="Arial" charset="0"/>
              <a:buChar char="•"/>
              <a:defRPr/>
            </a:pPr>
            <a:endParaRPr lang="en-US" sz="2400" dirty="0">
              <a:solidFill>
                <a:prstClr val="black"/>
              </a:solidFill>
            </a:endParaRPr>
          </a:p>
          <a:p>
            <a:pPr eaLnBrk="1" fontAlgn="auto" hangingPunct="1">
              <a:spcAft>
                <a:spcPts val="0"/>
              </a:spcAft>
              <a:buFont typeface="Arial" charset="0"/>
              <a:buChar char="•"/>
              <a:defRPr/>
            </a:pPr>
            <a:r>
              <a:rPr lang="en-US" sz="2400" dirty="0">
                <a:solidFill>
                  <a:prstClr val="black"/>
                </a:solidFill>
              </a:rPr>
              <a:t>Understand that students have various personalities, learning styles and attention spans</a:t>
            </a:r>
            <a:endParaRPr lang="en-US" sz="2400" dirty="0"/>
          </a:p>
        </p:txBody>
      </p:sp>
      <p:sp>
        <p:nvSpPr>
          <p:cNvPr id="97283" name="Slide Number Placeholder 1">
            <a:extLst>
              <a:ext uri="{FF2B5EF4-FFF2-40B4-BE49-F238E27FC236}">
                <a16:creationId xmlns:a16="http://schemas.microsoft.com/office/drawing/2014/main" id="{44A1F7D5-3179-B444-9979-BCA34015819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AD7F447C-4ED9-FB4C-AC7E-4563AE538757}" type="slidenum">
              <a:rPr lang="en-US" altLang="en-US" sz="1200">
                <a:solidFill>
                  <a:srgbClr val="898989"/>
                </a:solidFill>
              </a:rPr>
              <a:pPr>
                <a:spcBef>
                  <a:spcPct val="0"/>
                </a:spcBef>
                <a:buFontTx/>
                <a:buNone/>
              </a:pPr>
              <a:t>70</a:t>
            </a:fld>
            <a:endParaRPr lang="en-US" altLang="en-US" sz="1200">
              <a:solidFill>
                <a:srgbClr val="898989"/>
              </a:solidFill>
            </a:endParaRPr>
          </a:p>
        </p:txBody>
      </p:sp>
      <p:cxnSp>
        <p:nvCxnSpPr>
          <p:cNvPr id="10" name="Straight Connector 9">
            <a:extLst>
              <a:ext uri="{FF2B5EF4-FFF2-40B4-BE49-F238E27FC236}">
                <a16:creationId xmlns:a16="http://schemas.microsoft.com/office/drawing/2014/main" id="{AE895AE1-FADF-7647-AA71-E0ED3D135FFB}"/>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13822F9A-F0CC-684E-9FD5-CE8D89E0CEC0}"/>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fontAlgn="auto">
              <a:spcBef>
                <a:spcPts val="0"/>
              </a:spcBef>
              <a:spcAft>
                <a:spcPts val="0"/>
              </a:spcAft>
              <a:defRPr/>
            </a:pPr>
            <a:r>
              <a:rPr lang="en-US" dirty="0">
                <a:solidFill>
                  <a:schemeClr val="tx1"/>
                </a:solidFill>
              </a:rPr>
              <a:t>www.osymigrant.org</a:t>
            </a:r>
          </a:p>
        </p:txBody>
      </p:sp>
      <p:pic>
        <p:nvPicPr>
          <p:cNvPr id="97286" name="Picture 9">
            <a:extLst>
              <a:ext uri="{FF2B5EF4-FFF2-40B4-BE49-F238E27FC236}">
                <a16:creationId xmlns:a16="http://schemas.microsoft.com/office/drawing/2014/main" id="{DA565042-40E8-2D4A-8872-D9A9CD2FCF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5" y="381000"/>
            <a:ext cx="9255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8">
            <a:extLst>
              <a:ext uri="{FF2B5EF4-FFF2-40B4-BE49-F238E27FC236}">
                <a16:creationId xmlns:a16="http://schemas.microsoft.com/office/drawing/2014/main" id="{F07FFF76-E5BC-EA47-91F7-975F9CD82C15}"/>
              </a:ext>
            </a:extLst>
          </p:cNvPr>
          <p:cNvSpPr>
            <a:spLocks noGrp="1"/>
          </p:cNvSpPr>
          <p:nvPr>
            <p:ph type="title"/>
          </p:nvPr>
        </p:nvSpPr>
        <p:spPr/>
        <p:txBody>
          <a:bodyPr/>
          <a:lstStyle/>
          <a:p>
            <a:pPr eaLnBrk="1" hangingPunct="1"/>
            <a:r>
              <a:rPr lang="en-US" altLang="en-US" sz="3200">
                <a:ea typeface="ＭＳ Ｐゴシック" panose="020B0600070205080204" pitchFamily="34" charset="-128"/>
              </a:rPr>
              <a:t>General Tips: </a:t>
            </a:r>
            <a:br>
              <a:rPr lang="en-US" altLang="en-US" sz="3200">
                <a:ea typeface="ＭＳ Ｐゴシック" panose="020B0600070205080204" pitchFamily="34" charset="-128"/>
              </a:rPr>
            </a:br>
            <a:r>
              <a:rPr lang="en-US" altLang="en-US" sz="3200">
                <a:ea typeface="ＭＳ Ｐゴシック" panose="020B0600070205080204" pitchFamily="34" charset="-128"/>
              </a:rPr>
              <a:t>Lesson Activity Essentials</a:t>
            </a:r>
          </a:p>
        </p:txBody>
      </p:sp>
      <p:sp>
        <p:nvSpPr>
          <p:cNvPr id="99330" name="Content Placeholder 10">
            <a:extLst>
              <a:ext uri="{FF2B5EF4-FFF2-40B4-BE49-F238E27FC236}">
                <a16:creationId xmlns:a16="http://schemas.microsoft.com/office/drawing/2014/main" id="{52EC539B-9400-4448-BEEF-353CE5A02414}"/>
              </a:ext>
            </a:extLst>
          </p:cNvPr>
          <p:cNvSpPr>
            <a:spLocks noGrp="1"/>
          </p:cNvSpPr>
          <p:nvPr>
            <p:ph idx="1"/>
          </p:nvPr>
        </p:nvSpPr>
        <p:spPr>
          <a:xfrm>
            <a:off x="152400" y="1600200"/>
            <a:ext cx="8763000" cy="4525963"/>
          </a:xfrm>
        </p:spPr>
        <p:txBody>
          <a:bodyPr/>
          <a:lstStyle/>
          <a:p>
            <a:pPr eaLnBrk="1" hangingPunct="1">
              <a:lnSpc>
                <a:spcPct val="80000"/>
              </a:lnSpc>
            </a:pPr>
            <a:r>
              <a:rPr lang="en-US" altLang="en-US" sz="2200">
                <a:ea typeface="Verdana" panose="020B0604030504040204" pitchFamily="34" charset="0"/>
                <a:cs typeface="Verdana" panose="020B0604030504040204" pitchFamily="34" charset="0"/>
              </a:rPr>
              <a:t>Preparation</a:t>
            </a:r>
          </a:p>
          <a:p>
            <a:pPr lvl="1" eaLnBrk="1" hangingPunct="1">
              <a:lnSpc>
                <a:spcPct val="80000"/>
              </a:lnSpc>
            </a:pPr>
            <a:r>
              <a:rPr lang="en-US" altLang="en-US" sz="1900">
                <a:ea typeface="Verdana" panose="020B0604030504040204" pitchFamily="34" charset="0"/>
                <a:cs typeface="Verdana" panose="020B0604030504040204" pitchFamily="34" charset="0"/>
              </a:rPr>
              <a:t>Have materials ready</a:t>
            </a:r>
          </a:p>
          <a:p>
            <a:pPr lvl="1" eaLnBrk="1" hangingPunct="1">
              <a:lnSpc>
                <a:spcPct val="80000"/>
              </a:lnSpc>
            </a:pPr>
            <a:r>
              <a:rPr lang="en-US" altLang="en-US" sz="1900">
                <a:ea typeface="Verdana" panose="020B0604030504040204" pitchFamily="34" charset="0"/>
                <a:cs typeface="Verdana" panose="020B0604030504040204" pitchFamily="34" charset="0"/>
              </a:rPr>
              <a:t>Prepare copies in advance</a:t>
            </a:r>
          </a:p>
          <a:p>
            <a:pPr lvl="1" eaLnBrk="1" hangingPunct="1">
              <a:lnSpc>
                <a:spcPct val="80000"/>
              </a:lnSpc>
            </a:pPr>
            <a:r>
              <a:rPr lang="en-US" altLang="en-US" sz="1900">
                <a:ea typeface="Verdana" panose="020B0604030504040204" pitchFamily="34" charset="0"/>
                <a:cs typeface="Verdana" panose="020B0604030504040204" pitchFamily="34" charset="0"/>
              </a:rPr>
              <a:t>Have technology ready to be utilized</a:t>
            </a:r>
            <a:endParaRPr lang="en-US" altLang="en-US" sz="1900" u="sng">
              <a:ea typeface="Verdana" panose="020B0604030504040204" pitchFamily="34" charset="0"/>
              <a:cs typeface="Verdana" panose="020B0604030504040204" pitchFamily="34" charset="0"/>
            </a:endParaRPr>
          </a:p>
          <a:p>
            <a:pPr eaLnBrk="1" hangingPunct="1">
              <a:lnSpc>
                <a:spcPct val="80000"/>
              </a:lnSpc>
            </a:pPr>
            <a:endParaRPr lang="en-US" altLang="en-US" sz="2200">
              <a:ea typeface="Verdana" panose="020B0604030504040204" pitchFamily="34" charset="0"/>
              <a:cs typeface="Verdana" panose="020B0604030504040204" pitchFamily="34" charset="0"/>
            </a:endParaRPr>
          </a:p>
          <a:p>
            <a:pPr eaLnBrk="1" hangingPunct="1">
              <a:lnSpc>
                <a:spcPct val="80000"/>
              </a:lnSpc>
            </a:pPr>
            <a:r>
              <a:rPr lang="en-US" altLang="en-US" sz="2200">
                <a:ea typeface="Verdana" panose="020B0604030504040204" pitchFamily="34" charset="0"/>
                <a:cs typeface="Verdana" panose="020B0604030504040204" pitchFamily="34" charset="0"/>
              </a:rPr>
              <a:t>Pacing</a:t>
            </a:r>
          </a:p>
          <a:p>
            <a:pPr lvl="1" eaLnBrk="1" hangingPunct="1">
              <a:lnSpc>
                <a:spcPct val="80000"/>
              </a:lnSpc>
            </a:pPr>
            <a:r>
              <a:rPr lang="en-US" altLang="en-US" sz="1900">
                <a:ea typeface="Verdana" panose="020B0604030504040204" pitchFamily="34" charset="0"/>
                <a:cs typeface="Verdana" panose="020B0604030504040204" pitchFamily="34" charset="0"/>
              </a:rPr>
              <a:t>Know the length of the lesson</a:t>
            </a:r>
          </a:p>
          <a:p>
            <a:pPr lvl="1" eaLnBrk="1" hangingPunct="1">
              <a:lnSpc>
                <a:spcPct val="80000"/>
              </a:lnSpc>
            </a:pPr>
            <a:r>
              <a:rPr lang="en-US" altLang="en-US" sz="1900">
                <a:ea typeface="Verdana" panose="020B0604030504040204" pitchFamily="34" charset="0"/>
                <a:cs typeface="Verdana" panose="020B0604030504040204" pitchFamily="34" charset="0"/>
              </a:rPr>
              <a:t>Know how long each activity takes </a:t>
            </a:r>
          </a:p>
          <a:p>
            <a:pPr lvl="1" eaLnBrk="1" hangingPunct="1">
              <a:lnSpc>
                <a:spcPct val="80000"/>
              </a:lnSpc>
            </a:pPr>
            <a:r>
              <a:rPr lang="en-US" altLang="en-US" sz="1900">
                <a:ea typeface="Verdana" panose="020B0604030504040204" pitchFamily="34" charset="0"/>
                <a:cs typeface="Verdana" panose="020B0604030504040204" pitchFamily="34" charset="0"/>
              </a:rPr>
              <a:t>Know how to adjust lesson on-the-fly</a:t>
            </a:r>
            <a:endParaRPr lang="en-US" altLang="en-US" sz="2200" u="sng">
              <a:ea typeface="Verdana" panose="020B0604030504040204" pitchFamily="34" charset="0"/>
              <a:cs typeface="Verdana" panose="020B0604030504040204" pitchFamily="34" charset="0"/>
            </a:endParaRPr>
          </a:p>
          <a:p>
            <a:pPr eaLnBrk="1" hangingPunct="1">
              <a:lnSpc>
                <a:spcPct val="80000"/>
              </a:lnSpc>
            </a:pPr>
            <a:endParaRPr lang="en-US" altLang="en-US" sz="2000">
              <a:ea typeface="Verdana" panose="020B0604030504040204" pitchFamily="34" charset="0"/>
              <a:cs typeface="Verdana" panose="020B0604030504040204" pitchFamily="34" charset="0"/>
            </a:endParaRPr>
          </a:p>
          <a:p>
            <a:pPr eaLnBrk="1" hangingPunct="1">
              <a:lnSpc>
                <a:spcPct val="80000"/>
              </a:lnSpc>
            </a:pPr>
            <a:r>
              <a:rPr lang="en-US" altLang="en-US" sz="2000">
                <a:ea typeface="Verdana" panose="020B0604030504040204" pitchFamily="34" charset="0"/>
                <a:cs typeface="Verdana" panose="020B0604030504040204" pitchFamily="34" charset="0"/>
              </a:rPr>
              <a:t>Creating a Positive Learning Environment </a:t>
            </a:r>
            <a:r>
              <a:rPr lang="en-US" altLang="en-US" sz="2000">
                <a:solidFill>
                  <a:srgbClr val="000000"/>
                </a:solidFill>
                <a:ea typeface="ＭＳ Ｐゴシック" panose="020B0600070205080204" pitchFamily="34" charset="-128"/>
              </a:rPr>
              <a:t>Wherever you are</a:t>
            </a:r>
          </a:p>
          <a:p>
            <a:pPr lvl="1" eaLnBrk="1" hangingPunct="1">
              <a:lnSpc>
                <a:spcPct val="80000"/>
              </a:lnSpc>
            </a:pPr>
            <a:r>
              <a:rPr lang="en-US" altLang="en-US" sz="1900">
                <a:solidFill>
                  <a:srgbClr val="000000"/>
                </a:solidFill>
                <a:ea typeface="ＭＳ Ｐゴシック" panose="020B0600070205080204" pitchFamily="34" charset="-128"/>
              </a:rPr>
              <a:t>Encourage student participation</a:t>
            </a:r>
          </a:p>
          <a:p>
            <a:pPr lvl="1" eaLnBrk="1" hangingPunct="1">
              <a:lnSpc>
                <a:spcPct val="80000"/>
              </a:lnSpc>
            </a:pPr>
            <a:r>
              <a:rPr lang="en-US" altLang="en-US" sz="1900">
                <a:solidFill>
                  <a:srgbClr val="000000"/>
                </a:solidFill>
                <a:ea typeface="ＭＳ Ｐゴシック" panose="020B0600070205080204" pitchFamily="34" charset="-128"/>
              </a:rPr>
              <a:t>Engage your student</a:t>
            </a:r>
          </a:p>
          <a:p>
            <a:pPr lvl="1" eaLnBrk="1" hangingPunct="1">
              <a:lnSpc>
                <a:spcPct val="80000"/>
              </a:lnSpc>
            </a:pPr>
            <a:r>
              <a:rPr lang="en-US" altLang="en-US" sz="1900">
                <a:solidFill>
                  <a:srgbClr val="000000"/>
                </a:solidFill>
                <a:ea typeface="ＭＳ Ｐゴシック" panose="020B0600070205080204" pitchFamily="34" charset="-128"/>
              </a:rPr>
              <a:t>Recognize and commend OSY on effort and progress</a:t>
            </a:r>
          </a:p>
          <a:p>
            <a:pPr lvl="2" eaLnBrk="1" hangingPunct="1">
              <a:lnSpc>
                <a:spcPct val="80000"/>
              </a:lnSpc>
            </a:pPr>
            <a:endParaRPr lang="en-US" altLang="en-US" sz="1500">
              <a:solidFill>
                <a:srgbClr val="000000"/>
              </a:solidFill>
              <a:ea typeface="ＭＳ Ｐゴシック" panose="020B0600070205080204" pitchFamily="34" charset="-128"/>
            </a:endParaRPr>
          </a:p>
          <a:p>
            <a:pPr lvl="2" eaLnBrk="1" hangingPunct="1">
              <a:lnSpc>
                <a:spcPct val="80000"/>
              </a:lnSpc>
            </a:pPr>
            <a:endParaRPr lang="en-US" altLang="en-US" sz="1500">
              <a:solidFill>
                <a:srgbClr val="000000"/>
              </a:solidFill>
              <a:ea typeface="ＭＳ Ｐゴシック" panose="020B0600070205080204" pitchFamily="34" charset="-128"/>
            </a:endParaRPr>
          </a:p>
          <a:p>
            <a:pPr lvl="1" eaLnBrk="1" hangingPunct="1">
              <a:lnSpc>
                <a:spcPct val="80000"/>
              </a:lnSpc>
            </a:pPr>
            <a:endParaRPr lang="en-US" altLang="en-US" sz="1900">
              <a:solidFill>
                <a:srgbClr val="000000"/>
              </a:solidFill>
              <a:ea typeface="ＭＳ Ｐゴシック" panose="020B0600070205080204" pitchFamily="34" charset="-128"/>
            </a:endParaRPr>
          </a:p>
        </p:txBody>
      </p:sp>
      <p:sp>
        <p:nvSpPr>
          <p:cNvPr id="99331" name="Slide Number Placeholder 1">
            <a:extLst>
              <a:ext uri="{FF2B5EF4-FFF2-40B4-BE49-F238E27FC236}">
                <a16:creationId xmlns:a16="http://schemas.microsoft.com/office/drawing/2014/main" id="{DBA020C0-244C-3D4B-8E9C-782D65C6D70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85D8F70F-45C3-1144-9EB9-6CD7351081EC}" type="slidenum">
              <a:rPr lang="en-US" altLang="en-US" sz="1200">
                <a:solidFill>
                  <a:srgbClr val="898989"/>
                </a:solidFill>
              </a:rPr>
              <a:pPr>
                <a:spcBef>
                  <a:spcPct val="0"/>
                </a:spcBef>
                <a:buFontTx/>
                <a:buNone/>
              </a:pPr>
              <a:t>71</a:t>
            </a:fld>
            <a:endParaRPr lang="en-US" altLang="en-US" sz="1200">
              <a:solidFill>
                <a:srgbClr val="898989"/>
              </a:solidFill>
            </a:endParaRPr>
          </a:p>
        </p:txBody>
      </p:sp>
      <p:cxnSp>
        <p:nvCxnSpPr>
          <p:cNvPr id="10" name="Straight Connector 9">
            <a:extLst>
              <a:ext uri="{FF2B5EF4-FFF2-40B4-BE49-F238E27FC236}">
                <a16:creationId xmlns:a16="http://schemas.microsoft.com/office/drawing/2014/main" id="{0DE7F5BE-E119-714C-BD57-607E7E91775C}"/>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2DD6389A-264E-3E4E-984E-9976E0A3EEE5}"/>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fontAlgn="auto">
              <a:spcBef>
                <a:spcPts val="0"/>
              </a:spcBef>
              <a:spcAft>
                <a:spcPts val="0"/>
              </a:spcAft>
              <a:defRPr/>
            </a:pPr>
            <a:r>
              <a:rPr lang="en-US" dirty="0">
                <a:solidFill>
                  <a:schemeClr val="tx1"/>
                </a:solidFill>
              </a:rPr>
              <a:t>www.osymigrant.org</a:t>
            </a:r>
          </a:p>
        </p:txBody>
      </p:sp>
      <p:pic>
        <p:nvPicPr>
          <p:cNvPr id="99334" name="Picture 9">
            <a:extLst>
              <a:ext uri="{FF2B5EF4-FFF2-40B4-BE49-F238E27FC236}">
                <a16:creationId xmlns:a16="http://schemas.microsoft.com/office/drawing/2014/main" id="{0A57A8BA-8D4B-2A4A-9B8B-14AE318061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304800"/>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8">
            <a:extLst>
              <a:ext uri="{FF2B5EF4-FFF2-40B4-BE49-F238E27FC236}">
                <a16:creationId xmlns:a16="http://schemas.microsoft.com/office/drawing/2014/main" id="{49144A9B-0BE0-A144-A69A-EB2EF68E8449}"/>
              </a:ext>
            </a:extLst>
          </p:cNvPr>
          <p:cNvSpPr>
            <a:spLocks noGrp="1"/>
          </p:cNvSpPr>
          <p:nvPr>
            <p:ph type="title"/>
          </p:nvPr>
        </p:nvSpPr>
        <p:spPr/>
        <p:txBody>
          <a:bodyPr/>
          <a:lstStyle/>
          <a:p>
            <a:pPr eaLnBrk="1" hangingPunct="1"/>
            <a:r>
              <a:rPr lang="en-US" altLang="en-US">
                <a:ea typeface="ＭＳ Ｐゴシック" panose="020B0600070205080204" pitchFamily="34" charset="-128"/>
              </a:rPr>
              <a:t>General Tips: Materials</a:t>
            </a:r>
          </a:p>
        </p:txBody>
      </p:sp>
      <p:sp>
        <p:nvSpPr>
          <p:cNvPr id="101378" name="Content Placeholder 10">
            <a:extLst>
              <a:ext uri="{FF2B5EF4-FFF2-40B4-BE49-F238E27FC236}">
                <a16:creationId xmlns:a16="http://schemas.microsoft.com/office/drawing/2014/main" id="{F4746EF3-60AD-D146-8AD3-D5F814D1BF82}"/>
              </a:ext>
            </a:extLst>
          </p:cNvPr>
          <p:cNvSpPr>
            <a:spLocks noGrp="1"/>
          </p:cNvSpPr>
          <p:nvPr>
            <p:ph idx="1"/>
          </p:nvPr>
        </p:nvSpPr>
        <p:spPr>
          <a:xfrm>
            <a:off x="469900" y="1624013"/>
            <a:ext cx="8216900" cy="4502150"/>
          </a:xfrm>
        </p:spPr>
        <p:txBody>
          <a:bodyPr/>
          <a:lstStyle/>
          <a:p>
            <a:pPr marL="0" indent="0" eaLnBrk="1" hangingPunct="1">
              <a:buFont typeface="Arial" panose="020B0604020202020204" pitchFamily="34" charset="0"/>
              <a:buNone/>
            </a:pPr>
            <a:r>
              <a:rPr lang="en-US" altLang="en-US" sz="2400">
                <a:ea typeface="Verdana" panose="020B0604030504040204" pitchFamily="34" charset="0"/>
                <a:cs typeface="Verdana" panose="020B0604030504040204" pitchFamily="34" charset="0"/>
              </a:rPr>
              <a:t>What Do You Need to Implement the Lesson You Designed?</a:t>
            </a:r>
          </a:p>
          <a:p>
            <a:pPr lvl="1" eaLnBrk="1" hangingPunct="1">
              <a:buFont typeface="Arial" panose="020B0604020202020204" pitchFamily="34" charset="0"/>
              <a:buChar char="•"/>
            </a:pPr>
            <a:r>
              <a:rPr lang="en-US" altLang="en-US" sz="2000">
                <a:solidFill>
                  <a:srgbClr val="000000"/>
                </a:solidFill>
                <a:ea typeface="ＭＳ Ｐゴシック" panose="020B0600070205080204" pitchFamily="34" charset="-128"/>
              </a:rPr>
              <a:t>On Hand: </a:t>
            </a:r>
          </a:p>
          <a:p>
            <a:pPr lvl="2" eaLnBrk="1" hangingPunct="1">
              <a:buFont typeface="Century Gothic" panose="020B0502020202020204" pitchFamily="34" charset="0"/>
              <a:buChar char="−"/>
            </a:pPr>
            <a:r>
              <a:rPr lang="en-US" altLang="en-US" sz="1600">
                <a:solidFill>
                  <a:srgbClr val="000000"/>
                </a:solidFill>
                <a:ea typeface="ＭＳ Ｐゴシック" panose="020B0600070205080204" pitchFamily="34" charset="-128"/>
              </a:rPr>
              <a:t>Books, magazines, articles</a:t>
            </a:r>
          </a:p>
          <a:p>
            <a:pPr lvl="2" eaLnBrk="1" hangingPunct="1">
              <a:buFont typeface="Century Gothic" panose="020B0502020202020204" pitchFamily="34" charset="0"/>
              <a:buChar char="−"/>
            </a:pPr>
            <a:r>
              <a:rPr lang="en-US" altLang="en-US" sz="1600">
                <a:solidFill>
                  <a:srgbClr val="000000"/>
                </a:solidFill>
                <a:ea typeface="ＭＳ Ｐゴシック" panose="020B0600070205080204" pitchFamily="34" charset="-128"/>
              </a:rPr>
              <a:t>Websites and other online resources</a:t>
            </a:r>
          </a:p>
          <a:p>
            <a:pPr lvl="2" eaLnBrk="1" hangingPunct="1">
              <a:buFont typeface="Century Gothic" panose="020B0502020202020204" pitchFamily="34" charset="0"/>
              <a:buChar char="−"/>
            </a:pPr>
            <a:r>
              <a:rPr lang="en-US" altLang="en-US" sz="1600">
                <a:solidFill>
                  <a:srgbClr val="000000"/>
                </a:solidFill>
                <a:ea typeface="ＭＳ Ｐゴシック" panose="020B0600070205080204" pitchFamily="34" charset="-128"/>
              </a:rPr>
              <a:t>Paper, pencils, pens, markers, crayons, scissors</a:t>
            </a:r>
          </a:p>
          <a:p>
            <a:pPr lvl="2" eaLnBrk="1" hangingPunct="1">
              <a:buFont typeface="Century Gothic" panose="020B0502020202020204" pitchFamily="34" charset="0"/>
              <a:buChar char="−"/>
            </a:pPr>
            <a:r>
              <a:rPr lang="en-US" altLang="en-US" sz="1600">
                <a:solidFill>
                  <a:srgbClr val="000000"/>
                </a:solidFill>
                <a:ea typeface="ＭＳ Ｐゴシック" panose="020B0600070205080204" pitchFamily="34" charset="-128"/>
              </a:rPr>
              <a:t>Copies of all handouts</a:t>
            </a:r>
          </a:p>
          <a:p>
            <a:pPr lvl="2" eaLnBrk="1" hangingPunct="1"/>
            <a:endParaRPr lang="en-US" altLang="en-US" sz="1600">
              <a:solidFill>
                <a:srgbClr val="000000"/>
              </a:solidFill>
              <a:ea typeface="ＭＳ Ｐゴシック" panose="020B0600070205080204" pitchFamily="34" charset="-128"/>
            </a:endParaRPr>
          </a:p>
          <a:p>
            <a:pPr lvl="1" eaLnBrk="1" hangingPunct="1">
              <a:buFont typeface="Arial" panose="020B0604020202020204" pitchFamily="34" charset="0"/>
              <a:buChar char="•"/>
            </a:pPr>
            <a:r>
              <a:rPr lang="en-US" altLang="en-US" sz="2000">
                <a:solidFill>
                  <a:srgbClr val="000000"/>
                </a:solidFill>
                <a:ea typeface="ＭＳ Ｐゴシック" panose="020B0600070205080204" pitchFamily="34" charset="-128"/>
              </a:rPr>
              <a:t>Need to Requisition/Purchase Ahead of Time</a:t>
            </a:r>
          </a:p>
          <a:p>
            <a:pPr lvl="2" eaLnBrk="1" hangingPunct="1">
              <a:buFont typeface="Century Gothic" panose="020B0502020202020204" pitchFamily="34" charset="0"/>
              <a:buChar char="−"/>
            </a:pPr>
            <a:r>
              <a:rPr lang="en-US" altLang="en-US" sz="1600">
                <a:solidFill>
                  <a:srgbClr val="000000"/>
                </a:solidFill>
                <a:ea typeface="ＭＳ Ｐゴシック" panose="020B0600070205080204" pitchFamily="34" charset="-128"/>
              </a:rPr>
              <a:t>Projector</a:t>
            </a:r>
          </a:p>
          <a:p>
            <a:pPr lvl="2" eaLnBrk="1" hangingPunct="1">
              <a:buFont typeface="Century Gothic" panose="020B0502020202020204" pitchFamily="34" charset="0"/>
              <a:buChar char="−"/>
            </a:pPr>
            <a:r>
              <a:rPr lang="en-US" altLang="en-US" sz="1600">
                <a:solidFill>
                  <a:srgbClr val="000000"/>
                </a:solidFill>
                <a:ea typeface="ＭＳ Ｐゴシック" panose="020B0600070205080204" pitchFamily="34" charset="-128"/>
              </a:rPr>
              <a:t>Hot spot</a:t>
            </a:r>
          </a:p>
          <a:p>
            <a:pPr lvl="2" eaLnBrk="1" hangingPunct="1">
              <a:buFont typeface="Century Gothic" panose="020B0502020202020204" pitchFamily="34" charset="0"/>
              <a:buChar char="−"/>
            </a:pPr>
            <a:r>
              <a:rPr lang="en-US" altLang="en-US" sz="1600">
                <a:solidFill>
                  <a:srgbClr val="000000"/>
                </a:solidFill>
                <a:ea typeface="ＭＳ Ｐゴシック" panose="020B0600070205080204" pitchFamily="34" charset="-128"/>
              </a:rPr>
              <a:t>Computers </a:t>
            </a:r>
          </a:p>
          <a:p>
            <a:pPr lvl="2" eaLnBrk="1" hangingPunct="1">
              <a:buFont typeface="Century Gothic" panose="020B0502020202020204" pitchFamily="34" charset="0"/>
              <a:buChar char="−"/>
            </a:pPr>
            <a:r>
              <a:rPr lang="en-US" altLang="en-US" sz="1600">
                <a:solidFill>
                  <a:srgbClr val="000000"/>
                </a:solidFill>
                <a:ea typeface="ＭＳ Ｐゴシック" panose="020B0600070205080204" pitchFamily="34" charset="-128"/>
              </a:rPr>
              <a:t>Lesson specific needs (games, cards, marbles, beakers, etc.)</a:t>
            </a:r>
          </a:p>
          <a:p>
            <a:pPr lvl="2" eaLnBrk="1" hangingPunct="1">
              <a:buFont typeface="Century Gothic" panose="020B0502020202020204" pitchFamily="34" charset="0"/>
              <a:buChar char="−"/>
            </a:pPr>
            <a:r>
              <a:rPr lang="en-US" altLang="en-US" sz="1600">
                <a:solidFill>
                  <a:srgbClr val="000000"/>
                </a:solidFill>
                <a:ea typeface="ＭＳ Ｐゴシック" panose="020B0600070205080204" pitchFamily="34" charset="-128"/>
              </a:rPr>
              <a:t>White boards, dry erase markers, erasers</a:t>
            </a:r>
          </a:p>
          <a:p>
            <a:pPr lvl="2" eaLnBrk="1" hangingPunct="1"/>
            <a:endParaRPr lang="en-US" altLang="en-US" sz="1600">
              <a:solidFill>
                <a:srgbClr val="000000"/>
              </a:solidFill>
              <a:ea typeface="ＭＳ Ｐゴシック" panose="020B0600070205080204" pitchFamily="34" charset="-128"/>
            </a:endParaRPr>
          </a:p>
          <a:p>
            <a:pPr lvl="2" eaLnBrk="1" hangingPunct="1"/>
            <a:endParaRPr lang="en-US" altLang="en-US" sz="1600">
              <a:solidFill>
                <a:srgbClr val="000000"/>
              </a:solidFill>
              <a:ea typeface="ＭＳ Ｐゴシック" panose="020B0600070205080204" pitchFamily="34" charset="-128"/>
            </a:endParaRPr>
          </a:p>
          <a:p>
            <a:pPr lvl="1" eaLnBrk="1" hangingPunct="1"/>
            <a:endParaRPr lang="en-US" altLang="en-US" sz="2000">
              <a:solidFill>
                <a:srgbClr val="000000"/>
              </a:solidFill>
              <a:ea typeface="ＭＳ Ｐゴシック" panose="020B0600070205080204" pitchFamily="34" charset="-128"/>
            </a:endParaRPr>
          </a:p>
        </p:txBody>
      </p:sp>
      <p:sp>
        <p:nvSpPr>
          <p:cNvPr id="101379" name="Slide Number Placeholder 1">
            <a:extLst>
              <a:ext uri="{FF2B5EF4-FFF2-40B4-BE49-F238E27FC236}">
                <a16:creationId xmlns:a16="http://schemas.microsoft.com/office/drawing/2014/main" id="{7BDBF414-4487-CF43-B3DC-F7A391ADFA2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ABC7C9E5-E350-ED44-92C1-62CEC3444FDB}" type="slidenum">
              <a:rPr lang="en-US" altLang="en-US" sz="1200">
                <a:solidFill>
                  <a:srgbClr val="898989"/>
                </a:solidFill>
              </a:rPr>
              <a:pPr>
                <a:spcBef>
                  <a:spcPct val="0"/>
                </a:spcBef>
                <a:buFontTx/>
                <a:buNone/>
              </a:pPr>
              <a:t>72</a:t>
            </a:fld>
            <a:endParaRPr lang="en-US" altLang="en-US" sz="1200">
              <a:solidFill>
                <a:srgbClr val="898989"/>
              </a:solidFill>
            </a:endParaRPr>
          </a:p>
        </p:txBody>
      </p:sp>
      <p:cxnSp>
        <p:nvCxnSpPr>
          <p:cNvPr id="10" name="Straight Connector 9">
            <a:extLst>
              <a:ext uri="{FF2B5EF4-FFF2-40B4-BE49-F238E27FC236}">
                <a16:creationId xmlns:a16="http://schemas.microsoft.com/office/drawing/2014/main" id="{2DEA91E6-2673-1943-8AB1-7F1F39C5FDA9}"/>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347ECF1C-EB01-754D-9E40-718C8717BBCB}"/>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fontAlgn="auto">
              <a:spcBef>
                <a:spcPts val="0"/>
              </a:spcBef>
              <a:spcAft>
                <a:spcPts val="0"/>
              </a:spcAft>
              <a:defRPr/>
            </a:pPr>
            <a:r>
              <a:rPr lang="en-US" dirty="0">
                <a:solidFill>
                  <a:schemeClr val="tx1"/>
                </a:solidFill>
              </a:rPr>
              <a:t>www.osymigrant.org</a:t>
            </a:r>
          </a:p>
        </p:txBody>
      </p:sp>
      <p:pic>
        <p:nvPicPr>
          <p:cNvPr id="101382" name="Picture 9">
            <a:extLst>
              <a:ext uri="{FF2B5EF4-FFF2-40B4-BE49-F238E27FC236}">
                <a16:creationId xmlns:a16="http://schemas.microsoft.com/office/drawing/2014/main" id="{2DF07A42-2325-4047-AA49-3936D3DE3C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5" y="381000"/>
            <a:ext cx="9255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8">
            <a:extLst>
              <a:ext uri="{FF2B5EF4-FFF2-40B4-BE49-F238E27FC236}">
                <a16:creationId xmlns:a16="http://schemas.microsoft.com/office/drawing/2014/main" id="{AA21327B-90A2-604A-8603-61C8F5FCD4C1}"/>
              </a:ext>
            </a:extLst>
          </p:cNvPr>
          <p:cNvSpPr>
            <a:spLocks noGrp="1"/>
          </p:cNvSpPr>
          <p:nvPr>
            <p:ph type="title"/>
          </p:nvPr>
        </p:nvSpPr>
        <p:spPr>
          <a:xfrm>
            <a:off x="457200" y="161925"/>
            <a:ext cx="8229600" cy="1143000"/>
          </a:xfrm>
          <a:solidFill>
            <a:schemeClr val="bg1"/>
          </a:solidFill>
          <a:ln>
            <a:solidFill>
              <a:schemeClr val="bg1"/>
            </a:solidFill>
            <a:miter lim="800000"/>
            <a:headEnd/>
            <a:tailEnd/>
          </a:ln>
        </p:spPr>
        <p:txBody>
          <a:bodyPr/>
          <a:lstStyle/>
          <a:p>
            <a:pPr eaLnBrk="1" hangingPunct="1"/>
            <a:r>
              <a:rPr lang="en-US" altLang="en-US">
                <a:ea typeface="ＭＳ Ｐゴシック" panose="020B0600070205080204" pitchFamily="34" charset="-128"/>
              </a:rPr>
              <a:t>Closing: OSY Instructional</a:t>
            </a:r>
            <a:br>
              <a:rPr lang="en-US" altLang="en-US">
                <a:ea typeface="ＭＳ Ｐゴシック" panose="020B0600070205080204" pitchFamily="34" charset="-128"/>
              </a:rPr>
            </a:br>
            <a:r>
              <a:rPr lang="en-US" altLang="en-US">
                <a:ea typeface="ＭＳ Ｐゴシック" panose="020B0600070205080204" pitchFamily="34" charset="-128"/>
              </a:rPr>
              <a:t>Action Plan</a:t>
            </a:r>
          </a:p>
        </p:txBody>
      </p:sp>
      <p:sp>
        <p:nvSpPr>
          <p:cNvPr id="103426" name="Slide Number Placeholder 1">
            <a:extLst>
              <a:ext uri="{FF2B5EF4-FFF2-40B4-BE49-F238E27FC236}">
                <a16:creationId xmlns:a16="http://schemas.microsoft.com/office/drawing/2014/main" id="{70975705-F9AF-494C-842C-016C47202E0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693FDB40-5CCA-B743-BCEF-549D2BD7C22D}" type="slidenum">
              <a:rPr lang="en-US" altLang="en-US" sz="1200">
                <a:solidFill>
                  <a:srgbClr val="898989"/>
                </a:solidFill>
              </a:rPr>
              <a:pPr>
                <a:spcBef>
                  <a:spcPct val="0"/>
                </a:spcBef>
                <a:buFontTx/>
                <a:buNone/>
              </a:pPr>
              <a:t>73</a:t>
            </a:fld>
            <a:endParaRPr lang="en-US" altLang="en-US" sz="1200">
              <a:solidFill>
                <a:srgbClr val="898989"/>
              </a:solidFill>
            </a:endParaRPr>
          </a:p>
        </p:txBody>
      </p:sp>
      <p:cxnSp>
        <p:nvCxnSpPr>
          <p:cNvPr id="10" name="Straight Connector 9">
            <a:extLst>
              <a:ext uri="{FF2B5EF4-FFF2-40B4-BE49-F238E27FC236}">
                <a16:creationId xmlns:a16="http://schemas.microsoft.com/office/drawing/2014/main" id="{A547685D-2F56-374F-804E-8D37E2242487}"/>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B2B0E3C1-0F23-144B-A00F-134299F59032}"/>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103429" name="Picture 9">
            <a:extLst>
              <a:ext uri="{FF2B5EF4-FFF2-40B4-BE49-F238E27FC236}">
                <a16:creationId xmlns:a16="http://schemas.microsoft.com/office/drawing/2014/main" id="{4664BCF9-E594-9E41-AA19-E721150CD5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288" y="2286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0" name="TextBox 4">
            <a:extLst>
              <a:ext uri="{FF2B5EF4-FFF2-40B4-BE49-F238E27FC236}">
                <a16:creationId xmlns:a16="http://schemas.microsoft.com/office/drawing/2014/main" id="{3BB66BA2-FDD5-EF43-A8D1-B1FD66FEBE67}"/>
              </a:ext>
            </a:extLst>
          </p:cNvPr>
          <p:cNvSpPr txBox="1">
            <a:spLocks noChangeArrowheads="1"/>
          </p:cNvSpPr>
          <p:nvPr/>
        </p:nvSpPr>
        <p:spPr bwMode="auto">
          <a:xfrm>
            <a:off x="534988" y="5695950"/>
            <a:ext cx="72374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lvl="1" algn="ctr">
              <a:spcBef>
                <a:spcPct val="0"/>
              </a:spcBef>
              <a:buFontTx/>
              <a:buNone/>
            </a:pPr>
            <a:r>
              <a:rPr lang="en-US" altLang="en-US" sz="1200">
                <a:latin typeface="Century Gothic" panose="020B0502020202020204" pitchFamily="34" charset="0"/>
              </a:rPr>
              <a:t>For more information, see </a:t>
            </a:r>
            <a:r>
              <a:rPr lang="en-US" altLang="en-US" sz="1200">
                <a:solidFill>
                  <a:srgbClr val="000000"/>
                </a:solidFill>
                <a:latin typeface="Century Gothic" panose="020B0502020202020204" pitchFamily="34" charset="0"/>
              </a:rPr>
              <a:t>Sample OSY Action Plan </a:t>
            </a:r>
            <a:endParaRPr lang="en-US" altLang="en-US" sz="1200">
              <a:latin typeface="Century Gothic" panose="020B0502020202020204" pitchFamily="34" charset="0"/>
            </a:endParaRPr>
          </a:p>
        </p:txBody>
      </p:sp>
      <p:pic>
        <p:nvPicPr>
          <p:cNvPr id="103431" name="Picture 16" descr="Image result for click icon">
            <a:extLst>
              <a:ext uri="{FF2B5EF4-FFF2-40B4-BE49-F238E27FC236}">
                <a16:creationId xmlns:a16="http://schemas.microsoft.com/office/drawing/2014/main" id="{6A84B5D3-5B2B-5842-AE5E-5F29CDD1A0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56388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descr="Screen Clipping">
            <a:extLst>
              <a:ext uri="{FF2B5EF4-FFF2-40B4-BE49-F238E27FC236}">
                <a16:creationId xmlns:a16="http://schemas.microsoft.com/office/drawing/2014/main" id="{72425A02-6D06-6840-A998-168ABA1DDDA2}"/>
              </a:ext>
            </a:extLst>
          </p:cNvPr>
          <p:cNvPicPr>
            <a:picLocks noChangeAspect="1"/>
          </p:cNvPicPr>
          <p:nvPr/>
        </p:nvPicPr>
        <p:blipFill>
          <a:blip r:embed="rId5"/>
          <a:srcRect/>
          <a:stretch>
            <a:fillRect/>
          </a:stretch>
        </p:blipFill>
        <p:spPr bwMode="auto">
          <a:xfrm rot="20317499">
            <a:off x="685800" y="2282825"/>
            <a:ext cx="4030663" cy="2851150"/>
          </a:xfrm>
          <a:prstGeom prst="rect">
            <a:avLst/>
          </a:prstGeom>
          <a:noFill/>
          <a:ln w="31750">
            <a:solidFill>
              <a:schemeClr val="accent3"/>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9" descr="https://lh4.googleusercontent.com/9oWgForTRuyFhJiLzPY1DzOMeWxGmEMzatSwX8JED7QLIGlgGmjJgVQ_EElbxddA2vzGfbKpmdOx59z7RDbfbKTjB4rggr-DYmpilIKX5r8ESUf1BBrvc_9ZD08tShTER6qGsi4Kp00">
            <a:extLst>
              <a:ext uri="{FF2B5EF4-FFF2-40B4-BE49-F238E27FC236}">
                <a16:creationId xmlns:a16="http://schemas.microsoft.com/office/drawing/2014/main" id="{07681E94-A7EE-D041-A217-EAFCDC4D65FA}"/>
              </a:ext>
            </a:extLst>
          </p:cNvPr>
          <p:cNvPicPr>
            <a:picLocks noChangeAspect="1" noChangeArrowheads="1"/>
          </p:cNvPicPr>
          <p:nvPr/>
        </p:nvPicPr>
        <p:blipFill>
          <a:blip r:embed="rId6"/>
          <a:srcRect/>
          <a:stretch>
            <a:fillRect/>
          </a:stretch>
        </p:blipFill>
        <p:spPr bwMode="auto">
          <a:xfrm rot="890564">
            <a:off x="4725988" y="2317750"/>
            <a:ext cx="3943350" cy="2911475"/>
          </a:xfrm>
          <a:prstGeom prst="rect">
            <a:avLst/>
          </a:prstGeom>
        </p:spPr>
        <p:style>
          <a:lnRef idx="2">
            <a:schemeClr val="accent3"/>
          </a:lnRef>
          <a:fillRef idx="1">
            <a:schemeClr val="lt1"/>
          </a:fillRef>
          <a:effectRef idx="0">
            <a:schemeClr val="accent3"/>
          </a:effectRef>
          <a:fontRef idx="minor">
            <a:schemeClr val="dk1"/>
          </a:fontRef>
        </p:style>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a:extLst>
              <a:ext uri="{FF2B5EF4-FFF2-40B4-BE49-F238E27FC236}">
                <a16:creationId xmlns:a16="http://schemas.microsoft.com/office/drawing/2014/main" id="{69F2806B-95DE-264D-A6AA-703CE0461DC7}"/>
              </a:ext>
            </a:extLst>
          </p:cNvPr>
          <p:cNvSpPr>
            <a:spLocks noGrp="1"/>
          </p:cNvSpPr>
          <p:nvPr>
            <p:ph type="title"/>
          </p:nvPr>
        </p:nvSpPr>
        <p:spPr/>
        <p:txBody>
          <a:bodyPr/>
          <a:lstStyle/>
          <a:p>
            <a:r>
              <a:rPr lang="en-US" altLang="en-US">
                <a:ea typeface="ＭＳ Ｐゴシック" panose="020B0600070205080204" pitchFamily="34" charset="-128"/>
              </a:rPr>
              <a:t>Success in Action</a:t>
            </a:r>
            <a:br>
              <a:rPr lang="en-US" altLang="en-US">
                <a:ea typeface="ＭＳ Ｐゴシック" panose="020B0600070205080204" pitchFamily="34" charset="-128"/>
              </a:rPr>
            </a:br>
            <a:endParaRPr lang="en-US" altLang="en-US" sz="1800">
              <a:ea typeface="ＭＳ Ｐゴシック" panose="020B0600070205080204" pitchFamily="34" charset="-128"/>
            </a:endParaRPr>
          </a:p>
        </p:txBody>
      </p:sp>
      <p:sp>
        <p:nvSpPr>
          <p:cNvPr id="105474" name="Slide Number Placeholder 3">
            <a:extLst>
              <a:ext uri="{FF2B5EF4-FFF2-40B4-BE49-F238E27FC236}">
                <a16:creationId xmlns:a16="http://schemas.microsoft.com/office/drawing/2014/main" id="{9C7A1DA0-88D9-A74F-BE90-DA2BC79E71C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AA093E32-AE83-5F47-A854-83BB8A3DFB23}" type="slidenum">
              <a:rPr lang="en-US" altLang="en-US" sz="1200">
                <a:solidFill>
                  <a:srgbClr val="898989"/>
                </a:solidFill>
              </a:rPr>
              <a:pPr>
                <a:spcBef>
                  <a:spcPct val="0"/>
                </a:spcBef>
                <a:buFontTx/>
                <a:buNone/>
              </a:pPr>
              <a:t>74</a:t>
            </a:fld>
            <a:endParaRPr lang="en-US" altLang="en-US" sz="1200">
              <a:solidFill>
                <a:srgbClr val="898989"/>
              </a:solidFill>
            </a:endParaRPr>
          </a:p>
        </p:txBody>
      </p:sp>
      <p:pic>
        <p:nvPicPr>
          <p:cNvPr id="105475" name="Picture 4">
            <a:extLst>
              <a:ext uri="{FF2B5EF4-FFF2-40B4-BE49-F238E27FC236}">
                <a16:creationId xmlns:a16="http://schemas.microsoft.com/office/drawing/2014/main" id="{1742CEF9-E780-CA42-8C1B-36E494D38F6A}"/>
              </a:ext>
            </a:extLst>
          </p:cNvPr>
          <p:cNvPicPr>
            <a:picLocks noChangeAspect="1"/>
          </p:cNvPicPr>
          <p:nvPr/>
        </p:nvPicPr>
        <p:blipFill>
          <a:blip r:embed="rId2">
            <a:extLst>
              <a:ext uri="{28A0092B-C50C-407E-A947-70E740481C1C}">
                <a14:useLocalDpi xmlns:a14="http://schemas.microsoft.com/office/drawing/2010/main" val="0"/>
              </a:ext>
            </a:extLst>
          </a:blip>
          <a:srcRect l="10811" r="24324"/>
          <a:stretch>
            <a:fillRect/>
          </a:stretch>
        </p:blipFill>
        <p:spPr bwMode="auto">
          <a:xfrm>
            <a:off x="2514600" y="1371600"/>
            <a:ext cx="36576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9">
            <a:extLst>
              <a:ext uri="{FF2B5EF4-FFF2-40B4-BE49-F238E27FC236}">
                <a16:creationId xmlns:a16="http://schemas.microsoft.com/office/drawing/2014/main" id="{6AA5F24B-AC45-884C-A34C-1402568642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288" y="2286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33C2C35-0C54-1A43-A288-4B2D1A2597F0}"/>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sp>
        <p:nvSpPr>
          <p:cNvPr id="105478" name="TextBox 7">
            <a:extLst>
              <a:ext uri="{FF2B5EF4-FFF2-40B4-BE49-F238E27FC236}">
                <a16:creationId xmlns:a16="http://schemas.microsoft.com/office/drawing/2014/main" id="{8E5B844A-8B11-5547-B37C-1B543C1913D0}"/>
              </a:ext>
            </a:extLst>
          </p:cNvPr>
          <p:cNvSpPr txBox="1">
            <a:spLocks noChangeArrowheads="1"/>
          </p:cNvSpPr>
          <p:nvPr/>
        </p:nvSpPr>
        <p:spPr bwMode="auto">
          <a:xfrm>
            <a:off x="-152400" y="4802188"/>
            <a:ext cx="94488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3000">
                <a:latin typeface="Arial" panose="020B0604020202020204" pitchFamily="34" charset="0"/>
              </a:rPr>
              <a:t>“Every new lesson offers another step to success”</a:t>
            </a:r>
          </a:p>
          <a:p>
            <a:pPr algn="ctr">
              <a:spcBef>
                <a:spcPct val="0"/>
              </a:spcBef>
              <a:buFontTx/>
              <a:buNone/>
            </a:pPr>
            <a:r>
              <a:rPr lang="en-US" altLang="en-US" sz="2000">
                <a:latin typeface="Arial" panose="020B0604020202020204" pitchFamily="34" charset="0"/>
              </a:rPr>
              <a:t>- Terry Mark</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8">
            <a:extLst>
              <a:ext uri="{FF2B5EF4-FFF2-40B4-BE49-F238E27FC236}">
                <a16:creationId xmlns:a16="http://schemas.microsoft.com/office/drawing/2014/main" id="{39BDFF75-BA8D-F548-8A2B-9C2714F95BCB}"/>
              </a:ext>
            </a:extLst>
          </p:cNvPr>
          <p:cNvSpPr>
            <a:spLocks noGrp="1"/>
          </p:cNvSpPr>
          <p:nvPr>
            <p:ph type="title"/>
          </p:nvPr>
        </p:nvSpPr>
        <p:spPr/>
        <p:txBody>
          <a:bodyPr/>
          <a:lstStyle/>
          <a:p>
            <a:pPr eaLnBrk="1" hangingPunct="1"/>
            <a:r>
              <a:rPr lang="en-US" altLang="en-US">
                <a:ea typeface="ＭＳ Ｐゴシック" panose="020B0600070205080204" pitchFamily="34" charset="-128"/>
              </a:rPr>
              <a:t>Participant Feedback</a:t>
            </a:r>
          </a:p>
        </p:txBody>
      </p:sp>
      <p:sp>
        <p:nvSpPr>
          <p:cNvPr id="106498" name="Content Placeholder 10">
            <a:extLst>
              <a:ext uri="{FF2B5EF4-FFF2-40B4-BE49-F238E27FC236}">
                <a16:creationId xmlns:a16="http://schemas.microsoft.com/office/drawing/2014/main" id="{DDDF6BEE-B229-6446-8580-30A7C7EC4E37}"/>
              </a:ext>
            </a:extLst>
          </p:cNvPr>
          <p:cNvSpPr>
            <a:spLocks noGrp="1"/>
          </p:cNvSpPr>
          <p:nvPr>
            <p:ph idx="1"/>
          </p:nvPr>
        </p:nvSpPr>
        <p:spPr>
          <a:solidFill>
            <a:srgbClr val="92D050"/>
          </a:solidFill>
        </p:spPr>
        <p:txBody>
          <a:bodyPr/>
          <a:lstStyle/>
          <a:p>
            <a:pPr eaLnBrk="1" hangingPunct="1"/>
            <a:r>
              <a:rPr lang="en-US" altLang="en-US">
                <a:ea typeface="ＭＳ Ｐゴシック" panose="020B0600070205080204" pitchFamily="34" charset="-128"/>
              </a:rPr>
              <a:t>Fill out the Survey Monkey: </a:t>
            </a:r>
          </a:p>
          <a:p>
            <a:pPr lvl="1" eaLnBrk="1" hangingPunct="1"/>
            <a:r>
              <a:rPr lang="en-US" altLang="en-US">
                <a:ea typeface="ＭＳ Ｐゴシック" panose="020B0600070205080204" pitchFamily="34" charset="-128"/>
              </a:rPr>
              <a:t>How will you be using this with your youth?</a:t>
            </a:r>
          </a:p>
          <a:p>
            <a:pPr lvl="1" eaLnBrk="1" hangingPunct="1"/>
            <a:r>
              <a:rPr lang="en-US" altLang="en-US">
                <a:ea typeface="ＭＳ Ｐゴシック" panose="020B0600070205080204" pitchFamily="34" charset="-128"/>
              </a:rPr>
              <a:t>Will it be helpful?</a:t>
            </a:r>
          </a:p>
          <a:p>
            <a:pPr lvl="1" eaLnBrk="1" hangingPunct="1"/>
            <a:r>
              <a:rPr lang="en-US" altLang="en-US">
                <a:ea typeface="ＭＳ Ｐゴシック" panose="020B0600070205080204" pitchFamily="34" charset="-128"/>
              </a:rPr>
              <a:t>What would you include?  </a:t>
            </a:r>
          </a:p>
        </p:txBody>
      </p:sp>
      <p:sp>
        <p:nvSpPr>
          <p:cNvPr id="106499" name="Slide Number Placeholder 1">
            <a:extLst>
              <a:ext uri="{FF2B5EF4-FFF2-40B4-BE49-F238E27FC236}">
                <a16:creationId xmlns:a16="http://schemas.microsoft.com/office/drawing/2014/main" id="{45DBB4D3-5688-194C-8864-72A9F1C7825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5DD3B5A-70D3-BA4A-9476-ECE985CDA0F7}" type="slidenum">
              <a:rPr lang="en-US" altLang="en-US" sz="1200">
                <a:solidFill>
                  <a:srgbClr val="898989"/>
                </a:solidFill>
              </a:rPr>
              <a:pPr>
                <a:spcBef>
                  <a:spcPct val="0"/>
                </a:spcBef>
                <a:buFontTx/>
                <a:buNone/>
              </a:pPr>
              <a:t>75</a:t>
            </a:fld>
            <a:endParaRPr lang="en-US" altLang="en-US" sz="1200">
              <a:solidFill>
                <a:srgbClr val="898989"/>
              </a:solidFill>
            </a:endParaRPr>
          </a:p>
        </p:txBody>
      </p:sp>
      <p:cxnSp>
        <p:nvCxnSpPr>
          <p:cNvPr id="10" name="Straight Connector 9">
            <a:extLst>
              <a:ext uri="{FF2B5EF4-FFF2-40B4-BE49-F238E27FC236}">
                <a16:creationId xmlns:a16="http://schemas.microsoft.com/office/drawing/2014/main" id="{4CC6E623-2B4F-3140-8376-4D0703467F7B}"/>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8FC5B11C-34C5-0E44-A567-9FB0670ED67C}"/>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106502" name="Picture 9">
            <a:extLst>
              <a:ext uri="{FF2B5EF4-FFF2-40B4-BE49-F238E27FC236}">
                <a16:creationId xmlns:a16="http://schemas.microsoft.com/office/drawing/2014/main" id="{94C69CD4-BFE9-FA48-AD33-DE0B6590E4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Shape 88">
            <a:extLst>
              <a:ext uri="{FF2B5EF4-FFF2-40B4-BE49-F238E27FC236}">
                <a16:creationId xmlns:a16="http://schemas.microsoft.com/office/drawing/2014/main" id="{EF5B1DE7-44A7-AF4A-8404-D4878D8952C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5035" t="11337" r="64566" b="9927"/>
          <a:stretch>
            <a:fillRect/>
          </a:stretch>
        </p:blipFill>
        <p:spPr bwMode="auto">
          <a:xfrm>
            <a:off x="322263" y="0"/>
            <a:ext cx="11747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2" name="Title 2">
            <a:extLst>
              <a:ext uri="{FF2B5EF4-FFF2-40B4-BE49-F238E27FC236}">
                <a16:creationId xmlns:a16="http://schemas.microsoft.com/office/drawing/2014/main" id="{B2895A59-3F3E-CF4F-9049-09E8175DC5A2}"/>
              </a:ext>
            </a:extLst>
          </p:cNvPr>
          <p:cNvSpPr>
            <a:spLocks noGrp="1"/>
          </p:cNvSpPr>
          <p:nvPr>
            <p:ph type="title"/>
          </p:nvPr>
        </p:nvSpPr>
        <p:spPr/>
        <p:txBody>
          <a:bodyPr/>
          <a:lstStyle/>
          <a:p>
            <a:r>
              <a:rPr lang="en-US" altLang="en-US" sz="4800">
                <a:ea typeface="ＭＳ Ｐゴシック" panose="020B0600070205080204" pitchFamily="34" charset="-128"/>
              </a:rPr>
              <a:t>     Work Group Assignments:</a:t>
            </a:r>
            <a:br>
              <a:rPr lang="en-US" altLang="en-US" sz="4800">
                <a:ea typeface="ＭＳ Ｐゴシック" panose="020B0600070205080204" pitchFamily="34" charset="-128"/>
              </a:rPr>
            </a:br>
            <a:r>
              <a:rPr lang="en-US" altLang="en-US" sz="4800">
                <a:ea typeface="ＭＳ Ｐゴシック" panose="020B0600070205080204" pitchFamily="34" charset="-128"/>
              </a:rPr>
              <a:t>Material and Curriculum	</a:t>
            </a:r>
          </a:p>
        </p:txBody>
      </p:sp>
      <p:sp>
        <p:nvSpPr>
          <p:cNvPr id="107523" name="Content Placeholder 1">
            <a:extLst>
              <a:ext uri="{FF2B5EF4-FFF2-40B4-BE49-F238E27FC236}">
                <a16:creationId xmlns:a16="http://schemas.microsoft.com/office/drawing/2014/main" id="{C9482223-07E6-684C-AB3C-7F1C8593C46F}"/>
              </a:ext>
            </a:extLst>
          </p:cNvPr>
          <p:cNvSpPr>
            <a:spLocks noGrp="1"/>
          </p:cNvSpPr>
          <p:nvPr>
            <p:ph idx="1"/>
          </p:nvPr>
        </p:nvSpPr>
        <p:spPr/>
        <p:txBody>
          <a:bodyPr/>
          <a:lstStyle/>
          <a:p>
            <a:r>
              <a:rPr lang="en-US" altLang="en-US" sz="2400">
                <a:ea typeface="ＭＳ Ｐゴシック" panose="020B0600070205080204" pitchFamily="34" charset="-128"/>
              </a:rPr>
              <a:t>Review and revise LIA current lesson</a:t>
            </a:r>
          </a:p>
          <a:p>
            <a:r>
              <a:rPr lang="en-US" altLang="en-US" sz="2400">
                <a:ea typeface="ＭＳ Ｐゴシック" panose="020B0600070205080204" pitchFamily="34" charset="-128"/>
              </a:rPr>
              <a:t>Outline LIA lessons for this year </a:t>
            </a:r>
          </a:p>
          <a:p>
            <a:r>
              <a:rPr lang="en-US" altLang="en-US" sz="2400">
                <a:ea typeface="ＭＳ Ｐゴシック" panose="020B0600070205080204" pitchFamily="34" charset="-128"/>
              </a:rPr>
              <a:t>Set up pilot for LIA/parameters and possible states</a:t>
            </a:r>
          </a:p>
          <a:p>
            <a:r>
              <a:rPr lang="en-US" altLang="en-US" sz="2400">
                <a:ea typeface="ＭＳ Ｐゴシック" panose="020B0600070205080204" pitchFamily="34" charset="-128"/>
              </a:rPr>
              <a:t>Review pilot comments from Life Skills lessons/next steps</a:t>
            </a:r>
          </a:p>
          <a:p>
            <a:r>
              <a:rPr lang="en-US" altLang="en-US" sz="2400">
                <a:ea typeface="ＭＳ Ｐゴシック" panose="020B0600070205080204" pitchFamily="34" charset="-128"/>
              </a:rPr>
              <a:t>Discuss need for post secondary/career awareness piece</a:t>
            </a:r>
          </a:p>
          <a:p>
            <a:r>
              <a:rPr lang="en-US" altLang="en-US" sz="2400">
                <a:ea typeface="ＭＳ Ｐゴシック" panose="020B0600070205080204" pitchFamily="34" charset="-128"/>
              </a:rPr>
              <a:t>Review of final MH lesson </a:t>
            </a:r>
          </a:p>
          <a:p>
            <a:r>
              <a:rPr lang="en-US" altLang="en-US" sz="2400">
                <a:ea typeface="ＭＳ Ｐゴシック" panose="020B0600070205080204" pitchFamily="34" charset="-128"/>
              </a:rPr>
              <a:t>Review comments on lessons</a:t>
            </a:r>
          </a:p>
          <a:p>
            <a:r>
              <a:rPr lang="en-US" altLang="en-US" sz="2400">
                <a:ea typeface="ＭＳ Ｐゴシック" panose="020B0600070205080204" pitchFamily="34" charset="-128"/>
              </a:rPr>
              <a:t>Work with ALRC to determine lessons to use</a:t>
            </a:r>
          </a:p>
          <a:p>
            <a:r>
              <a:rPr lang="en-US" altLang="en-US" sz="2400">
                <a:ea typeface="ＭＳ Ｐゴシック" panose="020B0600070205080204" pitchFamily="34" charset="-128"/>
              </a:rPr>
              <a:t>Disseminate the MH lessons </a:t>
            </a:r>
          </a:p>
          <a:p>
            <a:pPr lvl="1"/>
            <a:r>
              <a:rPr lang="en-US" altLang="en-US" sz="2000">
                <a:ea typeface="ＭＳ Ｐゴシック" panose="020B0600070205080204" pitchFamily="34" charset="-128"/>
              </a:rPr>
              <a:t>NASDME presentation</a:t>
            </a:r>
          </a:p>
          <a:p>
            <a:pPr lvl="1"/>
            <a:r>
              <a:rPr lang="en-US" altLang="en-US" sz="2000">
                <a:ea typeface="ＭＳ Ｐゴシック" panose="020B0600070205080204" pitchFamily="34" charset="-128"/>
              </a:rPr>
              <a:t>ADM/format change</a:t>
            </a:r>
            <a:br>
              <a:rPr lang="en-US" altLang="en-US">
                <a:ea typeface="ＭＳ Ｐゴシック" panose="020B0600070205080204" pitchFamily="34" charset="-128"/>
              </a:rPr>
            </a:br>
            <a:endParaRPr lang="en-US" altLang="en-US">
              <a:ea typeface="ＭＳ Ｐゴシック" panose="020B0600070205080204" pitchFamily="34" charset="-128"/>
            </a:endParaRPr>
          </a:p>
        </p:txBody>
      </p:sp>
      <p:cxnSp>
        <p:nvCxnSpPr>
          <p:cNvPr id="5" name="Straight Connector 4">
            <a:extLst>
              <a:ext uri="{FF2B5EF4-FFF2-40B4-BE49-F238E27FC236}">
                <a16:creationId xmlns:a16="http://schemas.microsoft.com/office/drawing/2014/main" id="{CC6D1B3B-E8EE-E84F-BD7C-29ADBF40CBAF}"/>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6" name="TextBox 5">
            <a:extLst>
              <a:ext uri="{FF2B5EF4-FFF2-40B4-BE49-F238E27FC236}">
                <a16:creationId xmlns:a16="http://schemas.microsoft.com/office/drawing/2014/main" id="{895157BA-6ED8-444C-8F02-659304E1158F}"/>
              </a:ext>
            </a:extLst>
          </p:cNvPr>
          <p:cNvSpPr txBox="1"/>
          <p:nvPr/>
        </p:nvSpPr>
        <p:spPr>
          <a:xfrm>
            <a:off x="457200" y="6450013"/>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spTree>
  </p:cSld>
  <p:clrMapOvr>
    <a:masterClrMapping/>
  </p:clrMapOvr>
  <p:transition spd="slow">
    <p:cu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a:extLst>
              <a:ext uri="{FF2B5EF4-FFF2-40B4-BE49-F238E27FC236}">
                <a16:creationId xmlns:a16="http://schemas.microsoft.com/office/drawing/2014/main" id="{08F66479-E754-1746-9F25-838D77E4EE99}"/>
              </a:ext>
            </a:extLst>
          </p:cNvPr>
          <p:cNvSpPr>
            <a:spLocks noGrp="1"/>
          </p:cNvSpPr>
          <p:nvPr>
            <p:ph type="title"/>
          </p:nvPr>
        </p:nvSpPr>
        <p:spPr/>
        <p:txBody>
          <a:bodyPr/>
          <a:lstStyle/>
          <a:p>
            <a:r>
              <a:rPr lang="en-US" altLang="en-US">
                <a:ea typeface="ＭＳ Ｐゴシック" panose="020B0600070205080204" pitchFamily="34" charset="-128"/>
              </a:rPr>
              <a:t>FII Links</a:t>
            </a:r>
          </a:p>
        </p:txBody>
      </p:sp>
      <p:sp>
        <p:nvSpPr>
          <p:cNvPr id="109570" name="Content Placeholder 2">
            <a:extLst>
              <a:ext uri="{FF2B5EF4-FFF2-40B4-BE49-F238E27FC236}">
                <a16:creationId xmlns:a16="http://schemas.microsoft.com/office/drawing/2014/main" id="{CCCC74EC-4175-6C4A-924A-30C63DB7EA60}"/>
              </a:ext>
            </a:extLst>
          </p:cNvPr>
          <p:cNvSpPr>
            <a:spLocks noGrp="1"/>
          </p:cNvSpPr>
          <p:nvPr>
            <p:ph idx="1"/>
          </p:nvPr>
        </p:nvSpPr>
        <p:spPr/>
        <p:txBody>
          <a:bodyPr/>
          <a:lstStyle/>
          <a:p>
            <a:r>
              <a:rPr lang="en-US" altLang="en-US">
                <a:ea typeface="ＭＳ Ｐゴシック" panose="020B0600070205080204" pitchFamily="34" charset="-128"/>
              </a:rPr>
              <a:t>1.1 g 	Pilot a beginning ESL series of lessons for OSY</a:t>
            </a:r>
          </a:p>
          <a:p>
            <a:r>
              <a:rPr lang="en-US" altLang="en-US">
                <a:ea typeface="ＭＳ Ｐゴシック" panose="020B0600070205080204" pitchFamily="34" charset="-128"/>
              </a:rPr>
              <a:t>1.1.h	Conduct post-secondary and career awareness activities </a:t>
            </a:r>
          </a:p>
        </p:txBody>
      </p:sp>
      <p:cxnSp>
        <p:nvCxnSpPr>
          <p:cNvPr id="4" name="Straight Connector 3">
            <a:extLst>
              <a:ext uri="{FF2B5EF4-FFF2-40B4-BE49-F238E27FC236}">
                <a16:creationId xmlns:a16="http://schemas.microsoft.com/office/drawing/2014/main" id="{CBAA6B24-962D-DC45-985B-93B8D1A04D57}"/>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09572" name="Shape 88">
            <a:extLst>
              <a:ext uri="{FF2B5EF4-FFF2-40B4-BE49-F238E27FC236}">
                <a16:creationId xmlns:a16="http://schemas.microsoft.com/office/drawing/2014/main" id="{32C47038-F7AA-484D-96DE-120D192FF258}"/>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5035" t="11337" r="64566" b="9927"/>
          <a:stretch>
            <a:fillRect/>
          </a:stretch>
        </p:blipFill>
        <p:spPr bwMode="auto">
          <a:xfrm>
            <a:off x="322263" y="0"/>
            <a:ext cx="11747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Shape 88">
            <a:extLst>
              <a:ext uri="{FF2B5EF4-FFF2-40B4-BE49-F238E27FC236}">
                <a16:creationId xmlns:a16="http://schemas.microsoft.com/office/drawing/2014/main" id="{BA1ED1D7-CD9D-A04A-A037-EECA8B0F0B1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5035" t="11337" r="64566" b="9927"/>
          <a:stretch>
            <a:fillRect/>
          </a:stretch>
        </p:blipFill>
        <p:spPr bwMode="auto">
          <a:xfrm>
            <a:off x="322263" y="0"/>
            <a:ext cx="11747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Title 2">
            <a:extLst>
              <a:ext uri="{FF2B5EF4-FFF2-40B4-BE49-F238E27FC236}">
                <a16:creationId xmlns:a16="http://schemas.microsoft.com/office/drawing/2014/main" id="{8FF33FB6-8D80-744B-A87E-FA341A56F611}"/>
              </a:ext>
            </a:extLst>
          </p:cNvPr>
          <p:cNvSpPr>
            <a:spLocks noGrp="1"/>
          </p:cNvSpPr>
          <p:nvPr>
            <p:ph type="title"/>
          </p:nvPr>
        </p:nvSpPr>
        <p:spPr/>
        <p:txBody>
          <a:bodyPr/>
          <a:lstStyle/>
          <a:p>
            <a:r>
              <a:rPr lang="en-US" altLang="en-US" sz="4800">
                <a:ea typeface="ＭＳ Ｐゴシック" panose="020B0600070205080204" pitchFamily="34" charset="-128"/>
              </a:rPr>
              <a:t>	Work Group Assignments: Professional Development</a:t>
            </a:r>
          </a:p>
        </p:txBody>
      </p:sp>
      <p:sp>
        <p:nvSpPr>
          <p:cNvPr id="110595" name="Content Placeholder 1">
            <a:extLst>
              <a:ext uri="{FF2B5EF4-FFF2-40B4-BE49-F238E27FC236}">
                <a16:creationId xmlns:a16="http://schemas.microsoft.com/office/drawing/2014/main" id="{787A6FB4-A4AE-E044-AD55-96653199F75D}"/>
              </a:ext>
            </a:extLst>
          </p:cNvPr>
          <p:cNvSpPr>
            <a:spLocks noGrp="1"/>
          </p:cNvSpPr>
          <p:nvPr>
            <p:ph idx="1"/>
          </p:nvPr>
        </p:nvSpPr>
        <p:spPr/>
        <p:txBody>
          <a:bodyPr/>
          <a:lstStyle/>
          <a:p>
            <a:r>
              <a:rPr lang="en-US" altLang="en-US">
                <a:ea typeface="ＭＳ Ｐゴシック" panose="020B0600070205080204" pitchFamily="34" charset="-128"/>
              </a:rPr>
              <a:t>Review comments from TST members to finalize Module 1</a:t>
            </a:r>
          </a:p>
          <a:p>
            <a:r>
              <a:rPr lang="en-US" altLang="en-US">
                <a:ea typeface="ＭＳ Ｐゴシック" panose="020B0600070205080204" pitchFamily="34" charset="-128"/>
              </a:rPr>
              <a:t>Plan how we want to disseminate the PD module</a:t>
            </a:r>
          </a:p>
          <a:p>
            <a:r>
              <a:rPr lang="en-US" altLang="en-US">
                <a:ea typeface="ＭＳ Ｐゴシック" panose="020B0600070205080204" pitchFamily="34" charset="-128"/>
              </a:rPr>
              <a:t>Begin development of Module 2</a:t>
            </a:r>
          </a:p>
          <a:p>
            <a:r>
              <a:rPr lang="en-US" altLang="en-US">
                <a:ea typeface="ＭＳ Ｐゴシック" panose="020B0600070205080204" pitchFamily="34" charset="-128"/>
              </a:rPr>
              <a:t>Outline tasks and make assignments</a:t>
            </a:r>
          </a:p>
        </p:txBody>
      </p:sp>
      <p:cxnSp>
        <p:nvCxnSpPr>
          <p:cNvPr id="5" name="Straight Connector 4">
            <a:extLst>
              <a:ext uri="{FF2B5EF4-FFF2-40B4-BE49-F238E27FC236}">
                <a16:creationId xmlns:a16="http://schemas.microsoft.com/office/drawing/2014/main" id="{817C7678-1514-A34A-8BC9-400BE66755E7}"/>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6" name="TextBox 5">
            <a:extLst>
              <a:ext uri="{FF2B5EF4-FFF2-40B4-BE49-F238E27FC236}">
                <a16:creationId xmlns:a16="http://schemas.microsoft.com/office/drawing/2014/main" id="{85EBD8FD-4940-2941-A8CC-CE2395B97190}"/>
              </a:ext>
            </a:extLst>
          </p:cNvPr>
          <p:cNvSpPr txBox="1"/>
          <p:nvPr/>
        </p:nvSpPr>
        <p:spPr>
          <a:xfrm>
            <a:off x="457200" y="6126163"/>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spTree>
  </p:cSld>
  <p:clrMapOvr>
    <a:masterClrMapping/>
  </p:clrMapOvr>
  <p:transition spd="slow">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a:extLst>
              <a:ext uri="{FF2B5EF4-FFF2-40B4-BE49-F238E27FC236}">
                <a16:creationId xmlns:a16="http://schemas.microsoft.com/office/drawing/2014/main" id="{B8195B10-D8EB-5C45-B8F8-EF5D2F1A92E1}"/>
              </a:ext>
            </a:extLst>
          </p:cNvPr>
          <p:cNvSpPr>
            <a:spLocks noGrp="1"/>
          </p:cNvSpPr>
          <p:nvPr>
            <p:ph type="title"/>
          </p:nvPr>
        </p:nvSpPr>
        <p:spPr/>
        <p:txBody>
          <a:bodyPr/>
          <a:lstStyle/>
          <a:p>
            <a:r>
              <a:rPr lang="en-US" altLang="en-US">
                <a:ea typeface="ＭＳ Ｐゴシック" panose="020B0600070205080204" pitchFamily="34" charset="-128"/>
              </a:rPr>
              <a:t>FII Links</a:t>
            </a:r>
          </a:p>
        </p:txBody>
      </p:sp>
      <p:sp>
        <p:nvSpPr>
          <p:cNvPr id="112642" name="Content Placeholder 2">
            <a:extLst>
              <a:ext uri="{FF2B5EF4-FFF2-40B4-BE49-F238E27FC236}">
                <a16:creationId xmlns:a16="http://schemas.microsoft.com/office/drawing/2014/main" id="{ABEE3971-2F72-1A4C-A0EB-8EB56D5800C1}"/>
              </a:ext>
            </a:extLst>
          </p:cNvPr>
          <p:cNvSpPr>
            <a:spLocks noGrp="1"/>
          </p:cNvSpPr>
          <p:nvPr>
            <p:ph idx="1"/>
          </p:nvPr>
        </p:nvSpPr>
        <p:spPr/>
        <p:txBody>
          <a:bodyPr/>
          <a:lstStyle/>
          <a:p>
            <a:r>
              <a:rPr lang="en-US" altLang="en-US">
                <a:ea typeface="ＭＳ Ｐゴシック" panose="020B0600070205080204" pitchFamily="34" charset="-128"/>
              </a:rPr>
              <a:t>2.1 b	Provide TA on designing services to OSY through TST work groups</a:t>
            </a:r>
          </a:p>
          <a:p>
            <a:r>
              <a:rPr lang="en-US" altLang="en-US">
                <a:ea typeface="ＭＳ Ｐゴシック" panose="020B0600070205080204" pitchFamily="34" charset="-128"/>
              </a:rPr>
              <a:t>2.1 c	Convene the TST for instructional staff PD material development</a:t>
            </a:r>
          </a:p>
          <a:p>
            <a:r>
              <a:rPr lang="en-US" altLang="en-US">
                <a:ea typeface="ＭＳ Ｐゴシック" panose="020B0600070205080204" pitchFamily="34" charset="-128"/>
              </a:rPr>
              <a:t>2.1 d	Continue creation of materials for certified and non-certified staff </a:t>
            </a:r>
          </a:p>
        </p:txBody>
      </p:sp>
      <p:cxnSp>
        <p:nvCxnSpPr>
          <p:cNvPr id="4" name="Straight Connector 3">
            <a:extLst>
              <a:ext uri="{FF2B5EF4-FFF2-40B4-BE49-F238E27FC236}">
                <a16:creationId xmlns:a16="http://schemas.microsoft.com/office/drawing/2014/main" id="{9B53DC0D-230A-BD47-8E2F-036D717B9340}"/>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12644" name="Shape 88">
            <a:extLst>
              <a:ext uri="{FF2B5EF4-FFF2-40B4-BE49-F238E27FC236}">
                <a16:creationId xmlns:a16="http://schemas.microsoft.com/office/drawing/2014/main" id="{CD94E9B7-DA06-BC43-A335-E343FD84F201}"/>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5035" t="11337" r="64566" b="9927"/>
          <a:stretch>
            <a:fillRect/>
          </a:stretch>
        </p:blipFill>
        <p:spPr bwMode="auto">
          <a:xfrm>
            <a:off x="322263" y="0"/>
            <a:ext cx="11747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a:extLst>
              <a:ext uri="{FF2B5EF4-FFF2-40B4-BE49-F238E27FC236}">
                <a16:creationId xmlns:a16="http://schemas.microsoft.com/office/drawing/2014/main" id="{DA8BAF8E-EE95-5E47-B0A5-A24AB9854FEE}"/>
              </a:ext>
            </a:extLst>
          </p:cNvPr>
          <p:cNvSpPr txBox="1">
            <a:spLocks noGrp="1"/>
          </p:cNvSpPr>
          <p:nvPr>
            <p:ph type="title"/>
          </p:nvPr>
        </p:nvSpPr>
        <p:spPr>
          <a:xfrm>
            <a:off x="508000" y="4457700"/>
            <a:ext cx="6446838" cy="425450"/>
          </a:xfrm>
        </p:spPr>
        <p:txBody>
          <a:bodyPr lIns="68569" tIns="34275" rIns="68569" bIns="34275">
            <a:noAutofit/>
          </a:bodyPr>
          <a:lstStyle/>
          <a:p>
            <a:pPr>
              <a:spcBef>
                <a:spcPts val="0"/>
              </a:spcBef>
              <a:buClr>
                <a:schemeClr val="accent5"/>
              </a:buClr>
              <a:buSzPct val="25000"/>
              <a:defRPr/>
            </a:pPr>
            <a:r>
              <a:rPr lang="en-US" sz="1800" b="0">
                <a:solidFill>
                  <a:schemeClr val="accent5"/>
                </a:solidFill>
                <a:latin typeface="Trebuchet MS"/>
                <a:ea typeface="Trebuchet MS"/>
                <a:cs typeface="Trebuchet MS"/>
                <a:sym typeface="Trebuchet MS"/>
              </a:rPr>
              <a:t>Angie and Yoanna</a:t>
            </a:r>
          </a:p>
        </p:txBody>
      </p:sp>
      <p:pic>
        <p:nvPicPr>
          <p:cNvPr id="146434" name="Shape 172">
            <a:extLst>
              <a:ext uri="{FF2B5EF4-FFF2-40B4-BE49-F238E27FC236}">
                <a16:creationId xmlns:a16="http://schemas.microsoft.com/office/drawing/2014/main" id="{0FDE88C6-D984-4A48-B8BD-F9D975B83A02}"/>
              </a:ext>
            </a:extLst>
          </p:cNvPr>
          <p:cNvPicPr preferRelativeResize="0">
            <a:picLocks noGrp="1"/>
          </p:cNvPicPr>
          <p:nvPr>
            <p:ph type="pic" idx="2"/>
          </p:nvPr>
        </p:nvPicPr>
        <p:blipFill>
          <a:blip r:embed="rId3">
            <a:extLst>
              <a:ext uri="{28A0092B-C50C-407E-A947-70E740481C1C}">
                <a14:useLocalDpi xmlns:a14="http://schemas.microsoft.com/office/drawing/2010/main" val="0"/>
              </a:ext>
            </a:extLst>
          </a:blip>
          <a:srcRect t="20181" b="20181"/>
          <a:stretch>
            <a:fillRect/>
          </a:stretch>
        </p:blipFill>
        <p:spPr>
          <a:xfrm>
            <a:off x="508000" y="1314450"/>
            <a:ext cx="6446838" cy="2884488"/>
          </a:xfrm>
          <a:noFill/>
        </p:spPr>
      </p:pic>
      <p:sp>
        <p:nvSpPr>
          <p:cNvPr id="146435" name="Shape 173">
            <a:extLst>
              <a:ext uri="{FF2B5EF4-FFF2-40B4-BE49-F238E27FC236}">
                <a16:creationId xmlns:a16="http://schemas.microsoft.com/office/drawing/2014/main" id="{444A1738-8B3D-7541-BF93-84E229A006D6}"/>
              </a:ext>
            </a:extLst>
          </p:cNvPr>
          <p:cNvSpPr>
            <a:spLocks noGrp="1"/>
          </p:cNvSpPr>
          <p:nvPr>
            <p:ph type="body" idx="1"/>
          </p:nvPr>
        </p:nvSpPr>
        <p:spPr>
          <a:xfrm>
            <a:off x="508000" y="4883150"/>
            <a:ext cx="6446838" cy="504825"/>
          </a:xfrm>
        </p:spPr>
        <p:txBody>
          <a:bodyPr lIns="68569" tIns="34275" rIns="68569" bIns="34275"/>
          <a:lstStyle/>
          <a:p>
            <a:pPr>
              <a:spcBef>
                <a:spcPct val="0"/>
              </a:spcBef>
              <a:buClr>
                <a:schemeClr val="accent1"/>
              </a:buClr>
              <a:buSzPct val="25000"/>
            </a:pPr>
            <a:r>
              <a:rPr lang="en-US" altLang="en-US" sz="900">
                <a:solidFill>
                  <a:srgbClr val="3F3F3F"/>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rPr>
              <a:t>Teaching the budgeting class from the Financial Literacy Modules.</a:t>
            </a:r>
          </a:p>
        </p:txBody>
      </p:sp>
    </p:spTree>
  </p:cSld>
  <p:clrMapOvr>
    <a:masterClrMapping/>
  </p:clrMapOvr>
  <p:transition spd="slow">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Shape 88">
            <a:extLst>
              <a:ext uri="{FF2B5EF4-FFF2-40B4-BE49-F238E27FC236}">
                <a16:creationId xmlns:a16="http://schemas.microsoft.com/office/drawing/2014/main" id="{DBF604B8-9463-F042-8F93-96C4E2923A4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5035" t="11337" r="64566" b="9927"/>
          <a:stretch>
            <a:fillRect/>
          </a:stretch>
        </p:blipFill>
        <p:spPr bwMode="auto">
          <a:xfrm>
            <a:off x="322263" y="0"/>
            <a:ext cx="11747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6" name="Title 2">
            <a:extLst>
              <a:ext uri="{FF2B5EF4-FFF2-40B4-BE49-F238E27FC236}">
                <a16:creationId xmlns:a16="http://schemas.microsoft.com/office/drawing/2014/main" id="{D71BE38E-3DCF-894E-9471-54CBE85B8B4E}"/>
              </a:ext>
            </a:extLst>
          </p:cNvPr>
          <p:cNvSpPr>
            <a:spLocks noGrp="1"/>
          </p:cNvSpPr>
          <p:nvPr>
            <p:ph type="title"/>
          </p:nvPr>
        </p:nvSpPr>
        <p:spPr>
          <a:xfrm>
            <a:off x="457200" y="284163"/>
            <a:ext cx="8229600" cy="1143000"/>
          </a:xfrm>
        </p:spPr>
        <p:txBody>
          <a:bodyPr/>
          <a:lstStyle/>
          <a:p>
            <a:r>
              <a:rPr lang="en-US" altLang="en-US" sz="4800">
                <a:ea typeface="ＭＳ Ｐゴシック" panose="020B0600070205080204" pitchFamily="34" charset="-128"/>
              </a:rPr>
              <a:t>	Work Group Assignment: ID&amp;R</a:t>
            </a:r>
          </a:p>
        </p:txBody>
      </p:sp>
      <p:sp>
        <p:nvSpPr>
          <p:cNvPr id="113667" name="Content Placeholder 1">
            <a:extLst>
              <a:ext uri="{FF2B5EF4-FFF2-40B4-BE49-F238E27FC236}">
                <a16:creationId xmlns:a16="http://schemas.microsoft.com/office/drawing/2014/main" id="{6FD71EAB-E807-D344-870C-B519ABC3999F}"/>
              </a:ext>
            </a:extLst>
          </p:cNvPr>
          <p:cNvSpPr>
            <a:spLocks noGrp="1"/>
          </p:cNvSpPr>
          <p:nvPr>
            <p:ph idx="1"/>
          </p:nvPr>
        </p:nvSpPr>
        <p:spPr/>
        <p:txBody>
          <a:bodyPr/>
          <a:lstStyle/>
          <a:p>
            <a:r>
              <a:rPr lang="en-US" altLang="en-US">
                <a:ea typeface="ＭＳ Ｐゴシック" panose="020B0600070205080204" pitchFamily="34" charset="-128"/>
              </a:rPr>
              <a:t>Finalize OSY ID&amp;R materials and discuss dissemination strategy</a:t>
            </a:r>
          </a:p>
          <a:p>
            <a:r>
              <a:rPr lang="en-US" altLang="en-US">
                <a:ea typeface="ＭＳ Ｐゴシック" panose="020B0600070205080204" pitchFamily="34" charset="-128"/>
              </a:rPr>
              <a:t>Review professional development video</a:t>
            </a:r>
          </a:p>
          <a:p>
            <a:r>
              <a:rPr lang="en-US" altLang="en-US">
                <a:ea typeface="ＭＳ Ｐゴシック" panose="020B0600070205080204" pitchFamily="34" charset="-128"/>
              </a:rPr>
              <a:t>Discuss how to continue partnering with IRRC for training (OSY in the field training)</a:t>
            </a:r>
          </a:p>
          <a:p>
            <a:r>
              <a:rPr lang="en-US" altLang="en-US">
                <a:ea typeface="ＭＳ Ｐゴシック" panose="020B0600070205080204" pitchFamily="34" charset="-128"/>
              </a:rPr>
              <a:t>Discuss Dissemination Event </a:t>
            </a:r>
          </a:p>
          <a:p>
            <a:r>
              <a:rPr lang="en-US" altLang="en-US">
                <a:ea typeface="ＭＳ Ｐゴシック" panose="020B0600070205080204" pitchFamily="34" charset="-128"/>
              </a:rPr>
              <a:t>Assign tasks and deadlines</a:t>
            </a:r>
          </a:p>
          <a:p>
            <a:endParaRPr lang="en-US" altLang="en-US">
              <a:ea typeface="ＭＳ Ｐゴシック" panose="020B0600070205080204" pitchFamily="34" charset="-128"/>
            </a:endParaRPr>
          </a:p>
        </p:txBody>
      </p:sp>
      <p:cxnSp>
        <p:nvCxnSpPr>
          <p:cNvPr id="5" name="Straight Connector 4">
            <a:extLst>
              <a:ext uri="{FF2B5EF4-FFF2-40B4-BE49-F238E27FC236}">
                <a16:creationId xmlns:a16="http://schemas.microsoft.com/office/drawing/2014/main" id="{5621CAF7-2E00-6147-96C5-4516006555EF}"/>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6" name="TextBox 5">
            <a:extLst>
              <a:ext uri="{FF2B5EF4-FFF2-40B4-BE49-F238E27FC236}">
                <a16:creationId xmlns:a16="http://schemas.microsoft.com/office/drawing/2014/main" id="{8CF517CE-6830-D74D-838D-1D8A83151F7A}"/>
              </a:ext>
            </a:extLst>
          </p:cNvPr>
          <p:cNvSpPr txBox="1"/>
          <p:nvPr/>
        </p:nvSpPr>
        <p:spPr>
          <a:xfrm>
            <a:off x="457200" y="6126163"/>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spTree>
  </p:cSld>
  <p:clrMapOvr>
    <a:masterClrMapping/>
  </p:clrMapOvr>
  <p:transition spd="slow">
    <p:cu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a:extLst>
              <a:ext uri="{FF2B5EF4-FFF2-40B4-BE49-F238E27FC236}">
                <a16:creationId xmlns:a16="http://schemas.microsoft.com/office/drawing/2014/main" id="{F5E5FEBB-39F1-A942-B070-325E9AD2F097}"/>
              </a:ext>
            </a:extLst>
          </p:cNvPr>
          <p:cNvSpPr>
            <a:spLocks noGrp="1"/>
          </p:cNvSpPr>
          <p:nvPr>
            <p:ph type="title"/>
          </p:nvPr>
        </p:nvSpPr>
        <p:spPr/>
        <p:txBody>
          <a:bodyPr/>
          <a:lstStyle/>
          <a:p>
            <a:r>
              <a:rPr lang="en-US" altLang="en-US">
                <a:ea typeface="ＭＳ Ｐゴシック" panose="020B0600070205080204" pitchFamily="34" charset="-128"/>
              </a:rPr>
              <a:t>FII Links</a:t>
            </a:r>
          </a:p>
        </p:txBody>
      </p:sp>
      <p:sp>
        <p:nvSpPr>
          <p:cNvPr id="115714" name="Content Placeholder 2">
            <a:extLst>
              <a:ext uri="{FF2B5EF4-FFF2-40B4-BE49-F238E27FC236}">
                <a16:creationId xmlns:a16="http://schemas.microsoft.com/office/drawing/2014/main" id="{9F262B13-FA05-1A4B-A4E6-EAA4201E5520}"/>
              </a:ext>
            </a:extLst>
          </p:cNvPr>
          <p:cNvSpPr>
            <a:spLocks noGrp="1"/>
          </p:cNvSpPr>
          <p:nvPr>
            <p:ph idx="1"/>
          </p:nvPr>
        </p:nvSpPr>
        <p:spPr/>
        <p:txBody>
          <a:bodyPr/>
          <a:lstStyle/>
          <a:p>
            <a:r>
              <a:rPr lang="en-US" altLang="en-US">
                <a:ea typeface="ＭＳ Ｐゴシック" panose="020B0600070205080204" pitchFamily="34" charset="-128"/>
              </a:rPr>
              <a:t>2.3 a	Update OSY recruiter skills competency materials</a:t>
            </a:r>
          </a:p>
          <a:p>
            <a:r>
              <a:rPr lang="en-US" altLang="en-US">
                <a:ea typeface="ＭＳ Ｐゴシック" panose="020B0600070205080204" pitchFamily="34" charset="-128"/>
              </a:rPr>
              <a:t>2.3 b	Collaborate/conduct OSY in-the-field recruiter trainer (with IRRC)</a:t>
            </a:r>
          </a:p>
          <a:p>
            <a:r>
              <a:rPr lang="en-US" altLang="en-US">
                <a:ea typeface="ＭＳ Ｐゴシック" panose="020B0600070205080204" pitchFamily="34" charset="-128"/>
              </a:rPr>
              <a:t>2.3 c	Administer OSY recruiter skills competency tools (with IRRC)</a:t>
            </a:r>
          </a:p>
        </p:txBody>
      </p:sp>
      <p:cxnSp>
        <p:nvCxnSpPr>
          <p:cNvPr id="4" name="Straight Connector 3">
            <a:extLst>
              <a:ext uri="{FF2B5EF4-FFF2-40B4-BE49-F238E27FC236}">
                <a16:creationId xmlns:a16="http://schemas.microsoft.com/office/drawing/2014/main" id="{5B780CCA-8C1C-6242-9201-7827146351A6}"/>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15716" name="Shape 88">
            <a:extLst>
              <a:ext uri="{FF2B5EF4-FFF2-40B4-BE49-F238E27FC236}">
                <a16:creationId xmlns:a16="http://schemas.microsoft.com/office/drawing/2014/main" id="{D8669901-486F-5348-A4F4-45E127E70DF1}"/>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5035" t="11337" r="64566" b="9927"/>
          <a:stretch>
            <a:fillRect/>
          </a:stretch>
        </p:blipFill>
        <p:spPr bwMode="auto">
          <a:xfrm>
            <a:off x="322263" y="0"/>
            <a:ext cx="11747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Shape 88">
            <a:extLst>
              <a:ext uri="{FF2B5EF4-FFF2-40B4-BE49-F238E27FC236}">
                <a16:creationId xmlns:a16="http://schemas.microsoft.com/office/drawing/2014/main" id="{36F56F73-9128-A144-8FAB-8B14A656DF7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5035" t="11337" r="64566" b="9927"/>
          <a:stretch>
            <a:fillRect/>
          </a:stretch>
        </p:blipFill>
        <p:spPr bwMode="auto">
          <a:xfrm>
            <a:off x="322263" y="0"/>
            <a:ext cx="11747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8" name="Title 2">
            <a:extLst>
              <a:ext uri="{FF2B5EF4-FFF2-40B4-BE49-F238E27FC236}">
                <a16:creationId xmlns:a16="http://schemas.microsoft.com/office/drawing/2014/main" id="{8BE98E0F-F45A-DE40-BBDD-6C15429D5353}"/>
              </a:ext>
            </a:extLst>
          </p:cNvPr>
          <p:cNvSpPr>
            <a:spLocks noGrp="1"/>
          </p:cNvSpPr>
          <p:nvPr>
            <p:ph type="title"/>
          </p:nvPr>
        </p:nvSpPr>
        <p:spPr/>
        <p:txBody>
          <a:bodyPr/>
          <a:lstStyle/>
          <a:p>
            <a:r>
              <a:rPr lang="en-US" altLang="en-US" sz="4800">
                <a:ea typeface="ＭＳ Ｐゴシック" panose="020B0600070205080204" pitchFamily="34" charset="-128"/>
              </a:rPr>
              <a:t>	Work Group Assignment: OSY Learning Plan</a:t>
            </a:r>
          </a:p>
        </p:txBody>
      </p:sp>
      <p:sp>
        <p:nvSpPr>
          <p:cNvPr id="116739" name="Content Placeholder 1">
            <a:extLst>
              <a:ext uri="{FF2B5EF4-FFF2-40B4-BE49-F238E27FC236}">
                <a16:creationId xmlns:a16="http://schemas.microsoft.com/office/drawing/2014/main" id="{C6CA3EDA-5651-334E-8AA7-510F8D7B414A}"/>
              </a:ext>
            </a:extLst>
          </p:cNvPr>
          <p:cNvSpPr>
            <a:spLocks noGrp="1"/>
          </p:cNvSpPr>
          <p:nvPr>
            <p:ph idx="1"/>
          </p:nvPr>
        </p:nvSpPr>
        <p:spPr/>
        <p:txBody>
          <a:bodyPr/>
          <a:lstStyle/>
          <a:p>
            <a:r>
              <a:rPr lang="en-US" altLang="en-US" sz="3600">
                <a:ea typeface="ＭＳ Ｐゴシック" panose="020B0600070205080204" pitchFamily="34" charset="-128"/>
              </a:rPr>
              <a:t>Finalize OSY Learning Plan (OLP)</a:t>
            </a:r>
          </a:p>
          <a:p>
            <a:r>
              <a:rPr lang="en-US" altLang="en-US" sz="3600">
                <a:ea typeface="ＭＳ Ｐゴシック" panose="020B0600070205080204" pitchFamily="34" charset="-128"/>
              </a:rPr>
              <a:t>Plan for integrating OLP with Goal Setting group</a:t>
            </a:r>
          </a:p>
          <a:p>
            <a:r>
              <a:rPr lang="en-US" altLang="en-US" sz="3600">
                <a:ea typeface="ＭＳ Ｐゴシック" panose="020B0600070205080204" pitchFamily="34" charset="-128"/>
              </a:rPr>
              <a:t>Plan training and develop any necessary materials</a:t>
            </a:r>
          </a:p>
          <a:p>
            <a:r>
              <a:rPr lang="en-US" altLang="en-US" sz="3600">
                <a:ea typeface="ＭＳ Ｐゴシック" panose="020B0600070205080204" pitchFamily="34" charset="-128"/>
              </a:rPr>
              <a:t>Discuss how materials will be shared at SST meeting</a:t>
            </a:r>
          </a:p>
        </p:txBody>
      </p:sp>
      <p:cxnSp>
        <p:nvCxnSpPr>
          <p:cNvPr id="5" name="Straight Connector 4">
            <a:extLst>
              <a:ext uri="{FF2B5EF4-FFF2-40B4-BE49-F238E27FC236}">
                <a16:creationId xmlns:a16="http://schemas.microsoft.com/office/drawing/2014/main" id="{FF3E5B99-1FD7-DF46-8FBA-E7016FDBCDC0}"/>
              </a:ext>
            </a:extLst>
          </p:cNvPr>
          <p:cNvCxnSpPr/>
          <p:nvPr/>
        </p:nvCxnSpPr>
        <p:spPr>
          <a:xfrm>
            <a:off x="457200" y="16002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6" name="TextBox 5">
            <a:extLst>
              <a:ext uri="{FF2B5EF4-FFF2-40B4-BE49-F238E27FC236}">
                <a16:creationId xmlns:a16="http://schemas.microsoft.com/office/drawing/2014/main" id="{6F0E433B-5F6A-0742-99FD-866436F86E35}"/>
              </a:ext>
            </a:extLst>
          </p:cNvPr>
          <p:cNvSpPr txBox="1"/>
          <p:nvPr/>
        </p:nvSpPr>
        <p:spPr>
          <a:xfrm>
            <a:off x="457200" y="6126163"/>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spTree>
  </p:cSld>
  <p:clrMapOvr>
    <a:masterClrMapping/>
  </p:clrMapOvr>
  <p:transition spd="slow">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a:extLst>
              <a:ext uri="{FF2B5EF4-FFF2-40B4-BE49-F238E27FC236}">
                <a16:creationId xmlns:a16="http://schemas.microsoft.com/office/drawing/2014/main" id="{04DB4319-111F-0B41-B990-C042318AD8D0}"/>
              </a:ext>
            </a:extLst>
          </p:cNvPr>
          <p:cNvSpPr>
            <a:spLocks noGrp="1"/>
          </p:cNvSpPr>
          <p:nvPr>
            <p:ph type="title"/>
          </p:nvPr>
        </p:nvSpPr>
        <p:spPr/>
        <p:txBody>
          <a:bodyPr/>
          <a:lstStyle/>
          <a:p>
            <a:r>
              <a:rPr lang="en-US" altLang="en-US">
                <a:ea typeface="ＭＳ Ｐゴシック" panose="020B0600070205080204" pitchFamily="34" charset="-128"/>
              </a:rPr>
              <a:t>FII Links</a:t>
            </a:r>
          </a:p>
        </p:txBody>
      </p:sp>
      <p:sp>
        <p:nvSpPr>
          <p:cNvPr id="118786" name="Content Placeholder 2">
            <a:extLst>
              <a:ext uri="{FF2B5EF4-FFF2-40B4-BE49-F238E27FC236}">
                <a16:creationId xmlns:a16="http://schemas.microsoft.com/office/drawing/2014/main" id="{74CA0254-CB8D-2E46-B1C1-A6588FCC42A5}"/>
              </a:ext>
            </a:extLst>
          </p:cNvPr>
          <p:cNvSpPr>
            <a:spLocks noGrp="1"/>
          </p:cNvSpPr>
          <p:nvPr>
            <p:ph idx="1"/>
          </p:nvPr>
        </p:nvSpPr>
        <p:spPr/>
        <p:txBody>
          <a:bodyPr/>
          <a:lstStyle/>
          <a:p>
            <a:r>
              <a:rPr lang="en-US" altLang="en-US">
                <a:ea typeface="ＭＳ Ｐゴシック" panose="020B0600070205080204" pitchFamily="34" charset="-128"/>
              </a:rPr>
              <a:t>1.1e	Review results from Learning Plan templates</a:t>
            </a:r>
          </a:p>
          <a:p>
            <a:r>
              <a:rPr lang="en-US" altLang="en-US">
                <a:ea typeface="ＭＳ Ｐゴシック" panose="020B0600070205080204" pitchFamily="34" charset="-128"/>
              </a:rPr>
              <a:t>1.2 a 	Update the OSY Learning Plan template</a:t>
            </a:r>
          </a:p>
          <a:p>
            <a:r>
              <a:rPr lang="en-US" altLang="en-US">
                <a:ea typeface="ＭＳ Ｐゴシック" panose="020B0600070205080204" pitchFamily="34" charset="-128"/>
              </a:rPr>
              <a:t>1.2b	Work with OSY to complete the Learning Plan</a:t>
            </a:r>
          </a:p>
        </p:txBody>
      </p:sp>
      <p:cxnSp>
        <p:nvCxnSpPr>
          <p:cNvPr id="4" name="Straight Connector 3">
            <a:extLst>
              <a:ext uri="{FF2B5EF4-FFF2-40B4-BE49-F238E27FC236}">
                <a16:creationId xmlns:a16="http://schemas.microsoft.com/office/drawing/2014/main" id="{3D135D40-9F86-7B45-BC05-611DA560A878}"/>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18788" name="Shape 88">
            <a:extLst>
              <a:ext uri="{FF2B5EF4-FFF2-40B4-BE49-F238E27FC236}">
                <a16:creationId xmlns:a16="http://schemas.microsoft.com/office/drawing/2014/main" id="{7A733712-E019-464A-8201-5A5B82EF9585}"/>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5035" t="11337" r="64566" b="9927"/>
          <a:stretch>
            <a:fillRect/>
          </a:stretch>
        </p:blipFill>
        <p:spPr bwMode="auto">
          <a:xfrm>
            <a:off x="322263" y="0"/>
            <a:ext cx="11747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Shape 88">
            <a:extLst>
              <a:ext uri="{FF2B5EF4-FFF2-40B4-BE49-F238E27FC236}">
                <a16:creationId xmlns:a16="http://schemas.microsoft.com/office/drawing/2014/main" id="{51670308-01F4-0449-B67D-47E04313513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5035" t="11337" r="64566" b="9927"/>
          <a:stretch>
            <a:fillRect/>
          </a:stretch>
        </p:blipFill>
        <p:spPr bwMode="auto">
          <a:xfrm>
            <a:off x="322263" y="0"/>
            <a:ext cx="11747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0" name="Title 2">
            <a:extLst>
              <a:ext uri="{FF2B5EF4-FFF2-40B4-BE49-F238E27FC236}">
                <a16:creationId xmlns:a16="http://schemas.microsoft.com/office/drawing/2014/main" id="{960C767F-7345-ED41-B017-271698499FC2}"/>
              </a:ext>
            </a:extLst>
          </p:cNvPr>
          <p:cNvSpPr>
            <a:spLocks noGrp="1"/>
          </p:cNvSpPr>
          <p:nvPr>
            <p:ph type="title"/>
          </p:nvPr>
        </p:nvSpPr>
        <p:spPr>
          <a:xfrm>
            <a:off x="457200" y="304800"/>
            <a:ext cx="8229600" cy="1143000"/>
          </a:xfrm>
        </p:spPr>
        <p:txBody>
          <a:bodyPr/>
          <a:lstStyle/>
          <a:p>
            <a:r>
              <a:rPr lang="en-US" altLang="en-US" sz="4800">
                <a:ea typeface="ＭＳ Ｐゴシック" panose="020B0600070205080204" pitchFamily="34" charset="-128"/>
              </a:rPr>
              <a:t>	Work Group Assignment: Goal Setting</a:t>
            </a:r>
          </a:p>
        </p:txBody>
      </p:sp>
      <p:sp>
        <p:nvSpPr>
          <p:cNvPr id="119811" name="Content Placeholder 1">
            <a:extLst>
              <a:ext uri="{FF2B5EF4-FFF2-40B4-BE49-F238E27FC236}">
                <a16:creationId xmlns:a16="http://schemas.microsoft.com/office/drawing/2014/main" id="{50D65F79-8F6E-944E-95B4-0C05FF507C0E}"/>
              </a:ext>
            </a:extLst>
          </p:cNvPr>
          <p:cNvSpPr>
            <a:spLocks noGrp="1"/>
          </p:cNvSpPr>
          <p:nvPr>
            <p:ph idx="1"/>
          </p:nvPr>
        </p:nvSpPr>
        <p:spPr/>
        <p:txBody>
          <a:bodyPr/>
          <a:lstStyle/>
          <a:p>
            <a:r>
              <a:rPr lang="en-US" altLang="en-US" sz="3600">
                <a:ea typeface="ＭＳ Ｐゴシック" panose="020B0600070205080204" pitchFamily="34" charset="-128"/>
              </a:rPr>
              <a:t>Develop pacing guide</a:t>
            </a:r>
          </a:p>
          <a:p>
            <a:r>
              <a:rPr lang="en-US" altLang="en-US" sz="3600">
                <a:ea typeface="ＭＳ Ｐゴシック" panose="020B0600070205080204" pitchFamily="34" charset="-128"/>
              </a:rPr>
              <a:t>Finalize training materials and manual</a:t>
            </a:r>
          </a:p>
          <a:p>
            <a:r>
              <a:rPr lang="en-US" altLang="en-US" sz="3600">
                <a:ea typeface="ＭＳ Ｐゴシック" panose="020B0600070205080204" pitchFamily="34" charset="-128"/>
              </a:rPr>
              <a:t>Plan for work with OSY Learning Plan group</a:t>
            </a:r>
          </a:p>
          <a:p>
            <a:r>
              <a:rPr lang="en-US" altLang="en-US" sz="3600">
                <a:ea typeface="ＭＳ Ｐゴシック" panose="020B0600070205080204" pitchFamily="34" charset="-128"/>
              </a:rPr>
              <a:t>Review mastery activity</a:t>
            </a:r>
          </a:p>
          <a:p>
            <a:r>
              <a:rPr lang="en-US" altLang="en-US" sz="3600">
                <a:ea typeface="ＭＳ Ｐゴシック" panose="020B0600070205080204" pitchFamily="34" charset="-128"/>
              </a:rPr>
              <a:t>Discuss and review Voice Thread</a:t>
            </a:r>
          </a:p>
          <a:p>
            <a:endParaRPr lang="en-US" altLang="en-US" sz="3600">
              <a:ea typeface="ＭＳ Ｐゴシック" panose="020B0600070205080204" pitchFamily="34" charset="-128"/>
            </a:endParaRPr>
          </a:p>
        </p:txBody>
      </p:sp>
      <p:cxnSp>
        <p:nvCxnSpPr>
          <p:cNvPr id="5" name="Straight Connector 4">
            <a:extLst>
              <a:ext uri="{FF2B5EF4-FFF2-40B4-BE49-F238E27FC236}">
                <a16:creationId xmlns:a16="http://schemas.microsoft.com/office/drawing/2014/main" id="{FF16FA09-749B-D242-9FC3-F9AC1005733F}"/>
              </a:ext>
            </a:extLst>
          </p:cNvPr>
          <p:cNvCxnSpPr/>
          <p:nvPr/>
        </p:nvCxnSpPr>
        <p:spPr>
          <a:xfrm>
            <a:off x="457200" y="16002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6" name="TextBox 5">
            <a:extLst>
              <a:ext uri="{FF2B5EF4-FFF2-40B4-BE49-F238E27FC236}">
                <a16:creationId xmlns:a16="http://schemas.microsoft.com/office/drawing/2014/main" id="{456CEF25-02AE-C449-BD4A-062DB17E0615}"/>
              </a:ext>
            </a:extLst>
          </p:cNvPr>
          <p:cNvSpPr txBox="1"/>
          <p:nvPr/>
        </p:nvSpPr>
        <p:spPr>
          <a:xfrm>
            <a:off x="457200" y="6126163"/>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spTree>
  </p:cSld>
  <p:clrMapOvr>
    <a:masterClrMapping/>
  </p:clrMapOvr>
  <p:transition spd="slow">
    <p:cu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1">
            <a:extLst>
              <a:ext uri="{FF2B5EF4-FFF2-40B4-BE49-F238E27FC236}">
                <a16:creationId xmlns:a16="http://schemas.microsoft.com/office/drawing/2014/main" id="{EF1E0230-2402-3F49-A47D-4F61D35C0088}"/>
              </a:ext>
            </a:extLst>
          </p:cNvPr>
          <p:cNvSpPr>
            <a:spLocks noGrp="1"/>
          </p:cNvSpPr>
          <p:nvPr>
            <p:ph type="title"/>
          </p:nvPr>
        </p:nvSpPr>
        <p:spPr/>
        <p:txBody>
          <a:bodyPr/>
          <a:lstStyle/>
          <a:p>
            <a:r>
              <a:rPr lang="en-US" altLang="en-US">
                <a:ea typeface="ＭＳ Ｐゴシック" panose="020B0600070205080204" pitchFamily="34" charset="-128"/>
              </a:rPr>
              <a:t>FII Links</a:t>
            </a:r>
          </a:p>
        </p:txBody>
      </p:sp>
      <p:sp>
        <p:nvSpPr>
          <p:cNvPr id="121858" name="Content Placeholder 2">
            <a:extLst>
              <a:ext uri="{FF2B5EF4-FFF2-40B4-BE49-F238E27FC236}">
                <a16:creationId xmlns:a16="http://schemas.microsoft.com/office/drawing/2014/main" id="{D5A6EF97-0A46-FE42-BE58-2710DC80B081}"/>
              </a:ext>
            </a:extLst>
          </p:cNvPr>
          <p:cNvSpPr>
            <a:spLocks noGrp="1"/>
          </p:cNvSpPr>
          <p:nvPr>
            <p:ph idx="1"/>
          </p:nvPr>
        </p:nvSpPr>
        <p:spPr/>
        <p:txBody>
          <a:bodyPr/>
          <a:lstStyle/>
          <a:p>
            <a:r>
              <a:rPr lang="en-US" altLang="en-US">
                <a:ea typeface="ＭＳ Ｐゴシック" panose="020B0600070205080204" pitchFamily="34" charset="-128"/>
              </a:rPr>
              <a:t>1.3a	Convene work groups to plan GSW</a:t>
            </a:r>
          </a:p>
          <a:p>
            <a:r>
              <a:rPr lang="en-US" altLang="en-US">
                <a:ea typeface="ＭＳ Ｐゴシック" panose="020B0600070205080204" pitchFamily="34" charset="-128"/>
              </a:rPr>
              <a:t>1.3 b	Arrange logistics</a:t>
            </a:r>
          </a:p>
          <a:p>
            <a:r>
              <a:rPr lang="en-US" altLang="en-US">
                <a:ea typeface="ＭＳ Ｐゴシック" panose="020B0600070205080204" pitchFamily="34" charset="-128"/>
              </a:rPr>
              <a:t>1.3 c	Train facilitators for GSW</a:t>
            </a:r>
          </a:p>
          <a:p>
            <a:r>
              <a:rPr lang="en-US" altLang="en-US">
                <a:ea typeface="ＭＳ Ｐゴシック" panose="020B0600070205080204" pitchFamily="34" charset="-128"/>
              </a:rPr>
              <a:t>1.3 d	Design a mastery activity</a:t>
            </a:r>
          </a:p>
          <a:p>
            <a:r>
              <a:rPr lang="en-US" altLang="en-US">
                <a:ea typeface="ＭＳ Ｐゴシック" panose="020B0600070205080204" pitchFamily="34" charset="-128"/>
              </a:rPr>
              <a:t>1.3 e	Conduct GSWs </a:t>
            </a:r>
          </a:p>
        </p:txBody>
      </p:sp>
      <p:cxnSp>
        <p:nvCxnSpPr>
          <p:cNvPr id="4" name="Straight Connector 3">
            <a:extLst>
              <a:ext uri="{FF2B5EF4-FFF2-40B4-BE49-F238E27FC236}">
                <a16:creationId xmlns:a16="http://schemas.microsoft.com/office/drawing/2014/main" id="{B694BF0F-18D3-6F46-986B-BD2762C5639A}"/>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21860" name="Shape 88">
            <a:extLst>
              <a:ext uri="{FF2B5EF4-FFF2-40B4-BE49-F238E27FC236}">
                <a16:creationId xmlns:a16="http://schemas.microsoft.com/office/drawing/2014/main" id="{EA49F1E4-93DC-9941-B720-D34B4AFAC59B}"/>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5035" t="11337" r="64566" b="9927"/>
          <a:stretch>
            <a:fillRect/>
          </a:stretch>
        </p:blipFill>
        <p:spPr bwMode="auto">
          <a:xfrm>
            <a:off x="322263" y="0"/>
            <a:ext cx="11747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Shape 88">
            <a:extLst>
              <a:ext uri="{FF2B5EF4-FFF2-40B4-BE49-F238E27FC236}">
                <a16:creationId xmlns:a16="http://schemas.microsoft.com/office/drawing/2014/main" id="{0D2D12E9-F5A1-6141-BD54-DB89FFA47CD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5035" t="11337" r="64566" b="9927"/>
          <a:stretch>
            <a:fillRect/>
          </a:stretch>
        </p:blipFill>
        <p:spPr bwMode="auto">
          <a:xfrm>
            <a:off x="322263" y="0"/>
            <a:ext cx="11747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2" name="Title 2">
            <a:extLst>
              <a:ext uri="{FF2B5EF4-FFF2-40B4-BE49-F238E27FC236}">
                <a16:creationId xmlns:a16="http://schemas.microsoft.com/office/drawing/2014/main" id="{F46502C1-DDD4-F549-801D-345F4A93D141}"/>
              </a:ext>
            </a:extLst>
          </p:cNvPr>
          <p:cNvSpPr>
            <a:spLocks noGrp="1"/>
          </p:cNvSpPr>
          <p:nvPr>
            <p:ph type="title"/>
          </p:nvPr>
        </p:nvSpPr>
        <p:spPr/>
        <p:txBody>
          <a:bodyPr/>
          <a:lstStyle/>
          <a:p>
            <a:r>
              <a:rPr lang="en-US" altLang="en-US" sz="4800">
                <a:ea typeface="ＭＳ Ｐゴシック" panose="020B0600070205080204" pitchFamily="34" charset="-128"/>
              </a:rPr>
              <a:t>	OSY Literature Review </a:t>
            </a:r>
          </a:p>
        </p:txBody>
      </p:sp>
      <p:sp>
        <p:nvSpPr>
          <p:cNvPr id="122883" name="Content Placeholder 1">
            <a:extLst>
              <a:ext uri="{FF2B5EF4-FFF2-40B4-BE49-F238E27FC236}">
                <a16:creationId xmlns:a16="http://schemas.microsoft.com/office/drawing/2014/main" id="{5AAD85C6-5611-9C42-BA72-040E7077C831}"/>
              </a:ext>
            </a:extLst>
          </p:cNvPr>
          <p:cNvSpPr>
            <a:spLocks noGrp="1"/>
          </p:cNvSpPr>
          <p:nvPr>
            <p:ph idx="1"/>
          </p:nvPr>
        </p:nvSpPr>
        <p:spPr/>
        <p:txBody>
          <a:bodyPr/>
          <a:lstStyle/>
          <a:p>
            <a:r>
              <a:rPr lang="en-US" altLang="en-US" sz="3600">
                <a:ea typeface="ＭＳ Ｐゴシック" panose="020B0600070205080204" pitchFamily="34" charset="-128"/>
              </a:rPr>
              <a:t>Review relevant research and determine what to include in lit review</a:t>
            </a:r>
          </a:p>
          <a:p>
            <a:r>
              <a:rPr lang="en-US" altLang="en-US" sz="3600">
                <a:ea typeface="ＭＳ Ｐゴシック" panose="020B0600070205080204" pitchFamily="34" charset="-128"/>
              </a:rPr>
              <a:t>Discuss the format of lit review</a:t>
            </a:r>
          </a:p>
          <a:p>
            <a:r>
              <a:rPr lang="en-US" altLang="en-US" sz="3600">
                <a:ea typeface="ＭＳ Ｐゴシック" panose="020B0600070205080204" pitchFamily="34" charset="-128"/>
              </a:rPr>
              <a:t>Create dissemination plan of the review and materials</a:t>
            </a:r>
          </a:p>
          <a:p>
            <a:r>
              <a:rPr lang="en-US" altLang="en-US" sz="3600">
                <a:ea typeface="ＭＳ Ｐゴシック" panose="020B0600070205080204" pitchFamily="34" charset="-128"/>
              </a:rPr>
              <a:t>Discuss any possible tie-in with mental health lessons</a:t>
            </a:r>
          </a:p>
        </p:txBody>
      </p:sp>
      <p:cxnSp>
        <p:nvCxnSpPr>
          <p:cNvPr id="5" name="Straight Connector 4">
            <a:extLst>
              <a:ext uri="{FF2B5EF4-FFF2-40B4-BE49-F238E27FC236}">
                <a16:creationId xmlns:a16="http://schemas.microsoft.com/office/drawing/2014/main" id="{ADA66D07-E1DF-9B47-9A5B-3B3552E901F9}"/>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6" name="TextBox 5">
            <a:extLst>
              <a:ext uri="{FF2B5EF4-FFF2-40B4-BE49-F238E27FC236}">
                <a16:creationId xmlns:a16="http://schemas.microsoft.com/office/drawing/2014/main" id="{E0231D0B-609C-B446-A676-B3FA1C370E2C}"/>
              </a:ext>
            </a:extLst>
          </p:cNvPr>
          <p:cNvSpPr txBox="1"/>
          <p:nvPr/>
        </p:nvSpPr>
        <p:spPr>
          <a:xfrm>
            <a:off x="457200" y="6126163"/>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spTree>
  </p:cSld>
  <p:clrMapOvr>
    <a:masterClrMapping/>
  </p:clrMapOvr>
  <p:transition spd="slow">
    <p:cu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Shape 88">
            <a:extLst>
              <a:ext uri="{FF2B5EF4-FFF2-40B4-BE49-F238E27FC236}">
                <a16:creationId xmlns:a16="http://schemas.microsoft.com/office/drawing/2014/main" id="{1011E160-EF76-9047-8AD6-4D52A7531E6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5035" t="11337" r="64566" b="9927"/>
          <a:stretch>
            <a:fillRect/>
          </a:stretch>
        </p:blipFill>
        <p:spPr bwMode="auto">
          <a:xfrm>
            <a:off x="322263" y="0"/>
            <a:ext cx="11747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0" name="Title 2">
            <a:extLst>
              <a:ext uri="{FF2B5EF4-FFF2-40B4-BE49-F238E27FC236}">
                <a16:creationId xmlns:a16="http://schemas.microsoft.com/office/drawing/2014/main" id="{9BF1EF75-3E8D-984E-B018-53B24DE9B9C9}"/>
              </a:ext>
            </a:extLst>
          </p:cNvPr>
          <p:cNvSpPr>
            <a:spLocks noGrp="1"/>
          </p:cNvSpPr>
          <p:nvPr>
            <p:ph type="title"/>
          </p:nvPr>
        </p:nvSpPr>
        <p:spPr/>
        <p:txBody>
          <a:bodyPr/>
          <a:lstStyle/>
          <a:p>
            <a:r>
              <a:rPr lang="en-US" altLang="en-US" sz="4800">
                <a:ea typeface="ＭＳ Ｐゴシック" panose="020B0600070205080204" pitchFamily="34" charset="-128"/>
              </a:rPr>
              <a:t>	</a:t>
            </a:r>
          </a:p>
        </p:txBody>
      </p:sp>
      <p:sp>
        <p:nvSpPr>
          <p:cNvPr id="124931" name="Content Placeholder 1">
            <a:extLst>
              <a:ext uri="{FF2B5EF4-FFF2-40B4-BE49-F238E27FC236}">
                <a16:creationId xmlns:a16="http://schemas.microsoft.com/office/drawing/2014/main" id="{B98CF611-B26F-1842-9609-2A100D1DCF5D}"/>
              </a:ext>
            </a:extLst>
          </p:cNvPr>
          <p:cNvSpPr>
            <a:spLocks noGrp="1"/>
          </p:cNvSpPr>
          <p:nvPr>
            <p:ph idx="1"/>
          </p:nvPr>
        </p:nvSpPr>
        <p:spPr/>
        <p:txBody>
          <a:bodyPr/>
          <a:lstStyle/>
          <a:p>
            <a:endParaRPr lang="en-US" altLang="en-US" sz="3600">
              <a:ea typeface="ＭＳ Ｐゴシック" panose="020B0600070205080204" pitchFamily="34" charset="-128"/>
            </a:endParaRPr>
          </a:p>
        </p:txBody>
      </p:sp>
      <p:cxnSp>
        <p:nvCxnSpPr>
          <p:cNvPr id="5" name="Straight Connector 4">
            <a:extLst>
              <a:ext uri="{FF2B5EF4-FFF2-40B4-BE49-F238E27FC236}">
                <a16:creationId xmlns:a16="http://schemas.microsoft.com/office/drawing/2014/main" id="{989487B3-FD45-ED41-94A0-D06AD018D0E6}"/>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6" name="TextBox 5">
            <a:extLst>
              <a:ext uri="{FF2B5EF4-FFF2-40B4-BE49-F238E27FC236}">
                <a16:creationId xmlns:a16="http://schemas.microsoft.com/office/drawing/2014/main" id="{C49B05F1-DC38-0A41-AB84-76611B88972D}"/>
              </a:ext>
            </a:extLst>
          </p:cNvPr>
          <p:cNvSpPr txBox="1"/>
          <p:nvPr/>
        </p:nvSpPr>
        <p:spPr>
          <a:xfrm>
            <a:off x="457200" y="6126163"/>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spTree>
  </p:cSld>
  <p:clrMapOvr>
    <a:masterClrMapping/>
  </p:clrMapOvr>
  <p:transition spd="slow">
    <p:cu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Shape 88">
            <a:extLst>
              <a:ext uri="{FF2B5EF4-FFF2-40B4-BE49-F238E27FC236}">
                <a16:creationId xmlns:a16="http://schemas.microsoft.com/office/drawing/2014/main" id="{CA8514CA-684A-A142-BA0B-70DA4526097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5035" t="11337" r="64566" b="9927"/>
          <a:stretch>
            <a:fillRect/>
          </a:stretch>
        </p:blipFill>
        <p:spPr bwMode="auto">
          <a:xfrm>
            <a:off x="322263" y="0"/>
            <a:ext cx="11747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8" name="Title 2">
            <a:extLst>
              <a:ext uri="{FF2B5EF4-FFF2-40B4-BE49-F238E27FC236}">
                <a16:creationId xmlns:a16="http://schemas.microsoft.com/office/drawing/2014/main" id="{26170F82-8E63-5D4A-B21B-1BC066D887AB}"/>
              </a:ext>
            </a:extLst>
          </p:cNvPr>
          <p:cNvSpPr>
            <a:spLocks noGrp="1"/>
          </p:cNvSpPr>
          <p:nvPr>
            <p:ph type="title"/>
          </p:nvPr>
        </p:nvSpPr>
        <p:spPr/>
        <p:txBody>
          <a:bodyPr/>
          <a:lstStyle/>
          <a:p>
            <a:r>
              <a:rPr lang="en-US" altLang="en-US" sz="4800">
                <a:ea typeface="ＭＳ Ｐゴシック" panose="020B0600070205080204" pitchFamily="34" charset="-128"/>
              </a:rPr>
              <a:t>	Agenda- February 9</a:t>
            </a:r>
          </a:p>
        </p:txBody>
      </p:sp>
      <p:sp>
        <p:nvSpPr>
          <p:cNvPr id="126979" name="Content Placeholder 1">
            <a:extLst>
              <a:ext uri="{FF2B5EF4-FFF2-40B4-BE49-F238E27FC236}">
                <a16:creationId xmlns:a16="http://schemas.microsoft.com/office/drawing/2014/main" id="{630DD230-C0EB-DD43-BB7C-479890831306}"/>
              </a:ext>
            </a:extLst>
          </p:cNvPr>
          <p:cNvSpPr>
            <a:spLocks noGrp="1"/>
          </p:cNvSpPr>
          <p:nvPr>
            <p:ph idx="1"/>
          </p:nvPr>
        </p:nvSpPr>
        <p:spPr/>
        <p:txBody>
          <a:bodyPr/>
          <a:lstStyle/>
          <a:p>
            <a:r>
              <a:rPr lang="en-US" altLang="en-US" sz="2800">
                <a:ea typeface="ＭＳ Ｐゴシック" panose="020B0600070205080204" pitchFamily="34" charset="-128"/>
              </a:rPr>
              <a:t>Individual State OSY data review</a:t>
            </a:r>
          </a:p>
          <a:p>
            <a:r>
              <a:rPr lang="en-US" altLang="en-US" sz="2800">
                <a:ea typeface="ＭＳ Ｐゴシック" panose="020B0600070205080204" pitchFamily="34" charset="-128"/>
              </a:rPr>
              <a:t>Interwork group Assignments and conference calls</a:t>
            </a:r>
          </a:p>
          <a:p>
            <a:r>
              <a:rPr lang="en-US" altLang="en-US" sz="2800">
                <a:ea typeface="ＭＳ Ｐゴシック" panose="020B0600070205080204" pitchFamily="34" charset="-128"/>
              </a:rPr>
              <a:t>Networking and discussion</a:t>
            </a:r>
          </a:p>
          <a:p>
            <a:r>
              <a:rPr lang="en-US" altLang="en-US" sz="2800">
                <a:ea typeface="ＭＳ Ｐゴシック" panose="020B0600070205080204" pitchFamily="34" charset="-128"/>
              </a:rPr>
              <a:t>SST Reporting Assignments</a:t>
            </a:r>
          </a:p>
          <a:p>
            <a:r>
              <a:rPr lang="en-US" altLang="en-US" sz="2800">
                <a:ea typeface="ＭＳ Ｐゴシック" panose="020B0600070205080204" pitchFamily="34" charset="-128"/>
              </a:rPr>
              <a:t>Work group report outs </a:t>
            </a:r>
          </a:p>
          <a:p>
            <a:r>
              <a:rPr lang="en-US" altLang="en-US" sz="2800">
                <a:ea typeface="ＭＳ Ｐゴシック" panose="020B0600070205080204" pitchFamily="34" charset="-128"/>
              </a:rPr>
              <a:t>Dissemination Event planning and organization</a:t>
            </a:r>
          </a:p>
          <a:p>
            <a:r>
              <a:rPr lang="en-US" altLang="en-US" sz="2800">
                <a:ea typeface="ＭＳ Ｐゴシック" panose="020B0600070205080204" pitchFamily="34" charset="-128"/>
              </a:rPr>
              <a:t>Meeting dates finalized </a:t>
            </a:r>
          </a:p>
          <a:p>
            <a:endParaRPr lang="en-US" altLang="en-US">
              <a:ea typeface="ＭＳ Ｐゴシック" panose="020B0600070205080204" pitchFamily="34" charset="-128"/>
            </a:endParaRPr>
          </a:p>
        </p:txBody>
      </p:sp>
      <p:cxnSp>
        <p:nvCxnSpPr>
          <p:cNvPr id="5" name="Straight Connector 4">
            <a:extLst>
              <a:ext uri="{FF2B5EF4-FFF2-40B4-BE49-F238E27FC236}">
                <a16:creationId xmlns:a16="http://schemas.microsoft.com/office/drawing/2014/main" id="{8FC1AB68-FD90-6049-BE59-2C26B331AE80}"/>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6" name="TextBox 5">
            <a:extLst>
              <a:ext uri="{FF2B5EF4-FFF2-40B4-BE49-F238E27FC236}">
                <a16:creationId xmlns:a16="http://schemas.microsoft.com/office/drawing/2014/main" id="{F2E81F33-5515-B94C-BD48-840BBB4CFF50}"/>
              </a:ext>
            </a:extLst>
          </p:cNvPr>
          <p:cNvSpPr txBox="1"/>
          <p:nvPr/>
        </p:nvSpPr>
        <p:spPr>
          <a:xfrm>
            <a:off x="322263" y="614045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spTree>
  </p:cSld>
  <p:clrMapOvr>
    <a:masterClrMapping/>
  </p:clrMapOvr>
  <p:transition spd="slow">
    <p:cu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Shape 88">
            <a:extLst>
              <a:ext uri="{FF2B5EF4-FFF2-40B4-BE49-F238E27FC236}">
                <a16:creationId xmlns:a16="http://schemas.microsoft.com/office/drawing/2014/main" id="{C8384583-E7AD-964A-8399-AE4A10E1B6C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5035" t="11337" r="64566" b="9927"/>
          <a:stretch>
            <a:fillRect/>
          </a:stretch>
        </p:blipFill>
        <p:spPr bwMode="auto">
          <a:xfrm>
            <a:off x="322263" y="0"/>
            <a:ext cx="11747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6" name="Title 2">
            <a:extLst>
              <a:ext uri="{FF2B5EF4-FFF2-40B4-BE49-F238E27FC236}">
                <a16:creationId xmlns:a16="http://schemas.microsoft.com/office/drawing/2014/main" id="{E08CFC61-3E3D-8044-BAC7-567B41BDAFC5}"/>
              </a:ext>
            </a:extLst>
          </p:cNvPr>
          <p:cNvSpPr>
            <a:spLocks noGrp="1"/>
          </p:cNvSpPr>
          <p:nvPr>
            <p:ph type="title"/>
          </p:nvPr>
        </p:nvSpPr>
        <p:spPr>
          <a:xfrm>
            <a:off x="457200" y="127000"/>
            <a:ext cx="8229600" cy="1066800"/>
          </a:xfrm>
        </p:spPr>
        <p:txBody>
          <a:bodyPr/>
          <a:lstStyle/>
          <a:p>
            <a:r>
              <a:rPr lang="en-US" altLang="en-US" sz="4800">
                <a:ea typeface="ＭＳ Ｐゴシック" panose="020B0600070205080204" pitchFamily="34" charset="-128"/>
              </a:rPr>
              <a:t>	State OSY Data</a:t>
            </a:r>
          </a:p>
        </p:txBody>
      </p:sp>
      <p:sp>
        <p:nvSpPr>
          <p:cNvPr id="129027" name="Content Placeholder 1">
            <a:extLst>
              <a:ext uri="{FF2B5EF4-FFF2-40B4-BE49-F238E27FC236}">
                <a16:creationId xmlns:a16="http://schemas.microsoft.com/office/drawing/2014/main" id="{C7D0B765-7935-404A-9228-7806A229D19A}"/>
              </a:ext>
            </a:extLst>
          </p:cNvPr>
          <p:cNvSpPr>
            <a:spLocks noGrp="1"/>
          </p:cNvSpPr>
          <p:nvPr>
            <p:ph idx="1"/>
          </p:nvPr>
        </p:nvSpPr>
        <p:spPr>
          <a:xfrm>
            <a:off x="457200" y="1392238"/>
            <a:ext cx="8229600" cy="4733925"/>
          </a:xfrm>
        </p:spPr>
        <p:txBody>
          <a:bodyPr/>
          <a:lstStyle/>
          <a:p>
            <a:pPr marL="0" indent="0">
              <a:buFont typeface="Arial" panose="020B0604020202020204" pitchFamily="34" charset="0"/>
              <a:buNone/>
            </a:pPr>
            <a:endParaRPr lang="en-US" altLang="en-US" sz="1800">
              <a:ea typeface="ＭＳ Ｐゴシック" panose="020B0600070205080204" pitchFamily="34" charset="-128"/>
            </a:endParaRPr>
          </a:p>
        </p:txBody>
      </p:sp>
      <p:cxnSp>
        <p:nvCxnSpPr>
          <p:cNvPr id="5" name="Straight Connector 4">
            <a:extLst>
              <a:ext uri="{FF2B5EF4-FFF2-40B4-BE49-F238E27FC236}">
                <a16:creationId xmlns:a16="http://schemas.microsoft.com/office/drawing/2014/main" id="{86C345E9-1049-674A-A72F-85A133EAEE32}"/>
              </a:ext>
            </a:extLst>
          </p:cNvPr>
          <p:cNvCxnSpPr/>
          <p:nvPr/>
        </p:nvCxnSpPr>
        <p:spPr>
          <a:xfrm>
            <a:off x="381000" y="1208088"/>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6" name="TextBox 5">
            <a:extLst>
              <a:ext uri="{FF2B5EF4-FFF2-40B4-BE49-F238E27FC236}">
                <a16:creationId xmlns:a16="http://schemas.microsoft.com/office/drawing/2014/main" id="{C1D1560F-8EE0-9C4C-B1E3-45625EFFB426}"/>
              </a:ext>
            </a:extLst>
          </p:cNvPr>
          <p:cNvSpPr txBox="1"/>
          <p:nvPr/>
        </p:nvSpPr>
        <p:spPr>
          <a:xfrm>
            <a:off x="457200" y="6126163"/>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a:extLst>
              <a:ext uri="{FF2B5EF4-FFF2-40B4-BE49-F238E27FC236}">
                <a16:creationId xmlns:a16="http://schemas.microsoft.com/office/drawing/2014/main" id="{8A50B160-B6D1-0D47-9D1A-E8D162B4E86F}"/>
              </a:ext>
            </a:extLst>
          </p:cNvPr>
          <p:cNvSpPr txBox="1">
            <a:spLocks noGrp="1"/>
          </p:cNvSpPr>
          <p:nvPr>
            <p:ph type="title"/>
          </p:nvPr>
        </p:nvSpPr>
        <p:spPr>
          <a:xfrm>
            <a:off x="4138613" y="1006475"/>
            <a:ext cx="2843212" cy="608013"/>
          </a:xfrm>
        </p:spPr>
        <p:txBody>
          <a:bodyPr lIns="68569" tIns="34275" rIns="68569" bIns="34275">
            <a:noAutofit/>
          </a:bodyPr>
          <a:lstStyle/>
          <a:p>
            <a:pPr algn="ctr">
              <a:spcBef>
                <a:spcPts val="0"/>
              </a:spcBef>
              <a:buClr>
                <a:schemeClr val="accent5"/>
              </a:buClr>
              <a:buSzPct val="25000"/>
              <a:defRPr/>
            </a:pPr>
            <a:r>
              <a:rPr lang="en-US" sz="1620" b="0">
                <a:solidFill>
                  <a:schemeClr val="accent5"/>
                </a:solidFill>
                <a:latin typeface="Trebuchet MS"/>
                <a:ea typeface="Trebuchet MS"/>
                <a:cs typeface="Trebuchet MS"/>
                <a:sym typeface="Trebuchet MS"/>
              </a:rPr>
              <a:t>Chilton County- Chandler Mountain</a:t>
            </a:r>
          </a:p>
        </p:txBody>
      </p:sp>
      <p:pic>
        <p:nvPicPr>
          <p:cNvPr id="148482" name="Shape 179">
            <a:extLst>
              <a:ext uri="{FF2B5EF4-FFF2-40B4-BE49-F238E27FC236}">
                <a16:creationId xmlns:a16="http://schemas.microsoft.com/office/drawing/2014/main" id="{E709B991-D3CC-184F-BABA-88F45786899F}"/>
              </a:ext>
            </a:extLst>
          </p:cNvPr>
          <p:cNvPicPr preferRelativeResize="0">
            <a:picLocks noGrp="1"/>
          </p:cNvPicPr>
          <p:nvPr>
            <p:ph type="pic" idx="2"/>
          </p:nvPr>
        </p:nvPicPr>
        <p:blipFill>
          <a:blip r:embed="rId3">
            <a:extLst>
              <a:ext uri="{28A0092B-C50C-407E-A947-70E740481C1C}">
                <a14:useLocalDpi xmlns:a14="http://schemas.microsoft.com/office/drawing/2010/main" val="0"/>
              </a:ext>
            </a:extLst>
          </a:blip>
          <a:srcRect t="20181" b="20181"/>
          <a:stretch>
            <a:fillRect/>
          </a:stretch>
        </p:blipFill>
        <p:spPr>
          <a:xfrm>
            <a:off x="217488" y="914400"/>
            <a:ext cx="3452812" cy="2200275"/>
          </a:xfrm>
          <a:noFill/>
        </p:spPr>
      </p:pic>
      <p:sp>
        <p:nvSpPr>
          <p:cNvPr id="148483" name="Shape 180">
            <a:extLst>
              <a:ext uri="{FF2B5EF4-FFF2-40B4-BE49-F238E27FC236}">
                <a16:creationId xmlns:a16="http://schemas.microsoft.com/office/drawing/2014/main" id="{623A4E8A-FCA0-D64F-BACD-6C7110F20C78}"/>
              </a:ext>
            </a:extLst>
          </p:cNvPr>
          <p:cNvSpPr>
            <a:spLocks noGrp="1"/>
          </p:cNvSpPr>
          <p:nvPr>
            <p:ph type="body" idx="1"/>
          </p:nvPr>
        </p:nvSpPr>
        <p:spPr>
          <a:xfrm>
            <a:off x="508000" y="4883150"/>
            <a:ext cx="6446838" cy="504825"/>
          </a:xfrm>
        </p:spPr>
        <p:txBody>
          <a:bodyPr lIns="68569" tIns="34275" rIns="68569" bIns="34275"/>
          <a:lstStyle/>
          <a:p>
            <a:pPr>
              <a:spcBef>
                <a:spcPct val="0"/>
              </a:spcBef>
              <a:buClr>
                <a:schemeClr val="accent1"/>
              </a:buClr>
              <a:buSzPct val="25000"/>
            </a:pPr>
            <a:endParaRPr lang="en-US" altLang="en-US" sz="900">
              <a:solidFill>
                <a:srgbClr val="3F3F3F"/>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endParaRPr>
          </a:p>
        </p:txBody>
      </p:sp>
      <p:pic>
        <p:nvPicPr>
          <p:cNvPr id="148484" name="Shape 181">
            <a:extLst>
              <a:ext uri="{FF2B5EF4-FFF2-40B4-BE49-F238E27FC236}">
                <a16:creationId xmlns:a16="http://schemas.microsoft.com/office/drawing/2014/main" id="{4F76DBA0-C8D6-DC40-817C-EC0B642B41E2}"/>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488" y="3219450"/>
            <a:ext cx="39211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5" name="Shape 182">
            <a:extLst>
              <a:ext uri="{FF2B5EF4-FFF2-40B4-BE49-F238E27FC236}">
                <a16:creationId xmlns:a16="http://schemas.microsoft.com/office/drawing/2014/main" id="{551971AC-5580-984B-A537-BAF2A38177C7}"/>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846513" y="2220913"/>
            <a:ext cx="3697287"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Shape 88">
            <a:extLst>
              <a:ext uri="{FF2B5EF4-FFF2-40B4-BE49-F238E27FC236}">
                <a16:creationId xmlns:a16="http://schemas.microsoft.com/office/drawing/2014/main" id="{E83C06B3-B6C6-3F43-82FB-BEEECE94408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5035" t="11337" r="64566" b="9927"/>
          <a:stretch>
            <a:fillRect/>
          </a:stretch>
        </p:blipFill>
        <p:spPr bwMode="auto">
          <a:xfrm>
            <a:off x="322263" y="0"/>
            <a:ext cx="11747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4" name="Title 2">
            <a:extLst>
              <a:ext uri="{FF2B5EF4-FFF2-40B4-BE49-F238E27FC236}">
                <a16:creationId xmlns:a16="http://schemas.microsoft.com/office/drawing/2014/main" id="{E2B46441-1C1C-CC45-A585-0643BE9033C5}"/>
              </a:ext>
            </a:extLst>
          </p:cNvPr>
          <p:cNvSpPr>
            <a:spLocks noGrp="1"/>
          </p:cNvSpPr>
          <p:nvPr>
            <p:ph type="title"/>
          </p:nvPr>
        </p:nvSpPr>
        <p:spPr/>
        <p:txBody>
          <a:bodyPr/>
          <a:lstStyle/>
          <a:p>
            <a:r>
              <a:rPr lang="en-US" altLang="en-US" sz="4800">
                <a:ea typeface="ＭＳ Ｐゴシック" panose="020B0600070205080204" pitchFamily="34" charset="-128"/>
              </a:rPr>
              <a:t>	Interwork Group Networking</a:t>
            </a:r>
          </a:p>
        </p:txBody>
      </p:sp>
      <p:sp>
        <p:nvSpPr>
          <p:cNvPr id="131075" name="Content Placeholder 1">
            <a:extLst>
              <a:ext uri="{FF2B5EF4-FFF2-40B4-BE49-F238E27FC236}">
                <a16:creationId xmlns:a16="http://schemas.microsoft.com/office/drawing/2014/main" id="{CCC5DD6C-040D-3749-8D88-C5DB43803F2E}"/>
              </a:ext>
            </a:extLst>
          </p:cNvPr>
          <p:cNvSpPr>
            <a:spLocks noGrp="1"/>
          </p:cNvSpPr>
          <p:nvPr>
            <p:ph idx="1"/>
          </p:nvPr>
        </p:nvSpPr>
        <p:spPr/>
        <p:txBody>
          <a:bodyPr/>
          <a:lstStyle/>
          <a:p>
            <a:r>
              <a:rPr lang="en-US" altLang="en-US" sz="3600">
                <a:ea typeface="ＭＳ Ｐゴシック" panose="020B0600070205080204" pitchFamily="34" charset="-128"/>
              </a:rPr>
              <a:t>PD and Curriculum</a:t>
            </a:r>
          </a:p>
          <a:p>
            <a:endParaRPr lang="en-US" altLang="en-US" sz="3600">
              <a:ea typeface="ＭＳ Ｐゴシック" panose="020B0600070205080204" pitchFamily="34" charset="-128"/>
            </a:endParaRPr>
          </a:p>
          <a:p>
            <a:r>
              <a:rPr lang="en-US" altLang="en-US" sz="3600">
                <a:ea typeface="ＭＳ Ｐゴシック" panose="020B0600070205080204" pitchFamily="34" charset="-128"/>
              </a:rPr>
              <a:t>Goal Setting and OSY Learning Plan</a:t>
            </a:r>
          </a:p>
        </p:txBody>
      </p:sp>
      <p:cxnSp>
        <p:nvCxnSpPr>
          <p:cNvPr id="5" name="Straight Connector 4">
            <a:extLst>
              <a:ext uri="{FF2B5EF4-FFF2-40B4-BE49-F238E27FC236}">
                <a16:creationId xmlns:a16="http://schemas.microsoft.com/office/drawing/2014/main" id="{120B7E7F-1C67-DD40-9768-2A3648A7D320}"/>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6" name="TextBox 5">
            <a:extLst>
              <a:ext uri="{FF2B5EF4-FFF2-40B4-BE49-F238E27FC236}">
                <a16:creationId xmlns:a16="http://schemas.microsoft.com/office/drawing/2014/main" id="{C1854390-31DF-AA47-AE9B-76C350A71122}"/>
              </a:ext>
            </a:extLst>
          </p:cNvPr>
          <p:cNvSpPr txBox="1"/>
          <p:nvPr/>
        </p:nvSpPr>
        <p:spPr>
          <a:xfrm>
            <a:off x="457200" y="6126163"/>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spTree>
  </p:cSld>
  <p:clrMapOvr>
    <a:masterClrMapping/>
  </p:clrMapOvr>
  <p:transition spd="slow">
    <p:cu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Shape 88">
            <a:extLst>
              <a:ext uri="{FF2B5EF4-FFF2-40B4-BE49-F238E27FC236}">
                <a16:creationId xmlns:a16="http://schemas.microsoft.com/office/drawing/2014/main" id="{2CF6DD35-84E2-234F-B308-EBFB7B3467C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5035" t="11337" r="64566" b="9927"/>
          <a:stretch>
            <a:fillRect/>
          </a:stretch>
        </p:blipFill>
        <p:spPr bwMode="auto">
          <a:xfrm>
            <a:off x="322263" y="0"/>
            <a:ext cx="11747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2" name="Title 2">
            <a:extLst>
              <a:ext uri="{FF2B5EF4-FFF2-40B4-BE49-F238E27FC236}">
                <a16:creationId xmlns:a16="http://schemas.microsoft.com/office/drawing/2014/main" id="{6BBB785A-FBE0-7C49-AFE6-08E89B54D991}"/>
              </a:ext>
            </a:extLst>
          </p:cNvPr>
          <p:cNvSpPr>
            <a:spLocks noGrp="1"/>
          </p:cNvSpPr>
          <p:nvPr>
            <p:ph type="title"/>
          </p:nvPr>
        </p:nvSpPr>
        <p:spPr>
          <a:xfrm>
            <a:off x="457200" y="304800"/>
            <a:ext cx="8229600" cy="1066800"/>
          </a:xfrm>
        </p:spPr>
        <p:txBody>
          <a:bodyPr/>
          <a:lstStyle/>
          <a:p>
            <a:r>
              <a:rPr lang="en-US" altLang="en-US" sz="4800">
                <a:ea typeface="ＭＳ Ｐゴシック" panose="020B0600070205080204" pitchFamily="34" charset="-128"/>
              </a:rPr>
              <a:t>	TST Networking Discussion</a:t>
            </a:r>
          </a:p>
        </p:txBody>
      </p:sp>
      <p:sp>
        <p:nvSpPr>
          <p:cNvPr id="133123" name="Content Placeholder 1">
            <a:extLst>
              <a:ext uri="{FF2B5EF4-FFF2-40B4-BE49-F238E27FC236}">
                <a16:creationId xmlns:a16="http://schemas.microsoft.com/office/drawing/2014/main" id="{0C095BAB-E366-074F-B9F8-D59FDFD2AF2F}"/>
              </a:ext>
            </a:extLst>
          </p:cNvPr>
          <p:cNvSpPr>
            <a:spLocks noGrp="1"/>
          </p:cNvSpPr>
          <p:nvPr>
            <p:ph idx="1"/>
          </p:nvPr>
        </p:nvSpPr>
        <p:spPr>
          <a:xfrm>
            <a:off x="457200" y="1392238"/>
            <a:ext cx="8229600" cy="4733925"/>
          </a:xfrm>
        </p:spPr>
        <p:txBody>
          <a:bodyPr/>
          <a:lstStyle/>
          <a:p>
            <a:pPr marL="0" indent="0">
              <a:buFont typeface="Arial" panose="020B0604020202020204" pitchFamily="34" charset="0"/>
              <a:buNone/>
            </a:pPr>
            <a:endParaRPr lang="en-US" altLang="en-US" sz="1800">
              <a:ea typeface="ＭＳ Ｐゴシック" panose="020B0600070205080204" pitchFamily="34" charset="-128"/>
            </a:endParaRPr>
          </a:p>
        </p:txBody>
      </p:sp>
      <p:cxnSp>
        <p:nvCxnSpPr>
          <p:cNvPr id="5" name="Straight Connector 4">
            <a:extLst>
              <a:ext uri="{FF2B5EF4-FFF2-40B4-BE49-F238E27FC236}">
                <a16:creationId xmlns:a16="http://schemas.microsoft.com/office/drawing/2014/main" id="{6BFB3AB8-4F09-734D-B8D3-A6EECD8FCB9D}"/>
              </a:ext>
            </a:extLst>
          </p:cNvPr>
          <p:cNvCxnSpPr/>
          <p:nvPr/>
        </p:nvCxnSpPr>
        <p:spPr>
          <a:xfrm>
            <a:off x="381000" y="1208088"/>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6" name="TextBox 5">
            <a:extLst>
              <a:ext uri="{FF2B5EF4-FFF2-40B4-BE49-F238E27FC236}">
                <a16:creationId xmlns:a16="http://schemas.microsoft.com/office/drawing/2014/main" id="{76BD2A2F-CB7D-CE41-8F44-29F91850D0AE}"/>
              </a:ext>
            </a:extLst>
          </p:cNvPr>
          <p:cNvSpPr txBox="1"/>
          <p:nvPr/>
        </p:nvSpPr>
        <p:spPr>
          <a:xfrm>
            <a:off x="457200" y="6126163"/>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spTree>
  </p:cSld>
  <p:clrMapOvr>
    <a:masterClrMapping/>
  </p:clrMapOvr>
  <p:transition spd="slow">
    <p:cu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Shape 88">
            <a:extLst>
              <a:ext uri="{FF2B5EF4-FFF2-40B4-BE49-F238E27FC236}">
                <a16:creationId xmlns:a16="http://schemas.microsoft.com/office/drawing/2014/main" id="{056AA144-674B-DF4A-88FF-22320254A27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5035" t="11337" r="64566" b="9927"/>
          <a:stretch>
            <a:fillRect/>
          </a:stretch>
        </p:blipFill>
        <p:spPr bwMode="auto">
          <a:xfrm>
            <a:off x="322263" y="0"/>
            <a:ext cx="11747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0" name="Title 2">
            <a:extLst>
              <a:ext uri="{FF2B5EF4-FFF2-40B4-BE49-F238E27FC236}">
                <a16:creationId xmlns:a16="http://schemas.microsoft.com/office/drawing/2014/main" id="{8D936741-447C-A844-A6D6-32594313BEC9}"/>
              </a:ext>
            </a:extLst>
          </p:cNvPr>
          <p:cNvSpPr>
            <a:spLocks noGrp="1"/>
          </p:cNvSpPr>
          <p:nvPr>
            <p:ph type="title"/>
          </p:nvPr>
        </p:nvSpPr>
        <p:spPr>
          <a:xfrm>
            <a:off x="457200" y="304800"/>
            <a:ext cx="8229600" cy="1066800"/>
          </a:xfrm>
        </p:spPr>
        <p:txBody>
          <a:bodyPr/>
          <a:lstStyle/>
          <a:p>
            <a:r>
              <a:rPr lang="en-US" altLang="en-US" sz="4800">
                <a:ea typeface="ＭＳ Ｐゴシック" panose="020B0600070205080204" pitchFamily="34" charset="-128"/>
              </a:rPr>
              <a:t>	Dissemination Event Updates</a:t>
            </a:r>
          </a:p>
        </p:txBody>
      </p:sp>
      <p:sp>
        <p:nvSpPr>
          <p:cNvPr id="135171" name="Content Placeholder 1">
            <a:extLst>
              <a:ext uri="{FF2B5EF4-FFF2-40B4-BE49-F238E27FC236}">
                <a16:creationId xmlns:a16="http://schemas.microsoft.com/office/drawing/2014/main" id="{3C8910A0-8881-304A-B333-4B84F2BB8F6C}"/>
              </a:ext>
            </a:extLst>
          </p:cNvPr>
          <p:cNvSpPr>
            <a:spLocks noGrp="1"/>
          </p:cNvSpPr>
          <p:nvPr>
            <p:ph idx="1"/>
          </p:nvPr>
        </p:nvSpPr>
        <p:spPr>
          <a:xfrm>
            <a:off x="228600" y="1371600"/>
            <a:ext cx="8229600" cy="4733925"/>
          </a:xfrm>
        </p:spPr>
        <p:txBody>
          <a:bodyPr/>
          <a:lstStyle/>
          <a:p>
            <a:endParaRPr lang="en-US" altLang="en-US">
              <a:ea typeface="ＭＳ Ｐゴシック" panose="020B0600070205080204" pitchFamily="34" charset="-128"/>
            </a:endParaRPr>
          </a:p>
          <a:p>
            <a:r>
              <a:rPr lang="en-US" altLang="en-US">
                <a:ea typeface="ＭＳ Ｐゴシック" panose="020B0600070205080204" pitchFamily="34" charset="-128"/>
              </a:rPr>
              <a:t>FL, IL, KS, KY, MA, NE, NH, NJ, NC, TN</a:t>
            </a:r>
          </a:p>
          <a:p>
            <a:r>
              <a:rPr lang="en-US" altLang="en-US">
                <a:ea typeface="ＭＳ Ｐゴシック" panose="020B0600070205080204" pitchFamily="34" charset="-128"/>
              </a:rPr>
              <a:t>Meeting with IRRC and PI</a:t>
            </a:r>
          </a:p>
          <a:p>
            <a:r>
              <a:rPr lang="en-US" altLang="en-US">
                <a:ea typeface="ＭＳ Ｐゴシック" panose="020B0600070205080204" pitchFamily="34" charset="-128"/>
              </a:rPr>
              <a:t>Working on registration process</a:t>
            </a:r>
          </a:p>
          <a:p>
            <a:pPr lvl="1"/>
            <a:r>
              <a:rPr lang="en-US" altLang="en-US">
                <a:ea typeface="ＭＳ Ｐゴシック" panose="020B0600070205080204" pitchFamily="34" charset="-128"/>
              </a:rPr>
              <a:t>Fee</a:t>
            </a:r>
          </a:p>
          <a:p>
            <a:endParaRPr lang="en-US" altLang="en-US">
              <a:ea typeface="ＭＳ Ｐゴシック" panose="020B0600070205080204" pitchFamily="34" charset="-128"/>
            </a:endParaRPr>
          </a:p>
        </p:txBody>
      </p:sp>
      <p:cxnSp>
        <p:nvCxnSpPr>
          <p:cNvPr id="5" name="Straight Connector 4">
            <a:extLst>
              <a:ext uri="{FF2B5EF4-FFF2-40B4-BE49-F238E27FC236}">
                <a16:creationId xmlns:a16="http://schemas.microsoft.com/office/drawing/2014/main" id="{E37F1C2F-110A-CE4B-8C29-DD4B6E840C85}"/>
              </a:ext>
            </a:extLst>
          </p:cNvPr>
          <p:cNvCxnSpPr/>
          <p:nvPr/>
        </p:nvCxnSpPr>
        <p:spPr>
          <a:xfrm>
            <a:off x="381000" y="15240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6" name="TextBox 5">
            <a:extLst>
              <a:ext uri="{FF2B5EF4-FFF2-40B4-BE49-F238E27FC236}">
                <a16:creationId xmlns:a16="http://schemas.microsoft.com/office/drawing/2014/main" id="{2AD5096C-2072-3A4A-B769-355919F245C7}"/>
              </a:ext>
            </a:extLst>
          </p:cNvPr>
          <p:cNvSpPr txBox="1"/>
          <p:nvPr/>
        </p:nvSpPr>
        <p:spPr>
          <a:xfrm>
            <a:off x="457200" y="6126163"/>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spTree>
  </p:cSld>
  <p:clrMapOvr>
    <a:masterClrMapping/>
  </p:clrMapOvr>
  <p:transition spd="slow">
    <p:cu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8">
            <a:extLst>
              <a:ext uri="{FF2B5EF4-FFF2-40B4-BE49-F238E27FC236}">
                <a16:creationId xmlns:a16="http://schemas.microsoft.com/office/drawing/2014/main" id="{4A02CE14-1640-0D47-B7E7-91B2F5288875}"/>
              </a:ext>
            </a:extLst>
          </p:cNvPr>
          <p:cNvSpPr>
            <a:spLocks noGrp="1"/>
          </p:cNvSpPr>
          <p:nvPr>
            <p:ph type="title"/>
          </p:nvPr>
        </p:nvSpPr>
        <p:spPr/>
        <p:txBody>
          <a:bodyPr/>
          <a:lstStyle/>
          <a:p>
            <a:pPr eaLnBrk="1" hangingPunct="1"/>
            <a:r>
              <a:rPr lang="en-US" altLang="en-US">
                <a:ea typeface="ＭＳ Ｐゴシック" panose="020B0600070205080204" pitchFamily="34" charset="-128"/>
              </a:rPr>
              <a:t>Future Meeting Dates</a:t>
            </a:r>
          </a:p>
        </p:txBody>
      </p:sp>
      <p:sp>
        <p:nvSpPr>
          <p:cNvPr id="137218" name="Content Placeholder 10">
            <a:extLst>
              <a:ext uri="{FF2B5EF4-FFF2-40B4-BE49-F238E27FC236}">
                <a16:creationId xmlns:a16="http://schemas.microsoft.com/office/drawing/2014/main" id="{78A12954-72B6-854F-9A3C-8526081F7D5D}"/>
              </a:ext>
            </a:extLst>
          </p:cNvPr>
          <p:cNvSpPr>
            <a:spLocks noGrp="1"/>
          </p:cNvSpPr>
          <p:nvPr>
            <p:ph idx="1"/>
          </p:nvPr>
        </p:nvSpPr>
        <p:spPr/>
        <p:txBody>
          <a:bodyPr/>
          <a:lstStyle/>
          <a:p>
            <a:pPr eaLnBrk="1" hangingPunct="1"/>
            <a:r>
              <a:rPr lang="en-US" altLang="en-US" sz="3600">
                <a:ea typeface="ＭＳ Ｐゴシック" panose="020B0600070205080204" pitchFamily="34" charset="-128"/>
              </a:rPr>
              <a:t>Future Meetings: </a:t>
            </a:r>
          </a:p>
          <a:p>
            <a:pPr lvl="1" eaLnBrk="1" hangingPunct="1"/>
            <a:r>
              <a:rPr lang="en-US" altLang="en-US" sz="3200">
                <a:ea typeface="ＭＳ Ｐゴシック" panose="020B0600070205080204" pitchFamily="34" charset="-128"/>
              </a:rPr>
              <a:t>Spring meeting: April 5-6, 2017, Chicago, IL</a:t>
            </a:r>
          </a:p>
          <a:p>
            <a:pPr eaLnBrk="1" hangingPunct="1"/>
            <a:endParaRPr lang="en-US" altLang="en-US" sz="3600">
              <a:ea typeface="ＭＳ Ｐゴシック" panose="020B0600070205080204" pitchFamily="34" charset="-128"/>
            </a:endParaRPr>
          </a:p>
          <a:p>
            <a:pPr eaLnBrk="1" hangingPunct="1"/>
            <a:endParaRPr lang="en-US" altLang="en-US" sz="3600">
              <a:ea typeface="ＭＳ Ｐゴシック" panose="020B0600070205080204" pitchFamily="34" charset="-128"/>
            </a:endParaRPr>
          </a:p>
          <a:p>
            <a:pPr eaLnBrk="1" hangingPunct="1"/>
            <a:r>
              <a:rPr lang="en-US" altLang="en-US" sz="3600">
                <a:ea typeface="ＭＳ Ｐゴシック" panose="020B0600070205080204" pitchFamily="34" charset="-128"/>
              </a:rPr>
              <a:t>Team Lead Conference Calls: scheduled prior to next meeting</a:t>
            </a:r>
          </a:p>
        </p:txBody>
      </p:sp>
      <p:cxnSp>
        <p:nvCxnSpPr>
          <p:cNvPr id="10" name="Straight Connector 9">
            <a:extLst>
              <a:ext uri="{FF2B5EF4-FFF2-40B4-BE49-F238E27FC236}">
                <a16:creationId xmlns:a16="http://schemas.microsoft.com/office/drawing/2014/main" id="{F553E4C8-FC2A-D84C-BD24-B37823E8BC29}"/>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4F8CF8B2-2975-0D4C-9704-45A2B39AC394}"/>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137221" name="Picture 9">
            <a:extLst>
              <a:ext uri="{FF2B5EF4-FFF2-40B4-BE49-F238E27FC236}">
                <a16:creationId xmlns:a16="http://schemas.microsoft.com/office/drawing/2014/main" id="{4C0218F8-411E-314B-ACE8-C668F1E064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1388</TotalTime>
  <Words>4049</Words>
  <Application>Microsoft Macintosh PowerPoint</Application>
  <PresentationFormat>On-screen Show (4:3)</PresentationFormat>
  <Paragraphs>640</Paragraphs>
  <Slides>93</Slides>
  <Notes>48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93</vt:i4>
      </vt:variant>
    </vt:vector>
  </HeadingPairs>
  <TitlesOfParts>
    <vt:vector size="102" baseType="lpstr">
      <vt:lpstr>Arial</vt:lpstr>
      <vt:lpstr>ＭＳ Ｐゴシック</vt:lpstr>
      <vt:lpstr>Calibri</vt:lpstr>
      <vt:lpstr>Mangal</vt:lpstr>
      <vt:lpstr>Trebuchet MS</vt:lpstr>
      <vt:lpstr>Century Gothic</vt:lpstr>
      <vt:lpstr>Wingdings</vt:lpstr>
      <vt:lpstr>Verdana</vt:lpstr>
      <vt:lpstr>Office Theme</vt:lpstr>
      <vt:lpstr>GOSOSY Technical Support Team </vt:lpstr>
      <vt:lpstr>Agenda– February 8</vt:lpstr>
      <vt:lpstr>Welcome to Alabama</vt:lpstr>
      <vt:lpstr>GOSOSY  ALABAMA</vt:lpstr>
      <vt:lpstr>PowerPoint Presentation</vt:lpstr>
      <vt:lpstr>Mobile County</vt:lpstr>
      <vt:lpstr>Mobile Class</vt:lpstr>
      <vt:lpstr>Angie and Yoanna</vt:lpstr>
      <vt:lpstr>Chilton County- Chandler Mountain</vt:lpstr>
      <vt:lpstr>Yolanda from DeKalb County. Recruiting a family and “found” a potential OSY client.</vt:lpstr>
      <vt:lpstr>PowerPoint Presentation</vt:lpstr>
      <vt:lpstr>PowerPoint Presentation</vt:lpstr>
      <vt:lpstr>PowerPoint Presentation</vt:lpstr>
      <vt:lpstr>PowerPoint Presentation</vt:lpstr>
      <vt:lpstr>Member States</vt:lpstr>
      <vt:lpstr>Partner States</vt:lpstr>
      <vt:lpstr>Technical Support Team</vt:lpstr>
      <vt:lpstr>Work Groups</vt:lpstr>
      <vt:lpstr>Expectations of Our Time</vt:lpstr>
      <vt:lpstr> GOSOSY Updates</vt:lpstr>
      <vt:lpstr>GOSOSY Website Updates </vt:lpstr>
      <vt:lpstr>Google Analytics</vt:lpstr>
      <vt:lpstr>Overview of Sessions &amp; Users on GOSOSY site</vt:lpstr>
      <vt:lpstr>What countries are people from that are visiting the site….</vt:lpstr>
      <vt:lpstr>Active Users</vt:lpstr>
      <vt:lpstr>Demographics</vt:lpstr>
      <vt:lpstr>Engagement</vt:lpstr>
      <vt:lpstr>Devices</vt:lpstr>
      <vt:lpstr>Where they are going to on the site</vt:lpstr>
      <vt:lpstr>Where they are going to on the site</vt:lpstr>
      <vt:lpstr>Updating the Student Section </vt:lpstr>
      <vt:lpstr>We want to ensure the student section is accessed and used by OSY</vt:lpstr>
      <vt:lpstr>What should be housed on the site?</vt:lpstr>
      <vt:lpstr>Can you think of specific resources you think should be included in this section?</vt:lpstr>
      <vt:lpstr>What we know OSY Usually Request…</vt:lpstr>
      <vt:lpstr>PowerPoint Presentation</vt:lpstr>
      <vt:lpstr> Year 2 Fidelity Implementation Index</vt:lpstr>
      <vt:lpstr>Objective 1: Achievement &amp; Learning Plans </vt:lpstr>
      <vt:lpstr>Objective 2: Professional Development </vt:lpstr>
      <vt:lpstr>Objective 3: State Processes </vt:lpstr>
      <vt:lpstr>APR Highlights </vt:lpstr>
      <vt:lpstr> APR Data and GOSOSY Objectives</vt:lpstr>
      <vt:lpstr>Professional Development</vt:lpstr>
      <vt:lpstr>Acknowledgements</vt:lpstr>
      <vt:lpstr>Introduction to the  OSY Instructional Action Plan</vt:lpstr>
      <vt:lpstr>Introduction to the  OSY Instructional Action Plan Continued</vt:lpstr>
      <vt:lpstr>Main Components  OSY Instructional Action Plan</vt:lpstr>
      <vt:lpstr>PowerPoint Presentation</vt:lpstr>
      <vt:lpstr>Step 1: Creating an Effective Learning Environment </vt:lpstr>
      <vt:lpstr>Stop-and-Do: Step 1</vt:lpstr>
      <vt:lpstr>Stop-and-Do: Step 1</vt:lpstr>
      <vt:lpstr>Effective Learning Environment In Summary…</vt:lpstr>
      <vt:lpstr>PowerPoint Presentation</vt:lpstr>
      <vt:lpstr>PowerPoint Presentation</vt:lpstr>
      <vt:lpstr>Stop-and-Do: Step 2</vt:lpstr>
      <vt:lpstr>Stop-and-Do: Step 2</vt:lpstr>
      <vt:lpstr>Building Rapport  In Summary…</vt:lpstr>
      <vt:lpstr>Step 3: Transition to Instruction</vt:lpstr>
      <vt:lpstr>PowerPoint Presentation</vt:lpstr>
      <vt:lpstr>Stop-and-Do: Step 3</vt:lpstr>
      <vt:lpstr>Transition to Instruction In Summary…</vt:lpstr>
      <vt:lpstr>Stop-and-Do: Step 3</vt:lpstr>
      <vt:lpstr>Step 4: Young Adult Learning Strategies</vt:lpstr>
      <vt:lpstr>PowerPoint Presentation</vt:lpstr>
      <vt:lpstr>Stop-and-Do: Step 4</vt:lpstr>
      <vt:lpstr>Stop-and-Do: Step 4</vt:lpstr>
      <vt:lpstr>Learning Strategies In Summary…</vt:lpstr>
      <vt:lpstr>OSY Instructional Action Plan Reflection</vt:lpstr>
      <vt:lpstr>OSY Instructional Action Plan Evaluation</vt:lpstr>
      <vt:lpstr>General Tips: Planning</vt:lpstr>
      <vt:lpstr>General Tips:  Lesson Activity Essentials</vt:lpstr>
      <vt:lpstr>General Tips: Materials</vt:lpstr>
      <vt:lpstr>Closing: OSY Instructional Action Plan</vt:lpstr>
      <vt:lpstr>Success in Action </vt:lpstr>
      <vt:lpstr>Participant Feedback</vt:lpstr>
      <vt:lpstr>     Work Group Assignments: Material and Curriculum </vt:lpstr>
      <vt:lpstr>FII Links</vt:lpstr>
      <vt:lpstr> Work Group Assignments: Professional Development</vt:lpstr>
      <vt:lpstr>FII Links</vt:lpstr>
      <vt:lpstr> Work Group Assignment: ID&amp;R</vt:lpstr>
      <vt:lpstr>FII Links</vt:lpstr>
      <vt:lpstr> Work Group Assignment: OSY Learning Plan</vt:lpstr>
      <vt:lpstr>FII Links</vt:lpstr>
      <vt:lpstr> Work Group Assignment: Goal Setting</vt:lpstr>
      <vt:lpstr>FII Links</vt:lpstr>
      <vt:lpstr> OSY Literature Review </vt:lpstr>
      <vt:lpstr> </vt:lpstr>
      <vt:lpstr> Agenda- February 9</vt:lpstr>
      <vt:lpstr> State OSY Data</vt:lpstr>
      <vt:lpstr> Interwork Group Networking</vt:lpstr>
      <vt:lpstr> TST Networking Discussion</vt:lpstr>
      <vt:lpstr> Dissemination Event Updates</vt:lpstr>
      <vt:lpstr>Future Meeting Dates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GOSOSY State Steering Team </dc:title>
  <dc:creator>lucy.bartee</dc:creator>
  <cp:lastModifiedBy>Susanna Bartee</cp:lastModifiedBy>
  <cp:revision>78</cp:revision>
  <cp:lastPrinted>2017-02-06T19:02:56Z</cp:lastPrinted>
  <dcterms:created xsi:type="dcterms:W3CDTF">2015-10-21T14:37:07Z</dcterms:created>
  <dcterms:modified xsi:type="dcterms:W3CDTF">2021-04-20T22:38:13Z</dcterms:modified>
</cp:coreProperties>
</file>